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7" r:id="rId3"/>
    <p:sldId id="258" r:id="rId4"/>
    <p:sldId id="259" r:id="rId5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875" autoAdjust="0"/>
    <p:restoredTop sz="94660"/>
  </p:normalViewPr>
  <p:slideViewPr>
    <p:cSldViewPr snapToGrid="0">
      <p:cViewPr>
        <p:scale>
          <a:sx n="75" d="100"/>
          <a:sy n="75" d="100"/>
        </p:scale>
        <p:origin x="336" y="21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5" Type="http://schemas.openxmlformats.org/officeDocument/2006/relationships/slide" Target="slides/slide4.xml"/><Relationship Id="rId4" Type="http://schemas.openxmlformats.org/officeDocument/2006/relationships/slide" Target="slides/slide3.xml"/><Relationship Id="rId9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28507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4" Type="http://schemas.openxmlformats.org/officeDocument/2006/relationships/hyperlink" Target="http://www.digipot.net/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>
            <a:extLst>
              <a:ext uri="{FF2B5EF4-FFF2-40B4-BE49-F238E27FC236}">
                <a16:creationId xmlns:a16="http://schemas.microsoft.com/office/drawing/2014/main" id="{6FEA16B7-CEE1-42FD-86F9-73240B2D385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88" y="115888"/>
            <a:ext cx="709612" cy="38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 Box 8">
            <a:extLst>
              <a:ext uri="{FF2B5EF4-FFF2-40B4-BE49-F238E27FC236}">
                <a16:creationId xmlns:a16="http://schemas.microsoft.com/office/drawing/2014/main" id="{DB816F65-3612-4649-976E-FD912774F0C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643688"/>
            <a:ext cx="311816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Copyright©2020 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  <a:hlinkClick r:id="rId4"/>
              </a:rPr>
              <a:t>https://www.digipot.net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 All rights reserved. </a:t>
            </a:r>
          </a:p>
        </p:txBody>
      </p:sp>
      <p:sp>
        <p:nvSpPr>
          <p:cNvPr id="24" name="Rectangle 11">
            <a:extLst>
              <a:ext uri="{FF2B5EF4-FFF2-40B4-BE49-F238E27FC236}">
                <a16:creationId xmlns:a16="http://schemas.microsoft.com/office/drawing/2014/main" id="{F9187257-6E83-48C0-B4DF-464D934360F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5" name="Rectangle 12">
            <a:extLst>
              <a:ext uri="{FF2B5EF4-FFF2-40B4-BE49-F238E27FC236}">
                <a16:creationId xmlns:a16="http://schemas.microsoft.com/office/drawing/2014/main" id="{0B084819-ED57-4A6C-9F02-2C1E1E4AFD5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6" name="Rectangle 13">
            <a:extLst>
              <a:ext uri="{FF2B5EF4-FFF2-40B4-BE49-F238E27FC236}">
                <a16:creationId xmlns:a16="http://schemas.microsoft.com/office/drawing/2014/main" id="{82A10073-338D-4C34-A38B-86D53ECD061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7" name="Rectangle 14">
            <a:extLst>
              <a:ext uri="{FF2B5EF4-FFF2-40B4-BE49-F238E27FC236}">
                <a16:creationId xmlns:a16="http://schemas.microsoft.com/office/drawing/2014/main" id="{BA8B7101-BAFC-4134-BC14-9A3B3B2E381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746D1E01-A4BF-4417-9E25-336E5992EEB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9" name="Rectangle 19">
            <a:extLst>
              <a:ext uri="{FF2B5EF4-FFF2-40B4-BE49-F238E27FC236}">
                <a16:creationId xmlns:a16="http://schemas.microsoft.com/office/drawing/2014/main" id="{1850D1B6-4BA7-4DFB-88D3-6BC5AF6C170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881040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CFD826-A3CD-4C95-AEFC-9486A15BB90D}"/>
              </a:ext>
            </a:extLst>
          </p:cNvPr>
          <p:cNvGrpSpPr/>
          <p:nvPr/>
        </p:nvGrpSpPr>
        <p:grpSpPr>
          <a:xfrm>
            <a:off x="812234" y="3733946"/>
            <a:ext cx="2214523" cy="2296983"/>
            <a:chOff x="239116" y="3050712"/>
            <a:chExt cx="2214523" cy="2296983"/>
          </a:xfrm>
        </p:grpSpPr>
        <p:grpSp>
          <p:nvGrpSpPr>
            <p:cNvPr id="3" name="グループ化 2">
              <a:extLst>
                <a:ext uri="{FF2B5EF4-FFF2-40B4-BE49-F238E27FC236}">
                  <a16:creationId xmlns:a16="http://schemas.microsoft.com/office/drawing/2014/main" id="{60CCA888-5550-466B-9BBA-4E5F91C0D297}"/>
                </a:ext>
              </a:extLst>
            </p:cNvPr>
            <p:cNvGrpSpPr/>
            <p:nvPr/>
          </p:nvGrpSpPr>
          <p:grpSpPr>
            <a:xfrm rot="9900000" flipH="1">
              <a:off x="1661785" y="4484636"/>
              <a:ext cx="328718" cy="298268"/>
              <a:chOff x="291237" y="1759579"/>
              <a:chExt cx="1322030" cy="1199569"/>
            </a:xfrm>
          </p:grpSpPr>
          <p:grpSp>
            <p:nvGrpSpPr>
              <p:cNvPr id="164" name="グループ化 163">
                <a:extLst>
                  <a:ext uri="{FF2B5EF4-FFF2-40B4-BE49-F238E27FC236}">
                    <a16:creationId xmlns:a16="http://schemas.microsoft.com/office/drawing/2014/main" id="{B283DAF9-F04B-48A0-A699-B47BC54D26AA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71D57427-ACA4-4C9F-A93E-0877C265B1A2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14F4E525-0B1D-48D9-9AFC-EC4BED7A69FE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341662C6-1838-46E9-8D86-FA1D832129AC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165" name="グループ化 164">
                <a:extLst>
                  <a:ext uri="{FF2B5EF4-FFF2-40B4-BE49-F238E27FC236}">
                    <a16:creationId xmlns:a16="http://schemas.microsoft.com/office/drawing/2014/main" id="{7AFEC10E-B11E-41B6-B625-F1658607CD65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70" name="フリーフォーム: 図形 169">
                  <a:extLst>
                    <a:ext uri="{FF2B5EF4-FFF2-40B4-BE49-F238E27FC236}">
                      <a16:creationId xmlns:a16="http://schemas.microsoft.com/office/drawing/2014/main" id="{8003A2B9-B713-4014-B5E4-97357B517CF8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57AE3B0C-DC70-41ED-8E77-59FBA4309A2A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543DF438-90CF-45BC-A936-31828305CA8F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A7D7E75D-070A-489D-8220-EE24E4D0AA0F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851F13A0-0F48-427A-A1AF-08C989C22608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" name="楕円 174">
                  <a:extLst>
                    <a:ext uri="{FF2B5EF4-FFF2-40B4-BE49-F238E27FC236}">
                      <a16:creationId xmlns:a16="http://schemas.microsoft.com/office/drawing/2014/main" id="{C1FA0678-E43F-4E89-B511-0DB2797BA906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" name="楕円 175">
                  <a:extLst>
                    <a:ext uri="{FF2B5EF4-FFF2-40B4-BE49-F238E27FC236}">
                      <a16:creationId xmlns:a16="http://schemas.microsoft.com/office/drawing/2014/main" id="{D4283A5B-BABC-45A5-8FEA-478259AF5F0F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4297CDA1-86FF-4C42-A0B4-35AC3EFB78A7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" name="星: 12 pt 177">
                  <a:extLst>
                    <a:ext uri="{FF2B5EF4-FFF2-40B4-BE49-F238E27FC236}">
                      <a16:creationId xmlns:a16="http://schemas.microsoft.com/office/drawing/2014/main" id="{F26240D3-600A-436C-A69B-B261005F69EE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" name="楕円 178">
                  <a:extLst>
                    <a:ext uri="{FF2B5EF4-FFF2-40B4-BE49-F238E27FC236}">
                      <a16:creationId xmlns:a16="http://schemas.microsoft.com/office/drawing/2014/main" id="{A85B5319-94D9-4BE8-9511-FD7C280F5FB1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80" name="楕円 179">
                  <a:extLst>
                    <a:ext uri="{FF2B5EF4-FFF2-40B4-BE49-F238E27FC236}">
                      <a16:creationId xmlns:a16="http://schemas.microsoft.com/office/drawing/2014/main" id="{AC3D666F-0651-4CEF-A663-2B1EA3C598E1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FC362408-DE9B-484C-843C-9A85214887EA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66" name="グループ化 165">
                <a:extLst>
                  <a:ext uri="{FF2B5EF4-FFF2-40B4-BE49-F238E27FC236}">
                    <a16:creationId xmlns:a16="http://schemas.microsoft.com/office/drawing/2014/main" id="{0F61EBA1-D5C2-4FA1-829C-0530B3D7C760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7266BCE7-03DE-4C69-8161-EFDA29F2B8BF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18D59E2B-6739-4F63-9971-B4AEFFF0C266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7E3BFED7-4AAE-42DF-80BA-5AE2DD882F27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3C157425-E930-43F8-B4D2-AA9EC8181B1B}"/>
                </a:ext>
              </a:extLst>
            </p:cNvPr>
            <p:cNvGrpSpPr/>
            <p:nvPr/>
          </p:nvGrpSpPr>
          <p:grpSpPr>
            <a:xfrm>
              <a:off x="239116" y="3679387"/>
              <a:ext cx="344916" cy="312966"/>
              <a:chOff x="291237" y="1759579"/>
              <a:chExt cx="1322030" cy="1199569"/>
            </a:xfrm>
          </p:grpSpPr>
          <p:grpSp>
            <p:nvGrpSpPr>
              <p:cNvPr id="143" name="グループ化 142">
                <a:extLst>
                  <a:ext uri="{FF2B5EF4-FFF2-40B4-BE49-F238E27FC236}">
                    <a16:creationId xmlns:a16="http://schemas.microsoft.com/office/drawing/2014/main" id="{554B7F2B-F4E5-417F-BC66-B70D0B38D2D2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161" name="フリーフォーム: 図形 160">
                  <a:extLst>
                    <a:ext uri="{FF2B5EF4-FFF2-40B4-BE49-F238E27FC236}">
                      <a16:creationId xmlns:a16="http://schemas.microsoft.com/office/drawing/2014/main" id="{627E1F0B-00CF-4E12-8E14-0D0F40C82965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A481B732-FFBB-4F03-8C8B-C272022E8688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" name="フリーフォーム: 図形 162">
                  <a:extLst>
                    <a:ext uri="{FF2B5EF4-FFF2-40B4-BE49-F238E27FC236}">
                      <a16:creationId xmlns:a16="http://schemas.microsoft.com/office/drawing/2014/main" id="{DDEEA5A0-D9A0-4E80-B17F-BB30245D8439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144" name="グループ化 143">
                <a:extLst>
                  <a:ext uri="{FF2B5EF4-FFF2-40B4-BE49-F238E27FC236}">
                    <a16:creationId xmlns:a16="http://schemas.microsoft.com/office/drawing/2014/main" id="{47C1C0FC-C2E5-4ECF-A759-FA6088A57485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49" name="フリーフォーム: 図形 148">
                  <a:extLst>
                    <a:ext uri="{FF2B5EF4-FFF2-40B4-BE49-F238E27FC236}">
                      <a16:creationId xmlns:a16="http://schemas.microsoft.com/office/drawing/2014/main" id="{26755782-369D-4151-B29C-A0230579A8EA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" name="フリーフォーム: 図形 149">
                  <a:extLst>
                    <a:ext uri="{FF2B5EF4-FFF2-40B4-BE49-F238E27FC236}">
                      <a16:creationId xmlns:a16="http://schemas.microsoft.com/office/drawing/2014/main" id="{A2EB521B-EB5B-4033-8039-F0F470766365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" name="フリーフォーム: 図形 150">
                  <a:extLst>
                    <a:ext uri="{FF2B5EF4-FFF2-40B4-BE49-F238E27FC236}">
                      <a16:creationId xmlns:a16="http://schemas.microsoft.com/office/drawing/2014/main" id="{E89CC001-895A-406C-8EDC-2F91427A8E8F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19E26A6A-C15D-4694-9C64-5FBEFBC6A30D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F7A004C0-41E7-4C3E-A798-6F3DD7B7C070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楕円 153">
                  <a:extLst>
                    <a:ext uri="{FF2B5EF4-FFF2-40B4-BE49-F238E27FC236}">
                      <a16:creationId xmlns:a16="http://schemas.microsoft.com/office/drawing/2014/main" id="{23F03E67-EBF4-4EAA-997E-93D9BCAA76A4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" name="楕円 154">
                  <a:extLst>
                    <a:ext uri="{FF2B5EF4-FFF2-40B4-BE49-F238E27FC236}">
                      <a16:creationId xmlns:a16="http://schemas.microsoft.com/office/drawing/2014/main" id="{FA89802B-F675-4D61-BB36-6AF9AAA64A5C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730640F7-8843-409F-91AA-B7A4FF1A85B6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星: 12 pt 156">
                  <a:extLst>
                    <a:ext uri="{FF2B5EF4-FFF2-40B4-BE49-F238E27FC236}">
                      <a16:creationId xmlns:a16="http://schemas.microsoft.com/office/drawing/2014/main" id="{6A798F7C-A8CD-4FFD-87C7-14E960D31F75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楕円 157">
                  <a:extLst>
                    <a:ext uri="{FF2B5EF4-FFF2-40B4-BE49-F238E27FC236}">
                      <a16:creationId xmlns:a16="http://schemas.microsoft.com/office/drawing/2014/main" id="{EAC9069B-7037-452F-ACD9-A8AE392B5E2B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9" name="楕円 158">
                  <a:extLst>
                    <a:ext uri="{FF2B5EF4-FFF2-40B4-BE49-F238E27FC236}">
                      <a16:creationId xmlns:a16="http://schemas.microsoft.com/office/drawing/2014/main" id="{2D8E6345-FA32-4CC9-9B72-12C8DC821C82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35993849-8151-4C53-81BB-478D54E67C5C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45" name="グループ化 144">
                <a:extLst>
                  <a:ext uri="{FF2B5EF4-FFF2-40B4-BE49-F238E27FC236}">
                    <a16:creationId xmlns:a16="http://schemas.microsoft.com/office/drawing/2014/main" id="{776030FA-5591-4B41-AA9E-B801BF64774E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146" name="フリーフォーム: 図形 145">
                  <a:extLst>
                    <a:ext uri="{FF2B5EF4-FFF2-40B4-BE49-F238E27FC236}">
                      <a16:creationId xmlns:a16="http://schemas.microsoft.com/office/drawing/2014/main" id="{C0292B0C-D8AA-49A5-B52F-598879882DF4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" name="フリーフォーム: 図形 146">
                  <a:extLst>
                    <a:ext uri="{FF2B5EF4-FFF2-40B4-BE49-F238E27FC236}">
                      <a16:creationId xmlns:a16="http://schemas.microsoft.com/office/drawing/2014/main" id="{D011E746-113F-417A-BE24-02CF4AAB8697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" name="フリーフォーム: 図形 147">
                  <a:extLst>
                    <a:ext uri="{FF2B5EF4-FFF2-40B4-BE49-F238E27FC236}">
                      <a16:creationId xmlns:a16="http://schemas.microsoft.com/office/drawing/2014/main" id="{666D4968-FADE-4FCA-A2AB-BB0336D6C92A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D38DC210-D391-4205-9A71-1C1EE9B58CD4}"/>
                </a:ext>
              </a:extLst>
            </p:cNvPr>
            <p:cNvGrpSpPr/>
            <p:nvPr/>
          </p:nvGrpSpPr>
          <p:grpSpPr>
            <a:xfrm>
              <a:off x="885980" y="5050970"/>
              <a:ext cx="397388" cy="296725"/>
              <a:chOff x="6178924" y="5702480"/>
              <a:chExt cx="1916799" cy="1431251"/>
            </a:xfrm>
          </p:grpSpPr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422951F6-135E-4E6F-A5CF-C44DAF0EB173}"/>
                  </a:ext>
                </a:extLst>
              </p:cNvPr>
              <p:cNvSpPr/>
              <p:nvPr/>
            </p:nvSpPr>
            <p:spPr>
              <a:xfrm rot="18513278">
                <a:off x="7141791" y="6256647"/>
                <a:ext cx="619641" cy="932961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4276B0EA-5CA3-4689-9958-A41333EC5DB1}"/>
                  </a:ext>
                </a:extLst>
              </p:cNvPr>
              <p:cNvSpPr/>
              <p:nvPr/>
            </p:nvSpPr>
            <p:spPr>
              <a:xfrm rot="18513278">
                <a:off x="6976523" y="6400824"/>
                <a:ext cx="595699" cy="390910"/>
              </a:xfrm>
              <a:custGeom>
                <a:avLst/>
                <a:gdLst>
                  <a:gd name="connsiteX0" fmla="*/ 528897 w 595699"/>
                  <a:gd name="connsiteY0" fmla="*/ 52375 h 390910"/>
                  <a:gd name="connsiteX1" fmla="*/ 568598 w 595699"/>
                  <a:gd name="connsiteY1" fmla="*/ 108537 h 390910"/>
                  <a:gd name="connsiteX2" fmla="*/ 595699 w 595699"/>
                  <a:gd name="connsiteY2" fmla="*/ 168048 h 390910"/>
                  <a:gd name="connsiteX3" fmla="*/ 580926 w 595699"/>
                  <a:gd name="connsiteY3" fmla="*/ 198271 h 390910"/>
                  <a:gd name="connsiteX4" fmla="*/ 404080 w 595699"/>
                  <a:gd name="connsiteY4" fmla="*/ 354447 h 390910"/>
                  <a:gd name="connsiteX5" fmla="*/ 25716 w 595699"/>
                  <a:gd name="connsiteY5" fmla="*/ 331541 h 390910"/>
                  <a:gd name="connsiteX6" fmla="*/ 592 w 595699"/>
                  <a:gd name="connsiteY6" fmla="*/ 312664 h 390910"/>
                  <a:gd name="connsiteX7" fmla="*/ 0 w 595699"/>
                  <a:gd name="connsiteY7" fmla="*/ 305527 h 390910"/>
                  <a:gd name="connsiteX8" fmla="*/ 22686 w 595699"/>
                  <a:gd name="connsiteY8" fmla="*/ 170808 h 390910"/>
                  <a:gd name="connsiteX9" fmla="*/ 44183 w 595699"/>
                  <a:gd name="connsiteY9" fmla="*/ 123602 h 390910"/>
                  <a:gd name="connsiteX10" fmla="*/ 45811 w 595699"/>
                  <a:gd name="connsiteY10" fmla="*/ 126378 h 390910"/>
                  <a:gd name="connsiteX11" fmla="*/ 334515 w 595699"/>
                  <a:gd name="connsiteY11" fmla="*/ 201731 h 390910"/>
                  <a:gd name="connsiteX12" fmla="*/ 457830 w 595699"/>
                  <a:gd name="connsiteY12" fmla="*/ 69705 h 390910"/>
                  <a:gd name="connsiteX13" fmla="*/ 469604 w 595699"/>
                  <a:gd name="connsiteY13" fmla="*/ 0 h 390910"/>
                  <a:gd name="connsiteX14" fmla="*/ 480294 w 595699"/>
                  <a:gd name="connsiteY14" fmla="*/ 6500 h 390910"/>
                  <a:gd name="connsiteX15" fmla="*/ 528897 w 595699"/>
                  <a:gd name="connsiteY15" fmla="*/ 52375 h 3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95699" h="390910">
                    <a:moveTo>
                      <a:pt x="528897" y="52375"/>
                    </a:moveTo>
                    <a:cubicBezTo>
                      <a:pt x="544021" y="69851"/>
                      <a:pt x="557254" y="88685"/>
                      <a:pt x="568598" y="108537"/>
                    </a:cubicBezTo>
                    <a:lnTo>
                      <a:pt x="595699" y="168048"/>
                    </a:lnTo>
                    <a:lnTo>
                      <a:pt x="580926" y="198271"/>
                    </a:lnTo>
                    <a:cubicBezTo>
                      <a:pt x="540283" y="264534"/>
                      <a:pt x="480128" y="319805"/>
                      <a:pt x="404080" y="354447"/>
                    </a:cubicBezTo>
                    <a:cubicBezTo>
                      <a:pt x="277334" y="412182"/>
                      <a:pt x="136327" y="399000"/>
                      <a:pt x="25716" y="331541"/>
                    </a:cubicBezTo>
                    <a:lnTo>
                      <a:pt x="592" y="312664"/>
                    </a:lnTo>
                    <a:lnTo>
                      <a:pt x="0" y="305527"/>
                    </a:lnTo>
                    <a:cubicBezTo>
                      <a:pt x="0" y="259716"/>
                      <a:pt x="7562" y="213904"/>
                      <a:pt x="22686" y="170808"/>
                    </a:cubicBezTo>
                    <a:lnTo>
                      <a:pt x="44183" y="123602"/>
                    </a:lnTo>
                    <a:lnTo>
                      <a:pt x="45811" y="126378"/>
                    </a:lnTo>
                    <a:cubicBezTo>
                      <a:pt x="110614" y="214984"/>
                      <a:pt x="230738" y="249004"/>
                      <a:pt x="334515" y="201731"/>
                    </a:cubicBezTo>
                    <a:cubicBezTo>
                      <a:pt x="393816" y="174717"/>
                      <a:pt x="436593" y="126256"/>
                      <a:pt x="457830" y="69705"/>
                    </a:cubicBezTo>
                    <a:lnTo>
                      <a:pt x="469604" y="0"/>
                    </a:lnTo>
                    <a:lnTo>
                      <a:pt x="480294" y="6500"/>
                    </a:lnTo>
                    <a:cubicBezTo>
                      <a:pt x="497474" y="19607"/>
                      <a:pt x="513773" y="34899"/>
                      <a:pt x="528897" y="5237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AD5AE026-CE9C-4C03-85FD-4F6621D04B80}"/>
                  </a:ext>
                </a:extLst>
              </p:cNvPr>
              <p:cNvSpPr/>
              <p:nvPr/>
            </p:nvSpPr>
            <p:spPr>
              <a:xfrm rot="18513278">
                <a:off x="7271051" y="6647799"/>
                <a:ext cx="568774" cy="277693"/>
              </a:xfrm>
              <a:custGeom>
                <a:avLst/>
                <a:gdLst>
                  <a:gd name="connsiteX0" fmla="*/ 568774 w 568774"/>
                  <a:gd name="connsiteY0" fmla="*/ 0 h 277693"/>
                  <a:gd name="connsiteX1" fmla="*/ 557183 w 568774"/>
                  <a:gd name="connsiteY1" fmla="*/ 45193 h 277693"/>
                  <a:gd name="connsiteX2" fmla="*/ 489125 w 568774"/>
                  <a:gd name="connsiteY2" fmla="*/ 163626 h 277693"/>
                  <a:gd name="connsiteX3" fmla="*/ 428038 w 568774"/>
                  <a:gd name="connsiteY3" fmla="*/ 243179 h 277693"/>
                  <a:gd name="connsiteX4" fmla="*/ 329526 w 568774"/>
                  <a:gd name="connsiteY4" fmla="*/ 268958 h 277693"/>
                  <a:gd name="connsiteX5" fmla="*/ 212134 w 568774"/>
                  <a:gd name="connsiteY5" fmla="*/ 277602 h 277693"/>
                  <a:gd name="connsiteX6" fmla="*/ 131939 w 568774"/>
                  <a:gd name="connsiteY6" fmla="*/ 269068 h 277693"/>
                  <a:gd name="connsiteX7" fmla="*/ 50972 w 568774"/>
                  <a:gd name="connsiteY7" fmla="*/ 163626 h 277693"/>
                  <a:gd name="connsiteX8" fmla="*/ 11271 w 568774"/>
                  <a:gd name="connsiteY8" fmla="*/ 107464 h 277693"/>
                  <a:gd name="connsiteX9" fmla="*/ 0 w 568774"/>
                  <a:gd name="connsiteY9" fmla="*/ 82713 h 277693"/>
                  <a:gd name="connsiteX10" fmla="*/ 35462 w 568774"/>
                  <a:gd name="connsiteY10" fmla="*/ 100459 h 277693"/>
                  <a:gd name="connsiteX11" fmla="*/ 483637 w 568774"/>
                  <a:gd name="connsiteY11" fmla="*/ 64341 h 277693"/>
                  <a:gd name="connsiteX12" fmla="*/ 561308 w 568774"/>
                  <a:gd name="connsiteY12" fmla="*/ 7909 h 277693"/>
                  <a:gd name="connsiteX13" fmla="*/ 568774 w 568774"/>
                  <a:gd name="connsiteY13" fmla="*/ 0 h 277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8774" h="277693">
                    <a:moveTo>
                      <a:pt x="568774" y="0"/>
                    </a:moveTo>
                    <a:lnTo>
                      <a:pt x="557183" y="45193"/>
                    </a:lnTo>
                    <a:cubicBezTo>
                      <a:pt x="542059" y="88290"/>
                      <a:pt x="519373" y="128673"/>
                      <a:pt x="489125" y="163626"/>
                    </a:cubicBezTo>
                    <a:lnTo>
                      <a:pt x="428038" y="243179"/>
                    </a:lnTo>
                    <a:lnTo>
                      <a:pt x="329526" y="268958"/>
                    </a:lnTo>
                    <a:cubicBezTo>
                      <a:pt x="290536" y="275407"/>
                      <a:pt x="251242" y="278256"/>
                      <a:pt x="212134" y="277602"/>
                    </a:cubicBezTo>
                    <a:lnTo>
                      <a:pt x="131939" y="269068"/>
                    </a:lnTo>
                    <a:lnTo>
                      <a:pt x="50972" y="163626"/>
                    </a:lnTo>
                    <a:cubicBezTo>
                      <a:pt x="35848" y="146149"/>
                      <a:pt x="22615" y="127316"/>
                      <a:pt x="11271" y="107464"/>
                    </a:cubicBezTo>
                    <a:lnTo>
                      <a:pt x="0" y="82713"/>
                    </a:lnTo>
                    <a:lnTo>
                      <a:pt x="35462" y="100459"/>
                    </a:lnTo>
                    <a:cubicBezTo>
                      <a:pt x="178040" y="156375"/>
                      <a:pt x="343367" y="147487"/>
                      <a:pt x="483637" y="64341"/>
                    </a:cubicBezTo>
                    <a:cubicBezTo>
                      <a:pt x="511691" y="47712"/>
                      <a:pt x="537621" y="28777"/>
                      <a:pt x="561308" y="7909"/>
                    </a:cubicBezTo>
                    <a:lnTo>
                      <a:pt x="56877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楕円 123">
                <a:extLst>
                  <a:ext uri="{FF2B5EF4-FFF2-40B4-BE49-F238E27FC236}">
                    <a16:creationId xmlns:a16="http://schemas.microsoft.com/office/drawing/2014/main" id="{8D082C9B-5B39-42DF-A9AE-A9C8D8748AAD}"/>
                  </a:ext>
                </a:extLst>
              </p:cNvPr>
              <p:cNvSpPr/>
              <p:nvPr/>
            </p:nvSpPr>
            <p:spPr>
              <a:xfrm>
                <a:off x="6937315" y="6274151"/>
                <a:ext cx="463678" cy="463679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grpSp>
            <p:nvGrpSpPr>
              <p:cNvPr id="125" name="グループ化 124">
                <a:extLst>
                  <a:ext uri="{FF2B5EF4-FFF2-40B4-BE49-F238E27FC236}">
                    <a16:creationId xmlns:a16="http://schemas.microsoft.com/office/drawing/2014/main" id="{F8A17DD6-7A8B-4F09-84BA-F25D3846A90E}"/>
                  </a:ext>
                </a:extLst>
              </p:cNvPr>
              <p:cNvGrpSpPr/>
              <p:nvPr/>
            </p:nvGrpSpPr>
            <p:grpSpPr>
              <a:xfrm>
                <a:off x="6178924" y="5702480"/>
                <a:ext cx="1916799" cy="1431251"/>
                <a:chOff x="3992474" y="3610727"/>
                <a:chExt cx="2323377" cy="1734838"/>
              </a:xfrm>
            </p:grpSpPr>
            <p:grpSp>
              <p:nvGrpSpPr>
                <p:cNvPr id="126" name="グループ化 125">
                  <a:extLst>
                    <a:ext uri="{FF2B5EF4-FFF2-40B4-BE49-F238E27FC236}">
                      <a16:creationId xmlns:a16="http://schemas.microsoft.com/office/drawing/2014/main" id="{D729537D-E7E6-4AB8-BBD2-1C03C1224B76}"/>
                    </a:ext>
                  </a:extLst>
                </p:cNvPr>
                <p:cNvGrpSpPr/>
                <p:nvPr/>
              </p:nvGrpSpPr>
              <p:grpSpPr>
                <a:xfrm rot="2356345" flipH="1">
                  <a:off x="4749604" y="4731090"/>
                  <a:ext cx="790593" cy="614475"/>
                  <a:chOff x="5041403" y="4713390"/>
                  <a:chExt cx="790593" cy="614475"/>
                </a:xfrm>
              </p:grpSpPr>
              <p:sp>
                <p:nvSpPr>
                  <p:cNvPr id="140" name="フリーフォーム: 図形 139">
                    <a:extLst>
                      <a:ext uri="{FF2B5EF4-FFF2-40B4-BE49-F238E27FC236}">
                        <a16:creationId xmlns:a16="http://schemas.microsoft.com/office/drawing/2014/main" id="{FDFFDEA1-07B6-455B-8139-EC8A5E1E2151}"/>
                      </a:ext>
                    </a:extLst>
                  </p:cNvPr>
                  <p:cNvSpPr/>
                  <p:nvPr/>
                </p:nvSpPr>
                <p:spPr>
                  <a:xfrm rot="1800000" flipV="1">
                    <a:off x="5041403" y="4718562"/>
                    <a:ext cx="590003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41" name="フリーフォーム: 図形 140">
                    <a:extLst>
                      <a:ext uri="{FF2B5EF4-FFF2-40B4-BE49-F238E27FC236}">
                        <a16:creationId xmlns:a16="http://schemas.microsoft.com/office/drawing/2014/main" id="{6D29579A-CE0F-479F-A350-07CE71A89FDC}"/>
                      </a:ext>
                    </a:extLst>
                  </p:cNvPr>
                  <p:cNvSpPr/>
                  <p:nvPr/>
                </p:nvSpPr>
                <p:spPr>
                  <a:xfrm rot="755758" flipV="1">
                    <a:off x="5060813" y="4713390"/>
                    <a:ext cx="771183" cy="614475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42" name="フリーフォーム: 図形 141">
                    <a:extLst>
                      <a:ext uri="{FF2B5EF4-FFF2-40B4-BE49-F238E27FC236}">
                        <a16:creationId xmlns:a16="http://schemas.microsoft.com/office/drawing/2014/main" id="{BB265941-3C78-4C05-8347-58EECBBE3012}"/>
                      </a:ext>
                    </a:extLst>
                  </p:cNvPr>
                  <p:cNvSpPr/>
                  <p:nvPr/>
                </p:nvSpPr>
                <p:spPr>
                  <a:xfrm rot="21256345" flipV="1">
                    <a:off x="5188083" y="4729738"/>
                    <a:ext cx="590003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sp>
              <p:nvSpPr>
                <p:cNvPr id="127" name="フリーフォーム: 図形 126">
                  <a:extLst>
                    <a:ext uri="{FF2B5EF4-FFF2-40B4-BE49-F238E27FC236}">
                      <a16:creationId xmlns:a16="http://schemas.microsoft.com/office/drawing/2014/main" id="{576B4865-A06F-4579-822B-F17693FD94F3}"/>
                    </a:ext>
                  </a:extLst>
                </p:cNvPr>
                <p:cNvSpPr/>
                <p:nvPr/>
              </p:nvSpPr>
              <p:spPr>
                <a:xfrm rot="6105773">
                  <a:off x="4173096" y="3430105"/>
                  <a:ext cx="835454" cy="1196697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28" name="グループ化 127">
                  <a:extLst>
                    <a:ext uri="{FF2B5EF4-FFF2-40B4-BE49-F238E27FC236}">
                      <a16:creationId xmlns:a16="http://schemas.microsoft.com/office/drawing/2014/main" id="{CCD75A6C-987C-4E50-B835-0E36C1369CB9}"/>
                    </a:ext>
                  </a:extLst>
                </p:cNvPr>
                <p:cNvGrpSpPr/>
                <p:nvPr/>
              </p:nvGrpSpPr>
              <p:grpSpPr>
                <a:xfrm rot="19243655">
                  <a:off x="4715097" y="4731090"/>
                  <a:ext cx="790594" cy="614475"/>
                  <a:chOff x="4536933" y="4300892"/>
                  <a:chExt cx="790594" cy="614475"/>
                </a:xfrm>
              </p:grpSpPr>
              <p:sp>
                <p:nvSpPr>
                  <p:cNvPr id="137" name="フリーフォーム: 図形 136">
                    <a:extLst>
                      <a:ext uri="{FF2B5EF4-FFF2-40B4-BE49-F238E27FC236}">
                        <a16:creationId xmlns:a16="http://schemas.microsoft.com/office/drawing/2014/main" id="{9283D303-7C44-458C-B4B8-86BA55967090}"/>
                      </a:ext>
                    </a:extLst>
                  </p:cNvPr>
                  <p:cNvSpPr/>
                  <p:nvPr/>
                </p:nvSpPr>
                <p:spPr>
                  <a:xfrm rot="1800000" flipV="1">
                    <a:off x="4536933" y="4306064"/>
                    <a:ext cx="590002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38" name="フリーフォーム: 図形 137">
                    <a:extLst>
                      <a:ext uri="{FF2B5EF4-FFF2-40B4-BE49-F238E27FC236}">
                        <a16:creationId xmlns:a16="http://schemas.microsoft.com/office/drawing/2014/main" id="{E0F6E80D-6A69-4E4B-B436-EEE1B05CA370}"/>
                      </a:ext>
                    </a:extLst>
                  </p:cNvPr>
                  <p:cNvSpPr/>
                  <p:nvPr/>
                </p:nvSpPr>
                <p:spPr>
                  <a:xfrm rot="755758" flipV="1">
                    <a:off x="4556345" y="4300892"/>
                    <a:ext cx="771182" cy="614475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39" name="フリーフォーム: 図形 138">
                    <a:extLst>
                      <a:ext uri="{FF2B5EF4-FFF2-40B4-BE49-F238E27FC236}">
                        <a16:creationId xmlns:a16="http://schemas.microsoft.com/office/drawing/2014/main" id="{BE5CA9BD-9DE1-4F13-A9E6-E8F5CA1F7EFA}"/>
                      </a:ext>
                    </a:extLst>
                  </p:cNvPr>
                  <p:cNvSpPr/>
                  <p:nvPr/>
                </p:nvSpPr>
                <p:spPr>
                  <a:xfrm rot="21558482" flipV="1">
                    <a:off x="4665199" y="4307014"/>
                    <a:ext cx="590002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sp>
              <p:nvSpPr>
                <p:cNvPr id="129" name="フリーフォーム: 図形 128">
                  <a:extLst>
                    <a:ext uri="{FF2B5EF4-FFF2-40B4-BE49-F238E27FC236}">
                      <a16:creationId xmlns:a16="http://schemas.microsoft.com/office/drawing/2014/main" id="{5EA9C906-7D8D-4E25-B68F-2CA5E15DEE93}"/>
                    </a:ext>
                  </a:extLst>
                </p:cNvPr>
                <p:cNvSpPr/>
                <p:nvPr/>
              </p:nvSpPr>
              <p:spPr>
                <a:xfrm rot="15494227" flipH="1">
                  <a:off x="5299776" y="3430105"/>
                  <a:ext cx="835454" cy="1196697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" name="星: 12 pt 129">
                  <a:extLst>
                    <a:ext uri="{FF2B5EF4-FFF2-40B4-BE49-F238E27FC236}">
                      <a16:creationId xmlns:a16="http://schemas.microsoft.com/office/drawing/2014/main" id="{CA09DF0D-29A5-4E19-BB87-6C8B67602A99}"/>
                    </a:ext>
                  </a:extLst>
                </p:cNvPr>
                <p:cNvSpPr/>
                <p:nvPr/>
              </p:nvSpPr>
              <p:spPr>
                <a:xfrm>
                  <a:off x="4749254" y="4238779"/>
                  <a:ext cx="680521" cy="66324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1" name="グループ化 130">
                  <a:extLst>
                    <a:ext uri="{FF2B5EF4-FFF2-40B4-BE49-F238E27FC236}">
                      <a16:creationId xmlns:a16="http://schemas.microsoft.com/office/drawing/2014/main" id="{BA37E7BB-DAD4-462F-AA1F-6143AF291664}"/>
                    </a:ext>
                  </a:extLst>
                </p:cNvPr>
                <p:cNvGrpSpPr/>
                <p:nvPr/>
              </p:nvGrpSpPr>
              <p:grpSpPr>
                <a:xfrm>
                  <a:off x="4478724" y="4054213"/>
                  <a:ext cx="962240" cy="747191"/>
                  <a:chOff x="5012096" y="988959"/>
                  <a:chExt cx="641426" cy="498075"/>
                </a:xfrm>
              </p:grpSpPr>
              <p:sp>
                <p:nvSpPr>
                  <p:cNvPr id="132" name="フリーフォーム: 図形 131">
                    <a:extLst>
                      <a:ext uri="{FF2B5EF4-FFF2-40B4-BE49-F238E27FC236}">
                        <a16:creationId xmlns:a16="http://schemas.microsoft.com/office/drawing/2014/main" id="{736E7F4F-5E99-41C4-8C24-9AA6A3C9465F}"/>
                      </a:ext>
                    </a:extLst>
                  </p:cNvPr>
                  <p:cNvSpPr/>
                  <p:nvPr/>
                </p:nvSpPr>
                <p:spPr>
                  <a:xfrm rot="625307">
                    <a:off x="5012096" y="988959"/>
                    <a:ext cx="278374" cy="189955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" name="フリーフォーム: 図形 132">
                    <a:extLst>
                      <a:ext uri="{FF2B5EF4-FFF2-40B4-BE49-F238E27FC236}">
                        <a16:creationId xmlns:a16="http://schemas.microsoft.com/office/drawing/2014/main" id="{0419A34C-2551-4367-85FA-9938C1F36D7F}"/>
                      </a:ext>
                    </a:extLst>
                  </p:cNvPr>
                  <p:cNvSpPr/>
                  <p:nvPr/>
                </p:nvSpPr>
                <p:spPr>
                  <a:xfrm rot="20974693" flipH="1">
                    <a:off x="5375148" y="988959"/>
                    <a:ext cx="278374" cy="189955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" name="楕円 133">
                    <a:extLst>
                      <a:ext uri="{FF2B5EF4-FFF2-40B4-BE49-F238E27FC236}">
                        <a16:creationId xmlns:a16="http://schemas.microsoft.com/office/drawing/2014/main" id="{1899B299-273A-43EF-B86C-7C5CD1399B4F}"/>
                      </a:ext>
                    </a:extLst>
                  </p:cNvPr>
                  <p:cNvSpPr/>
                  <p:nvPr/>
                </p:nvSpPr>
                <p:spPr>
                  <a:xfrm>
                    <a:off x="5127989" y="1077388"/>
                    <a:ext cx="409646" cy="409646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135" name="楕円 134">
                    <a:extLst>
                      <a:ext uri="{FF2B5EF4-FFF2-40B4-BE49-F238E27FC236}">
                        <a16:creationId xmlns:a16="http://schemas.microsoft.com/office/drawing/2014/main" id="{6C15DBD0-49DE-4A19-AAEA-B036FA1111EC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5142694" y="1179414"/>
                    <a:ext cx="145554" cy="206938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136" name="楕円 135">
                    <a:extLst>
                      <a:ext uri="{FF2B5EF4-FFF2-40B4-BE49-F238E27FC236}">
                        <a16:creationId xmlns:a16="http://schemas.microsoft.com/office/drawing/2014/main" id="{B5AAFB69-FB61-4F84-8668-6B26251D949A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5382317" y="1179413"/>
                    <a:ext cx="145552" cy="206940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</p:grp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A4167EFE-E1C1-43A7-8855-317757195FF9}"/>
                </a:ext>
              </a:extLst>
            </p:cNvPr>
            <p:cNvGrpSpPr/>
            <p:nvPr/>
          </p:nvGrpSpPr>
          <p:grpSpPr>
            <a:xfrm>
              <a:off x="477474" y="3050712"/>
              <a:ext cx="1976165" cy="1505018"/>
              <a:chOff x="6127750" y="3434054"/>
              <a:chExt cx="1619250" cy="1233196"/>
            </a:xfrm>
          </p:grpSpPr>
          <p:sp>
            <p:nvSpPr>
              <p:cNvPr id="117" name="台形 116">
                <a:extLst>
                  <a:ext uri="{FF2B5EF4-FFF2-40B4-BE49-F238E27FC236}">
                    <a16:creationId xmlns:a16="http://schemas.microsoft.com/office/drawing/2014/main" id="{C33B0F32-CA20-4046-B5F4-776822102B91}"/>
                  </a:ext>
                </a:extLst>
              </p:cNvPr>
              <p:cNvSpPr/>
              <p:nvPr/>
            </p:nvSpPr>
            <p:spPr>
              <a:xfrm>
                <a:off x="6884652" y="3434054"/>
                <a:ext cx="82550" cy="400290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四角形: 上の 2 つの角を丸める 117">
                <a:extLst>
                  <a:ext uri="{FF2B5EF4-FFF2-40B4-BE49-F238E27FC236}">
                    <a16:creationId xmlns:a16="http://schemas.microsoft.com/office/drawing/2014/main" id="{757C99A8-F244-4B1E-8889-89055C6F04B0}"/>
                  </a:ext>
                </a:extLst>
              </p:cNvPr>
              <p:cNvSpPr/>
              <p:nvPr/>
            </p:nvSpPr>
            <p:spPr>
              <a:xfrm>
                <a:off x="6127750" y="3769400"/>
                <a:ext cx="1619250" cy="872450"/>
              </a:xfrm>
              <a:prstGeom prst="round2SameRect">
                <a:avLst>
                  <a:gd name="adj1" fmla="val 50000"/>
                  <a:gd name="adj2" fmla="val 2184"/>
                </a:avLst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四角形: 上の 2 つの角を丸める 118">
                <a:extLst>
                  <a:ext uri="{FF2B5EF4-FFF2-40B4-BE49-F238E27FC236}">
                    <a16:creationId xmlns:a16="http://schemas.microsoft.com/office/drawing/2014/main" id="{62C04E6D-DF1F-475D-BE41-9430275AD212}"/>
                  </a:ext>
                </a:extLst>
              </p:cNvPr>
              <p:cNvSpPr/>
              <p:nvPr/>
            </p:nvSpPr>
            <p:spPr>
              <a:xfrm>
                <a:off x="6302375" y="3769399"/>
                <a:ext cx="1250950" cy="881975"/>
              </a:xfrm>
              <a:prstGeom prst="round2SameRect">
                <a:avLst>
                  <a:gd name="adj1" fmla="val 50000"/>
                  <a:gd name="adj2" fmla="val 6551"/>
                </a:avLst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四角形: 上の 2 つの角を丸める 119">
                <a:extLst>
                  <a:ext uri="{FF2B5EF4-FFF2-40B4-BE49-F238E27FC236}">
                    <a16:creationId xmlns:a16="http://schemas.microsoft.com/office/drawing/2014/main" id="{973B4F03-0C36-401D-903B-63F2838CC4D1}"/>
                  </a:ext>
                </a:extLst>
              </p:cNvPr>
              <p:cNvSpPr/>
              <p:nvPr/>
            </p:nvSpPr>
            <p:spPr>
              <a:xfrm>
                <a:off x="6613525" y="3769400"/>
                <a:ext cx="628650" cy="897850"/>
              </a:xfrm>
              <a:prstGeom prst="round2SameRect">
                <a:avLst>
                  <a:gd name="adj1" fmla="val 50000"/>
                  <a:gd name="adj2" fmla="val 13800"/>
                </a:avLst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28EB7D6E-87BE-4A42-9F62-8E64C2657B88}"/>
                </a:ext>
              </a:extLst>
            </p:cNvPr>
            <p:cNvGrpSpPr/>
            <p:nvPr/>
          </p:nvGrpSpPr>
          <p:grpSpPr>
            <a:xfrm>
              <a:off x="348906" y="4751144"/>
              <a:ext cx="344916" cy="312966"/>
              <a:chOff x="291237" y="1759579"/>
              <a:chExt cx="1322030" cy="1199569"/>
            </a:xfrm>
          </p:grpSpPr>
          <p:grpSp>
            <p:nvGrpSpPr>
              <p:cNvPr id="96" name="グループ化 95">
                <a:extLst>
                  <a:ext uri="{FF2B5EF4-FFF2-40B4-BE49-F238E27FC236}">
                    <a16:creationId xmlns:a16="http://schemas.microsoft.com/office/drawing/2014/main" id="{7B7A6AF6-D99E-4897-A0C8-7CA35216BD3A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EE8F4975-332B-4B7D-A6AB-F67368839C45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15" name="フリーフォーム: 図形 114">
                  <a:extLst>
                    <a:ext uri="{FF2B5EF4-FFF2-40B4-BE49-F238E27FC236}">
                      <a16:creationId xmlns:a16="http://schemas.microsoft.com/office/drawing/2014/main" id="{71484E83-209D-4A2A-B6B0-C969ECED4760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フリーフォーム: 図形 115">
                  <a:extLst>
                    <a:ext uri="{FF2B5EF4-FFF2-40B4-BE49-F238E27FC236}">
                      <a16:creationId xmlns:a16="http://schemas.microsoft.com/office/drawing/2014/main" id="{794ED3D5-529A-4AB7-8BD2-DDF2AC4EDF96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97" name="グループ化 96">
                <a:extLst>
                  <a:ext uri="{FF2B5EF4-FFF2-40B4-BE49-F238E27FC236}">
                    <a16:creationId xmlns:a16="http://schemas.microsoft.com/office/drawing/2014/main" id="{C6A02904-0EAF-40F9-B8F3-75BE139B5ED6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A8AEDCBA-945F-4581-9C42-25845AB97074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DF15BF3B-2082-4C4A-9528-10F88C4514AE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B5EB020F-F4E9-4FC3-A87A-22D4B86DF970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E82793DF-0213-4EF4-9863-A9586179C869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B45E71DD-5E58-4F8A-ABC5-AC73D4C8A65A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" name="楕円 106">
                  <a:extLst>
                    <a:ext uri="{FF2B5EF4-FFF2-40B4-BE49-F238E27FC236}">
                      <a16:creationId xmlns:a16="http://schemas.microsoft.com/office/drawing/2014/main" id="{516EE61F-9A62-41C0-BADD-F7A8DC1E0EBB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" name="楕円 107">
                  <a:extLst>
                    <a:ext uri="{FF2B5EF4-FFF2-40B4-BE49-F238E27FC236}">
                      <a16:creationId xmlns:a16="http://schemas.microsoft.com/office/drawing/2014/main" id="{2421D2E3-58B5-4852-8416-95624E7601BA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" name="フリーフォーム: 図形 108">
                  <a:extLst>
                    <a:ext uri="{FF2B5EF4-FFF2-40B4-BE49-F238E27FC236}">
                      <a16:creationId xmlns:a16="http://schemas.microsoft.com/office/drawing/2014/main" id="{AFB99825-92A1-4520-94C8-7AEC48802516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" name="星: 12 pt 109">
                  <a:extLst>
                    <a:ext uri="{FF2B5EF4-FFF2-40B4-BE49-F238E27FC236}">
                      <a16:creationId xmlns:a16="http://schemas.microsoft.com/office/drawing/2014/main" id="{8E15E9C9-B6C1-443A-8A06-8BF8321A4722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" name="楕円 110">
                  <a:extLst>
                    <a:ext uri="{FF2B5EF4-FFF2-40B4-BE49-F238E27FC236}">
                      <a16:creationId xmlns:a16="http://schemas.microsoft.com/office/drawing/2014/main" id="{DB7545E8-06AC-4931-8181-0504A914C38B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12" name="楕円 111">
                  <a:extLst>
                    <a:ext uri="{FF2B5EF4-FFF2-40B4-BE49-F238E27FC236}">
                      <a16:creationId xmlns:a16="http://schemas.microsoft.com/office/drawing/2014/main" id="{6A84284E-9D7D-488D-BE06-EE47A9F668DD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13" name="フリーフォーム: 図形 112">
                  <a:extLst>
                    <a:ext uri="{FF2B5EF4-FFF2-40B4-BE49-F238E27FC236}">
                      <a16:creationId xmlns:a16="http://schemas.microsoft.com/office/drawing/2014/main" id="{BA210016-945C-4FE1-8C53-87AEC5A6EAFD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8" name="グループ化 97">
                <a:extLst>
                  <a:ext uri="{FF2B5EF4-FFF2-40B4-BE49-F238E27FC236}">
                    <a16:creationId xmlns:a16="http://schemas.microsoft.com/office/drawing/2014/main" id="{656B74DC-85C0-411E-89FB-4A9676FEB7A2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919AFDBC-DC71-43BD-9856-900C013FB4EA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C0E4A7E4-2506-44AF-B1C9-F48E963E5682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" name="フリーフォーム: 図形 100">
                  <a:extLst>
                    <a:ext uri="{FF2B5EF4-FFF2-40B4-BE49-F238E27FC236}">
                      <a16:creationId xmlns:a16="http://schemas.microsoft.com/office/drawing/2014/main" id="{C6510989-17D4-4B3A-9547-D191AFE520B3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739B9837-AE53-4454-8045-12A268C17467}"/>
                </a:ext>
              </a:extLst>
            </p:cNvPr>
            <p:cNvGrpSpPr/>
            <p:nvPr/>
          </p:nvGrpSpPr>
          <p:grpSpPr>
            <a:xfrm flipH="1">
              <a:off x="1408437" y="4872718"/>
              <a:ext cx="269891" cy="244891"/>
              <a:chOff x="291237" y="1759579"/>
              <a:chExt cx="1322030" cy="1199569"/>
            </a:xfrm>
          </p:grpSpPr>
          <p:grpSp>
            <p:nvGrpSpPr>
              <p:cNvPr id="75" name="グループ化 74">
                <a:extLst>
                  <a:ext uri="{FF2B5EF4-FFF2-40B4-BE49-F238E27FC236}">
                    <a16:creationId xmlns:a16="http://schemas.microsoft.com/office/drawing/2014/main" id="{A73FD0E3-F3F8-43C8-A4BF-232204CCE2DA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93" name="フリーフォーム: 図形 92">
                  <a:extLst>
                    <a:ext uri="{FF2B5EF4-FFF2-40B4-BE49-F238E27FC236}">
                      <a16:creationId xmlns:a16="http://schemas.microsoft.com/office/drawing/2014/main" id="{06999D02-AF4F-4202-B9C9-160D6823A3B1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94" name="フリーフォーム: 図形 93">
                  <a:extLst>
                    <a:ext uri="{FF2B5EF4-FFF2-40B4-BE49-F238E27FC236}">
                      <a16:creationId xmlns:a16="http://schemas.microsoft.com/office/drawing/2014/main" id="{45354DEB-1948-4693-A9B8-4990559EB12D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0D156D44-DF36-4D9D-85B1-58A11E574B0E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76" name="グループ化 75">
                <a:extLst>
                  <a:ext uri="{FF2B5EF4-FFF2-40B4-BE49-F238E27FC236}">
                    <a16:creationId xmlns:a16="http://schemas.microsoft.com/office/drawing/2014/main" id="{4A9E34C3-D873-4E00-B713-1F3DEC60DC0D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81" name="フリーフォーム: 図形 80">
                  <a:extLst>
                    <a:ext uri="{FF2B5EF4-FFF2-40B4-BE49-F238E27FC236}">
                      <a16:creationId xmlns:a16="http://schemas.microsoft.com/office/drawing/2014/main" id="{D4A9F49B-BC39-48AD-8BCF-D46BB42366C4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" name="フリーフォーム: 図形 81">
                  <a:extLst>
                    <a:ext uri="{FF2B5EF4-FFF2-40B4-BE49-F238E27FC236}">
                      <a16:creationId xmlns:a16="http://schemas.microsoft.com/office/drawing/2014/main" id="{8DFCCB2C-5BEB-4D9F-8D68-57500ADDD071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" name="フリーフォーム: 図形 82">
                  <a:extLst>
                    <a:ext uri="{FF2B5EF4-FFF2-40B4-BE49-F238E27FC236}">
                      <a16:creationId xmlns:a16="http://schemas.microsoft.com/office/drawing/2014/main" id="{565009ED-CF79-42BC-944B-0F7D78860515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C48FF262-ECB2-4055-A754-F58383D01560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" name="フリーフォーム: 図形 84">
                  <a:extLst>
                    <a:ext uri="{FF2B5EF4-FFF2-40B4-BE49-F238E27FC236}">
                      <a16:creationId xmlns:a16="http://schemas.microsoft.com/office/drawing/2014/main" id="{18B51E00-9457-4338-AE8F-2F8AEC98CC5D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" name="楕円 85">
                  <a:extLst>
                    <a:ext uri="{FF2B5EF4-FFF2-40B4-BE49-F238E27FC236}">
                      <a16:creationId xmlns:a16="http://schemas.microsoft.com/office/drawing/2014/main" id="{E82791FA-41CF-41A2-B5F5-68599BD44F44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" name="楕円 86">
                  <a:extLst>
                    <a:ext uri="{FF2B5EF4-FFF2-40B4-BE49-F238E27FC236}">
                      <a16:creationId xmlns:a16="http://schemas.microsoft.com/office/drawing/2014/main" id="{4597E5F2-9128-4F1B-925E-AF34A5A2209F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" name="フリーフォーム: 図形 87">
                  <a:extLst>
                    <a:ext uri="{FF2B5EF4-FFF2-40B4-BE49-F238E27FC236}">
                      <a16:creationId xmlns:a16="http://schemas.microsoft.com/office/drawing/2014/main" id="{5F26AE61-1C73-488D-88B0-40281DD98AD4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" name="星: 12 pt 88">
                  <a:extLst>
                    <a:ext uri="{FF2B5EF4-FFF2-40B4-BE49-F238E27FC236}">
                      <a16:creationId xmlns:a16="http://schemas.microsoft.com/office/drawing/2014/main" id="{94C34017-8610-4396-A12A-543B07C55F52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" name="楕円 89">
                  <a:extLst>
                    <a:ext uri="{FF2B5EF4-FFF2-40B4-BE49-F238E27FC236}">
                      <a16:creationId xmlns:a16="http://schemas.microsoft.com/office/drawing/2014/main" id="{5A8B98DD-D168-41FA-AE17-498A619BEA19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91" name="楕円 90">
                  <a:extLst>
                    <a:ext uri="{FF2B5EF4-FFF2-40B4-BE49-F238E27FC236}">
                      <a16:creationId xmlns:a16="http://schemas.microsoft.com/office/drawing/2014/main" id="{40C48422-B7D0-4A83-87BB-8ACE73E1323B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92" name="フリーフォーム: 図形 91">
                  <a:extLst>
                    <a:ext uri="{FF2B5EF4-FFF2-40B4-BE49-F238E27FC236}">
                      <a16:creationId xmlns:a16="http://schemas.microsoft.com/office/drawing/2014/main" id="{8F545E8F-443C-4B0D-8BFA-AFA6EBF38474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7" name="グループ化 76">
                <a:extLst>
                  <a:ext uri="{FF2B5EF4-FFF2-40B4-BE49-F238E27FC236}">
                    <a16:creationId xmlns:a16="http://schemas.microsoft.com/office/drawing/2014/main" id="{97B2E5D0-68D6-4007-8679-D9DE7A67FD44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78" name="フリーフォーム: 図形 77">
                  <a:extLst>
                    <a:ext uri="{FF2B5EF4-FFF2-40B4-BE49-F238E27FC236}">
                      <a16:creationId xmlns:a16="http://schemas.microsoft.com/office/drawing/2014/main" id="{C09015D5-52E8-4458-BA93-68C0736A7165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" name="フリーフォーム: 図形 78">
                  <a:extLst>
                    <a:ext uri="{FF2B5EF4-FFF2-40B4-BE49-F238E27FC236}">
                      <a16:creationId xmlns:a16="http://schemas.microsoft.com/office/drawing/2014/main" id="{BD673C50-4797-4993-A1B5-78D3A8577DAA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" name="フリーフォーム: 図形 79">
                  <a:extLst>
                    <a:ext uri="{FF2B5EF4-FFF2-40B4-BE49-F238E27FC236}">
                      <a16:creationId xmlns:a16="http://schemas.microsoft.com/office/drawing/2014/main" id="{D2539F42-DBB6-4015-B2D0-2E37A94AE6F5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9" name="グループ化 8">
              <a:extLst>
                <a:ext uri="{FF2B5EF4-FFF2-40B4-BE49-F238E27FC236}">
                  <a16:creationId xmlns:a16="http://schemas.microsoft.com/office/drawing/2014/main" id="{BF42344B-E813-4A60-8394-87FB22EDCB7E}"/>
                </a:ext>
              </a:extLst>
            </p:cNvPr>
            <p:cNvGrpSpPr/>
            <p:nvPr/>
          </p:nvGrpSpPr>
          <p:grpSpPr>
            <a:xfrm flipH="1">
              <a:off x="1911518" y="4921974"/>
              <a:ext cx="344916" cy="312966"/>
              <a:chOff x="291237" y="1759579"/>
              <a:chExt cx="1322030" cy="1199569"/>
            </a:xfrm>
          </p:grpSpPr>
          <p:grpSp>
            <p:nvGrpSpPr>
              <p:cNvPr id="54" name="グループ化 53">
                <a:extLst>
                  <a:ext uri="{FF2B5EF4-FFF2-40B4-BE49-F238E27FC236}">
                    <a16:creationId xmlns:a16="http://schemas.microsoft.com/office/drawing/2014/main" id="{E0007695-BC3D-4503-B96C-B5991080AA0C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72" name="フリーフォーム: 図形 71">
                  <a:extLst>
                    <a:ext uri="{FF2B5EF4-FFF2-40B4-BE49-F238E27FC236}">
                      <a16:creationId xmlns:a16="http://schemas.microsoft.com/office/drawing/2014/main" id="{BED55A0A-9E15-4B55-A522-42C2A4552478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73" name="フリーフォーム: 図形 72">
                  <a:extLst>
                    <a:ext uri="{FF2B5EF4-FFF2-40B4-BE49-F238E27FC236}">
                      <a16:creationId xmlns:a16="http://schemas.microsoft.com/office/drawing/2014/main" id="{F7CE99EC-0EC6-4E27-8610-256BE8EEB716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" name="フリーフォーム: 図形 73">
                  <a:extLst>
                    <a:ext uri="{FF2B5EF4-FFF2-40B4-BE49-F238E27FC236}">
                      <a16:creationId xmlns:a16="http://schemas.microsoft.com/office/drawing/2014/main" id="{6DC97C89-0BD9-4B6E-B2F5-43C62B387B07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55" name="グループ化 54">
                <a:extLst>
                  <a:ext uri="{FF2B5EF4-FFF2-40B4-BE49-F238E27FC236}">
                    <a16:creationId xmlns:a16="http://schemas.microsoft.com/office/drawing/2014/main" id="{F3F5B061-D36A-4FDA-ABCB-B8CDDA3EE221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861F14BF-CEEB-4206-8D4F-6224A469C9DA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4F03B60F-F33C-4837-9591-B09DCD22FE77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4DFD4428-82FB-4C5C-87B4-11EDC7E182C0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63" name="フリーフォーム: 図形 62">
                  <a:extLst>
                    <a:ext uri="{FF2B5EF4-FFF2-40B4-BE49-F238E27FC236}">
                      <a16:creationId xmlns:a16="http://schemas.microsoft.com/office/drawing/2014/main" id="{D50E9851-70F2-4243-B122-18D24A208FC7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FA33DB61-4DCA-45EE-B6B7-0757F11B4D60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" name="楕円 64">
                  <a:extLst>
                    <a:ext uri="{FF2B5EF4-FFF2-40B4-BE49-F238E27FC236}">
                      <a16:creationId xmlns:a16="http://schemas.microsoft.com/office/drawing/2014/main" id="{0065AE26-A6E5-4A1E-AD42-5348279AF729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" name="楕円 65">
                  <a:extLst>
                    <a:ext uri="{FF2B5EF4-FFF2-40B4-BE49-F238E27FC236}">
                      <a16:creationId xmlns:a16="http://schemas.microsoft.com/office/drawing/2014/main" id="{EB2666B3-AE90-49AE-AF90-74BD2FF87F32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A064C88C-80D5-4AC9-8D7D-7959138C3AD4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" name="星: 12 pt 67">
                  <a:extLst>
                    <a:ext uri="{FF2B5EF4-FFF2-40B4-BE49-F238E27FC236}">
                      <a16:creationId xmlns:a16="http://schemas.microsoft.com/office/drawing/2014/main" id="{3C54734E-B239-4303-A897-C0D8E023E84D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" name="楕円 68">
                  <a:extLst>
                    <a:ext uri="{FF2B5EF4-FFF2-40B4-BE49-F238E27FC236}">
                      <a16:creationId xmlns:a16="http://schemas.microsoft.com/office/drawing/2014/main" id="{80138EC7-D8F1-47BA-9A16-3B629D700840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70" name="楕円 69">
                  <a:extLst>
                    <a:ext uri="{FF2B5EF4-FFF2-40B4-BE49-F238E27FC236}">
                      <a16:creationId xmlns:a16="http://schemas.microsoft.com/office/drawing/2014/main" id="{09F8342A-D2F6-4F72-9989-5C07EA5A8C24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71" name="フリーフォーム: 図形 70">
                  <a:extLst>
                    <a:ext uri="{FF2B5EF4-FFF2-40B4-BE49-F238E27FC236}">
                      <a16:creationId xmlns:a16="http://schemas.microsoft.com/office/drawing/2014/main" id="{8956B974-5C54-4E0B-AAB9-13F5797729F6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6" name="グループ化 55">
                <a:extLst>
                  <a:ext uri="{FF2B5EF4-FFF2-40B4-BE49-F238E27FC236}">
                    <a16:creationId xmlns:a16="http://schemas.microsoft.com/office/drawing/2014/main" id="{B699E1BF-0628-4D23-A529-CBD2CBC5DE1E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24E294B7-D76D-4920-BA6A-5B8E989A2B4E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5E74EBEF-5B17-4E85-BCD6-9ECD9BEB9AB1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D2FCA7C9-3851-4567-B974-4AF72113883A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24ABD148-9F7A-4B74-A823-70F7B8B70327}"/>
                </a:ext>
              </a:extLst>
            </p:cNvPr>
            <p:cNvGrpSpPr/>
            <p:nvPr/>
          </p:nvGrpSpPr>
          <p:grpSpPr>
            <a:xfrm flipH="1">
              <a:off x="2081101" y="3271221"/>
              <a:ext cx="344916" cy="312966"/>
              <a:chOff x="291237" y="1759579"/>
              <a:chExt cx="1322030" cy="1199569"/>
            </a:xfrm>
          </p:grpSpPr>
          <p:grpSp>
            <p:nvGrpSpPr>
              <p:cNvPr id="33" name="グループ化 32">
                <a:extLst>
                  <a:ext uri="{FF2B5EF4-FFF2-40B4-BE49-F238E27FC236}">
                    <a16:creationId xmlns:a16="http://schemas.microsoft.com/office/drawing/2014/main" id="{D590C1DF-1687-4CCC-9A46-481C38F54E68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A2657BE1-0E1A-495F-BC19-91A1403ACCB7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52" name="フリーフォーム: 図形 51">
                  <a:extLst>
                    <a:ext uri="{FF2B5EF4-FFF2-40B4-BE49-F238E27FC236}">
                      <a16:creationId xmlns:a16="http://schemas.microsoft.com/office/drawing/2014/main" id="{C3B69FA1-BA3F-47B1-B96F-4642F8A20CCA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A89898DC-AB95-4111-B46A-E0A8F9E410C0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4" name="グループ化 33">
                <a:extLst>
                  <a:ext uri="{FF2B5EF4-FFF2-40B4-BE49-F238E27FC236}">
                    <a16:creationId xmlns:a16="http://schemas.microsoft.com/office/drawing/2014/main" id="{BBD1BF51-8ACF-4B4F-917C-2031786DA511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39" name="フリーフォーム: 図形 38">
                  <a:extLst>
                    <a:ext uri="{FF2B5EF4-FFF2-40B4-BE49-F238E27FC236}">
                      <a16:creationId xmlns:a16="http://schemas.microsoft.com/office/drawing/2014/main" id="{2E17BED9-2C75-4F82-9BA1-823A8401856C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" name="フリーフォーム: 図形 39">
                  <a:extLst>
                    <a:ext uri="{FF2B5EF4-FFF2-40B4-BE49-F238E27FC236}">
                      <a16:creationId xmlns:a16="http://schemas.microsoft.com/office/drawing/2014/main" id="{AE4C6105-A2D2-4D35-9C4F-9D2FCB49C553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9DBF1BD5-7000-4111-830D-8E0E504C6D8F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2" name="フリーフォーム: 図形 41">
                  <a:extLst>
                    <a:ext uri="{FF2B5EF4-FFF2-40B4-BE49-F238E27FC236}">
                      <a16:creationId xmlns:a16="http://schemas.microsoft.com/office/drawing/2014/main" id="{1AF44A97-BA31-42FB-92AC-B1BFA35531A9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フリーフォーム: 図形 42">
                  <a:extLst>
                    <a:ext uri="{FF2B5EF4-FFF2-40B4-BE49-F238E27FC236}">
                      <a16:creationId xmlns:a16="http://schemas.microsoft.com/office/drawing/2014/main" id="{01B4BBE1-0F54-423E-AE3E-63786F43EC95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" name="楕円 43">
                  <a:extLst>
                    <a:ext uri="{FF2B5EF4-FFF2-40B4-BE49-F238E27FC236}">
                      <a16:creationId xmlns:a16="http://schemas.microsoft.com/office/drawing/2014/main" id="{BC58C07B-8367-4259-B138-D79561C1D6D5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楕円 44">
                  <a:extLst>
                    <a:ext uri="{FF2B5EF4-FFF2-40B4-BE49-F238E27FC236}">
                      <a16:creationId xmlns:a16="http://schemas.microsoft.com/office/drawing/2014/main" id="{93CBEBC7-5930-44B5-9B6F-AAE2F785DF25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" name="フリーフォーム: 図形 45">
                  <a:extLst>
                    <a:ext uri="{FF2B5EF4-FFF2-40B4-BE49-F238E27FC236}">
                      <a16:creationId xmlns:a16="http://schemas.microsoft.com/office/drawing/2014/main" id="{65A87748-9878-41E4-924B-E40982559566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" name="星: 12 pt 46">
                  <a:extLst>
                    <a:ext uri="{FF2B5EF4-FFF2-40B4-BE49-F238E27FC236}">
                      <a16:creationId xmlns:a16="http://schemas.microsoft.com/office/drawing/2014/main" id="{C10447B5-A552-4065-B1B0-A7E49170AC20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楕円 47">
                  <a:extLst>
                    <a:ext uri="{FF2B5EF4-FFF2-40B4-BE49-F238E27FC236}">
                      <a16:creationId xmlns:a16="http://schemas.microsoft.com/office/drawing/2014/main" id="{7C91B887-3C15-48B5-B9F6-0C54334F6BDC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9" name="楕円 48">
                  <a:extLst>
                    <a:ext uri="{FF2B5EF4-FFF2-40B4-BE49-F238E27FC236}">
                      <a16:creationId xmlns:a16="http://schemas.microsoft.com/office/drawing/2014/main" id="{27407B75-BF83-4A6F-9B41-5533E7B22207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7474C562-D31D-4155-8B13-2C899406F614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5" name="グループ化 34">
                <a:extLst>
                  <a:ext uri="{FF2B5EF4-FFF2-40B4-BE49-F238E27FC236}">
                    <a16:creationId xmlns:a16="http://schemas.microsoft.com/office/drawing/2014/main" id="{B4593E2B-0DC3-4171-B089-590AE396E7DC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36" name="フリーフォーム: 図形 35">
                  <a:extLst>
                    <a:ext uri="{FF2B5EF4-FFF2-40B4-BE49-F238E27FC236}">
                      <a16:creationId xmlns:a16="http://schemas.microsoft.com/office/drawing/2014/main" id="{49D755E2-3E76-4C68-B4AB-38BEC8166421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" name="フリーフォーム: 図形 36">
                  <a:extLst>
                    <a:ext uri="{FF2B5EF4-FFF2-40B4-BE49-F238E27FC236}">
                      <a16:creationId xmlns:a16="http://schemas.microsoft.com/office/drawing/2014/main" id="{6A5869CE-7B98-4CCB-B7AE-70CE78531145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" name="フリーフォーム: 図形 37">
                  <a:extLst>
                    <a:ext uri="{FF2B5EF4-FFF2-40B4-BE49-F238E27FC236}">
                      <a16:creationId xmlns:a16="http://schemas.microsoft.com/office/drawing/2014/main" id="{DE2F6A7C-9874-4B66-92F3-B81643EF847E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C38D5D8C-F5D8-4B87-AA5C-3D2C81BE8488}"/>
                </a:ext>
              </a:extLst>
            </p:cNvPr>
            <p:cNvGrpSpPr/>
            <p:nvPr/>
          </p:nvGrpSpPr>
          <p:grpSpPr>
            <a:xfrm>
              <a:off x="874713" y="4606441"/>
              <a:ext cx="274389" cy="248972"/>
              <a:chOff x="291237" y="1759579"/>
              <a:chExt cx="1322030" cy="1199569"/>
            </a:xfrm>
          </p:grpSpPr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FE0BF3DC-E975-4D64-938F-CBDB3E3845BF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0" name="フリーフォーム: 図形 29">
                  <a:extLst>
                    <a:ext uri="{FF2B5EF4-FFF2-40B4-BE49-F238E27FC236}">
                      <a16:creationId xmlns:a16="http://schemas.microsoft.com/office/drawing/2014/main" id="{E8DC78A9-0615-4C49-B39E-3D3949CB1657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1" name="フリーフォーム: 図形 30">
                  <a:extLst>
                    <a:ext uri="{FF2B5EF4-FFF2-40B4-BE49-F238E27FC236}">
                      <a16:creationId xmlns:a16="http://schemas.microsoft.com/office/drawing/2014/main" id="{7D90A1FB-988B-4EA8-AFCA-68C93D6BB0D7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" name="フリーフォーム: 図形 31">
                  <a:extLst>
                    <a:ext uri="{FF2B5EF4-FFF2-40B4-BE49-F238E27FC236}">
                      <a16:creationId xmlns:a16="http://schemas.microsoft.com/office/drawing/2014/main" id="{CCF3B1F5-3D3F-4BDC-A6B4-166A73B96FA1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F67689EB-EC90-40E3-A4C7-2AE118DFECA3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8" name="フリーフォーム: 図形 17">
                  <a:extLst>
                    <a:ext uri="{FF2B5EF4-FFF2-40B4-BE49-F238E27FC236}">
                      <a16:creationId xmlns:a16="http://schemas.microsoft.com/office/drawing/2014/main" id="{6FC1FD27-221D-4160-A63B-AB10827C9B93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" name="フリーフォーム: 図形 18">
                  <a:extLst>
                    <a:ext uri="{FF2B5EF4-FFF2-40B4-BE49-F238E27FC236}">
                      <a16:creationId xmlns:a16="http://schemas.microsoft.com/office/drawing/2014/main" id="{9CAF0EB4-F79D-435D-90CB-E0FB54D38B94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" name="フリーフォーム: 図形 19">
                  <a:extLst>
                    <a:ext uri="{FF2B5EF4-FFF2-40B4-BE49-F238E27FC236}">
                      <a16:creationId xmlns:a16="http://schemas.microsoft.com/office/drawing/2014/main" id="{C3E77A4D-605A-4B2E-8F85-D351FEC648EB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1" name="フリーフォーム: 図形 20">
                  <a:extLst>
                    <a:ext uri="{FF2B5EF4-FFF2-40B4-BE49-F238E27FC236}">
                      <a16:creationId xmlns:a16="http://schemas.microsoft.com/office/drawing/2014/main" id="{72536ED4-0F18-40C8-974F-8344E01011C4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" name="フリーフォーム: 図形 21">
                  <a:extLst>
                    <a:ext uri="{FF2B5EF4-FFF2-40B4-BE49-F238E27FC236}">
                      <a16:creationId xmlns:a16="http://schemas.microsoft.com/office/drawing/2014/main" id="{3877BDF7-0DFC-4D25-9953-CD62EB3038DF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" name="楕円 22">
                  <a:extLst>
                    <a:ext uri="{FF2B5EF4-FFF2-40B4-BE49-F238E27FC236}">
                      <a16:creationId xmlns:a16="http://schemas.microsoft.com/office/drawing/2014/main" id="{A0C1331C-C594-4743-8472-296C01657221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" name="楕円 23">
                  <a:extLst>
                    <a:ext uri="{FF2B5EF4-FFF2-40B4-BE49-F238E27FC236}">
                      <a16:creationId xmlns:a16="http://schemas.microsoft.com/office/drawing/2014/main" id="{91B5752E-3AEB-4565-A3D4-87A1150D1515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" name="フリーフォーム: 図形 24">
                  <a:extLst>
                    <a:ext uri="{FF2B5EF4-FFF2-40B4-BE49-F238E27FC236}">
                      <a16:creationId xmlns:a16="http://schemas.microsoft.com/office/drawing/2014/main" id="{F84C7CC9-E7E9-4D50-A5E1-26F3DA65A729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" name="星: 12 pt 25">
                  <a:extLst>
                    <a:ext uri="{FF2B5EF4-FFF2-40B4-BE49-F238E27FC236}">
                      <a16:creationId xmlns:a16="http://schemas.microsoft.com/office/drawing/2014/main" id="{1B395845-8610-43CC-92DF-3D63845D6995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" name="楕円 26">
                  <a:extLst>
                    <a:ext uri="{FF2B5EF4-FFF2-40B4-BE49-F238E27FC236}">
                      <a16:creationId xmlns:a16="http://schemas.microsoft.com/office/drawing/2014/main" id="{2CFFA961-C6CB-49D5-AF99-89BE19C8C904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8" name="楕円 27">
                  <a:extLst>
                    <a:ext uri="{FF2B5EF4-FFF2-40B4-BE49-F238E27FC236}">
                      <a16:creationId xmlns:a16="http://schemas.microsoft.com/office/drawing/2014/main" id="{2AD38441-ACAD-445A-B8F6-8D7B9122A332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9" name="フリーフォーム: 図形 28">
                  <a:extLst>
                    <a:ext uri="{FF2B5EF4-FFF2-40B4-BE49-F238E27FC236}">
                      <a16:creationId xmlns:a16="http://schemas.microsoft.com/office/drawing/2014/main" id="{44FC7664-FFF5-4B87-86D9-0ED9CC50C3D9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5FAEFEA1-2AB1-40F1-94BF-27A8CD7F6D59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15" name="フリーフォーム: 図形 14">
                  <a:extLst>
                    <a:ext uri="{FF2B5EF4-FFF2-40B4-BE49-F238E27FC236}">
                      <a16:creationId xmlns:a16="http://schemas.microsoft.com/office/drawing/2014/main" id="{BDCC7456-F83A-4873-961A-3D6BCFC63D85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" name="フリーフォーム: 図形 15">
                  <a:extLst>
                    <a:ext uri="{FF2B5EF4-FFF2-40B4-BE49-F238E27FC236}">
                      <a16:creationId xmlns:a16="http://schemas.microsoft.com/office/drawing/2014/main" id="{F4A2C842-FA2C-4059-B36C-A610BB29E377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" name="フリーフォーム: 図形 16">
                  <a:extLst>
                    <a:ext uri="{FF2B5EF4-FFF2-40B4-BE49-F238E27FC236}">
                      <a16:creationId xmlns:a16="http://schemas.microsoft.com/office/drawing/2014/main" id="{A303FCE8-CE38-417D-AC0A-885D43308EDF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185" name="グループ化 184">
            <a:extLst>
              <a:ext uri="{FF2B5EF4-FFF2-40B4-BE49-F238E27FC236}">
                <a16:creationId xmlns:a16="http://schemas.microsoft.com/office/drawing/2014/main" id="{219D727D-40AE-48C9-A073-351B7329CC94}"/>
              </a:ext>
            </a:extLst>
          </p:cNvPr>
          <p:cNvGrpSpPr/>
          <p:nvPr/>
        </p:nvGrpSpPr>
        <p:grpSpPr>
          <a:xfrm>
            <a:off x="3849471" y="3745513"/>
            <a:ext cx="2186901" cy="2296983"/>
            <a:chOff x="3111856" y="3050712"/>
            <a:chExt cx="2186901" cy="2296983"/>
          </a:xfrm>
        </p:grpSpPr>
        <p:grpSp>
          <p:nvGrpSpPr>
            <p:cNvPr id="186" name="グループ化 185">
              <a:extLst>
                <a:ext uri="{FF2B5EF4-FFF2-40B4-BE49-F238E27FC236}">
                  <a16:creationId xmlns:a16="http://schemas.microsoft.com/office/drawing/2014/main" id="{DC5CCC80-A97C-47AF-94F7-B0343C443DB8}"/>
                </a:ext>
              </a:extLst>
            </p:cNvPr>
            <p:cNvGrpSpPr/>
            <p:nvPr/>
          </p:nvGrpSpPr>
          <p:grpSpPr>
            <a:xfrm>
              <a:off x="3111856" y="3679387"/>
              <a:ext cx="344916" cy="312966"/>
              <a:chOff x="291237" y="1759579"/>
              <a:chExt cx="1322030" cy="1199569"/>
            </a:xfrm>
          </p:grpSpPr>
          <p:grpSp>
            <p:nvGrpSpPr>
              <p:cNvPr id="348" name="グループ化 347">
                <a:extLst>
                  <a:ext uri="{FF2B5EF4-FFF2-40B4-BE49-F238E27FC236}">
                    <a16:creationId xmlns:a16="http://schemas.microsoft.com/office/drawing/2014/main" id="{AE1611DA-4C3B-40F2-9845-EF6999E8272D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C1379480-30F2-4DD5-B536-35525924FE3D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67" name="フリーフォーム: 図形 366">
                  <a:extLst>
                    <a:ext uri="{FF2B5EF4-FFF2-40B4-BE49-F238E27FC236}">
                      <a16:creationId xmlns:a16="http://schemas.microsoft.com/office/drawing/2014/main" id="{0A343CA7-3F35-4A9D-A9B3-3BCE424EF635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8" name="フリーフォーム: 図形 367">
                  <a:extLst>
                    <a:ext uri="{FF2B5EF4-FFF2-40B4-BE49-F238E27FC236}">
                      <a16:creationId xmlns:a16="http://schemas.microsoft.com/office/drawing/2014/main" id="{F4DECD62-AFC9-4963-850A-6C600B2CA7F3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49" name="グループ化 348">
                <a:extLst>
                  <a:ext uri="{FF2B5EF4-FFF2-40B4-BE49-F238E27FC236}">
                    <a16:creationId xmlns:a16="http://schemas.microsoft.com/office/drawing/2014/main" id="{EBB65D9E-2F69-43A3-A770-6310B7113EC6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354" name="フリーフォーム: 図形 353">
                  <a:extLst>
                    <a:ext uri="{FF2B5EF4-FFF2-40B4-BE49-F238E27FC236}">
                      <a16:creationId xmlns:a16="http://schemas.microsoft.com/office/drawing/2014/main" id="{3874E351-785A-494F-A32A-B73D70EBA23D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AEB1D6BC-B358-4D5C-A054-85730EAECE38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7A0FD2F5-8A6B-4AD1-BD88-8FCC893336EB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57" name="フリーフォーム: 図形 356">
                  <a:extLst>
                    <a:ext uri="{FF2B5EF4-FFF2-40B4-BE49-F238E27FC236}">
                      <a16:creationId xmlns:a16="http://schemas.microsoft.com/office/drawing/2014/main" id="{BF912C3D-DDB9-4623-943C-6853F3142DFD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0487112B-801F-4E39-A909-25F22BA483A3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9" name="楕円 358">
                  <a:extLst>
                    <a:ext uri="{FF2B5EF4-FFF2-40B4-BE49-F238E27FC236}">
                      <a16:creationId xmlns:a16="http://schemas.microsoft.com/office/drawing/2014/main" id="{656E2D7F-A3E0-4E25-8F38-907DEFF2DA31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0" name="楕円 359">
                  <a:extLst>
                    <a:ext uri="{FF2B5EF4-FFF2-40B4-BE49-F238E27FC236}">
                      <a16:creationId xmlns:a16="http://schemas.microsoft.com/office/drawing/2014/main" id="{AC60B3B5-B67E-4A73-91EA-53F2655764F7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D19B19C9-A456-4406-91C1-2B0672DDDA7A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2" name="星: 12 pt 361">
                  <a:extLst>
                    <a:ext uri="{FF2B5EF4-FFF2-40B4-BE49-F238E27FC236}">
                      <a16:creationId xmlns:a16="http://schemas.microsoft.com/office/drawing/2014/main" id="{F96E2FAB-A610-47F0-9CA8-D85197913D8F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3" name="楕円 362">
                  <a:extLst>
                    <a:ext uri="{FF2B5EF4-FFF2-40B4-BE49-F238E27FC236}">
                      <a16:creationId xmlns:a16="http://schemas.microsoft.com/office/drawing/2014/main" id="{59A99DD4-D7DE-4EF7-810B-F4D9F2AA03C9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64" name="楕円 363">
                  <a:extLst>
                    <a:ext uri="{FF2B5EF4-FFF2-40B4-BE49-F238E27FC236}">
                      <a16:creationId xmlns:a16="http://schemas.microsoft.com/office/drawing/2014/main" id="{7B066774-3936-4F2E-AB10-BB14E83A9823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21ECEEC6-E745-44FD-85E0-0DE3C9F000DD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50" name="グループ化 349">
                <a:extLst>
                  <a:ext uri="{FF2B5EF4-FFF2-40B4-BE49-F238E27FC236}">
                    <a16:creationId xmlns:a16="http://schemas.microsoft.com/office/drawing/2014/main" id="{DA6F63A8-B9FC-4201-9FCA-EAAE97C27AAC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F2CF4D31-5CDF-4A49-9E18-B2FB14FB9EC6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746D3A4D-F137-47B9-A415-AFE2FA420624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B7871CA1-971D-4DD4-AF80-311F2C644027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87" name="グループ化 186">
              <a:extLst>
                <a:ext uri="{FF2B5EF4-FFF2-40B4-BE49-F238E27FC236}">
                  <a16:creationId xmlns:a16="http://schemas.microsoft.com/office/drawing/2014/main" id="{DE048DAC-AD82-4B1B-9979-23D57DE4FC4F}"/>
                </a:ext>
              </a:extLst>
            </p:cNvPr>
            <p:cNvGrpSpPr/>
            <p:nvPr/>
          </p:nvGrpSpPr>
          <p:grpSpPr>
            <a:xfrm>
              <a:off x="3758720" y="5050970"/>
              <a:ext cx="397388" cy="296725"/>
              <a:chOff x="6178924" y="5702480"/>
              <a:chExt cx="1916799" cy="1431251"/>
            </a:xfrm>
          </p:grpSpPr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C48F8883-5B8C-4290-B48D-B5FA814EFE5F}"/>
                  </a:ext>
                </a:extLst>
              </p:cNvPr>
              <p:cNvSpPr/>
              <p:nvPr/>
            </p:nvSpPr>
            <p:spPr>
              <a:xfrm rot="18513278">
                <a:off x="7141791" y="6256647"/>
                <a:ext cx="619641" cy="932961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44F6057B-2811-46F2-BA42-2DA8E33E4C3F}"/>
                  </a:ext>
                </a:extLst>
              </p:cNvPr>
              <p:cNvSpPr/>
              <p:nvPr/>
            </p:nvSpPr>
            <p:spPr>
              <a:xfrm rot="18513278">
                <a:off x="6976523" y="6400824"/>
                <a:ext cx="595699" cy="390910"/>
              </a:xfrm>
              <a:custGeom>
                <a:avLst/>
                <a:gdLst>
                  <a:gd name="connsiteX0" fmla="*/ 528897 w 595699"/>
                  <a:gd name="connsiteY0" fmla="*/ 52375 h 390910"/>
                  <a:gd name="connsiteX1" fmla="*/ 568598 w 595699"/>
                  <a:gd name="connsiteY1" fmla="*/ 108537 h 390910"/>
                  <a:gd name="connsiteX2" fmla="*/ 595699 w 595699"/>
                  <a:gd name="connsiteY2" fmla="*/ 168048 h 390910"/>
                  <a:gd name="connsiteX3" fmla="*/ 580926 w 595699"/>
                  <a:gd name="connsiteY3" fmla="*/ 198271 h 390910"/>
                  <a:gd name="connsiteX4" fmla="*/ 404080 w 595699"/>
                  <a:gd name="connsiteY4" fmla="*/ 354447 h 390910"/>
                  <a:gd name="connsiteX5" fmla="*/ 25716 w 595699"/>
                  <a:gd name="connsiteY5" fmla="*/ 331541 h 390910"/>
                  <a:gd name="connsiteX6" fmla="*/ 592 w 595699"/>
                  <a:gd name="connsiteY6" fmla="*/ 312664 h 390910"/>
                  <a:gd name="connsiteX7" fmla="*/ 0 w 595699"/>
                  <a:gd name="connsiteY7" fmla="*/ 305527 h 390910"/>
                  <a:gd name="connsiteX8" fmla="*/ 22686 w 595699"/>
                  <a:gd name="connsiteY8" fmla="*/ 170808 h 390910"/>
                  <a:gd name="connsiteX9" fmla="*/ 44183 w 595699"/>
                  <a:gd name="connsiteY9" fmla="*/ 123602 h 390910"/>
                  <a:gd name="connsiteX10" fmla="*/ 45811 w 595699"/>
                  <a:gd name="connsiteY10" fmla="*/ 126378 h 390910"/>
                  <a:gd name="connsiteX11" fmla="*/ 334515 w 595699"/>
                  <a:gd name="connsiteY11" fmla="*/ 201731 h 390910"/>
                  <a:gd name="connsiteX12" fmla="*/ 457830 w 595699"/>
                  <a:gd name="connsiteY12" fmla="*/ 69705 h 390910"/>
                  <a:gd name="connsiteX13" fmla="*/ 469604 w 595699"/>
                  <a:gd name="connsiteY13" fmla="*/ 0 h 390910"/>
                  <a:gd name="connsiteX14" fmla="*/ 480294 w 595699"/>
                  <a:gd name="connsiteY14" fmla="*/ 6500 h 390910"/>
                  <a:gd name="connsiteX15" fmla="*/ 528897 w 595699"/>
                  <a:gd name="connsiteY15" fmla="*/ 52375 h 3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95699" h="390910">
                    <a:moveTo>
                      <a:pt x="528897" y="52375"/>
                    </a:moveTo>
                    <a:cubicBezTo>
                      <a:pt x="544021" y="69851"/>
                      <a:pt x="557254" y="88685"/>
                      <a:pt x="568598" y="108537"/>
                    </a:cubicBezTo>
                    <a:lnTo>
                      <a:pt x="595699" y="168048"/>
                    </a:lnTo>
                    <a:lnTo>
                      <a:pt x="580926" y="198271"/>
                    </a:lnTo>
                    <a:cubicBezTo>
                      <a:pt x="540283" y="264534"/>
                      <a:pt x="480128" y="319805"/>
                      <a:pt x="404080" y="354447"/>
                    </a:cubicBezTo>
                    <a:cubicBezTo>
                      <a:pt x="277334" y="412182"/>
                      <a:pt x="136327" y="399000"/>
                      <a:pt x="25716" y="331541"/>
                    </a:cubicBezTo>
                    <a:lnTo>
                      <a:pt x="592" y="312664"/>
                    </a:lnTo>
                    <a:lnTo>
                      <a:pt x="0" y="305527"/>
                    </a:lnTo>
                    <a:cubicBezTo>
                      <a:pt x="0" y="259716"/>
                      <a:pt x="7562" y="213904"/>
                      <a:pt x="22686" y="170808"/>
                    </a:cubicBezTo>
                    <a:lnTo>
                      <a:pt x="44183" y="123602"/>
                    </a:lnTo>
                    <a:lnTo>
                      <a:pt x="45811" y="126378"/>
                    </a:lnTo>
                    <a:cubicBezTo>
                      <a:pt x="110614" y="214984"/>
                      <a:pt x="230738" y="249004"/>
                      <a:pt x="334515" y="201731"/>
                    </a:cubicBezTo>
                    <a:cubicBezTo>
                      <a:pt x="393816" y="174717"/>
                      <a:pt x="436593" y="126256"/>
                      <a:pt x="457830" y="69705"/>
                    </a:cubicBezTo>
                    <a:lnTo>
                      <a:pt x="469604" y="0"/>
                    </a:lnTo>
                    <a:lnTo>
                      <a:pt x="480294" y="6500"/>
                    </a:lnTo>
                    <a:cubicBezTo>
                      <a:pt x="497474" y="19607"/>
                      <a:pt x="513773" y="34899"/>
                      <a:pt x="528897" y="5237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7F3E0308-68A4-4557-AF9A-3892C68FFE77}"/>
                  </a:ext>
                </a:extLst>
              </p:cNvPr>
              <p:cNvSpPr/>
              <p:nvPr/>
            </p:nvSpPr>
            <p:spPr>
              <a:xfrm rot="18513278">
                <a:off x="7271051" y="6647799"/>
                <a:ext cx="568774" cy="277693"/>
              </a:xfrm>
              <a:custGeom>
                <a:avLst/>
                <a:gdLst>
                  <a:gd name="connsiteX0" fmla="*/ 568774 w 568774"/>
                  <a:gd name="connsiteY0" fmla="*/ 0 h 277693"/>
                  <a:gd name="connsiteX1" fmla="*/ 557183 w 568774"/>
                  <a:gd name="connsiteY1" fmla="*/ 45193 h 277693"/>
                  <a:gd name="connsiteX2" fmla="*/ 489125 w 568774"/>
                  <a:gd name="connsiteY2" fmla="*/ 163626 h 277693"/>
                  <a:gd name="connsiteX3" fmla="*/ 428038 w 568774"/>
                  <a:gd name="connsiteY3" fmla="*/ 243179 h 277693"/>
                  <a:gd name="connsiteX4" fmla="*/ 329526 w 568774"/>
                  <a:gd name="connsiteY4" fmla="*/ 268958 h 277693"/>
                  <a:gd name="connsiteX5" fmla="*/ 212134 w 568774"/>
                  <a:gd name="connsiteY5" fmla="*/ 277602 h 277693"/>
                  <a:gd name="connsiteX6" fmla="*/ 131939 w 568774"/>
                  <a:gd name="connsiteY6" fmla="*/ 269068 h 277693"/>
                  <a:gd name="connsiteX7" fmla="*/ 50972 w 568774"/>
                  <a:gd name="connsiteY7" fmla="*/ 163626 h 277693"/>
                  <a:gd name="connsiteX8" fmla="*/ 11271 w 568774"/>
                  <a:gd name="connsiteY8" fmla="*/ 107464 h 277693"/>
                  <a:gd name="connsiteX9" fmla="*/ 0 w 568774"/>
                  <a:gd name="connsiteY9" fmla="*/ 82713 h 277693"/>
                  <a:gd name="connsiteX10" fmla="*/ 35462 w 568774"/>
                  <a:gd name="connsiteY10" fmla="*/ 100459 h 277693"/>
                  <a:gd name="connsiteX11" fmla="*/ 483637 w 568774"/>
                  <a:gd name="connsiteY11" fmla="*/ 64341 h 277693"/>
                  <a:gd name="connsiteX12" fmla="*/ 561308 w 568774"/>
                  <a:gd name="connsiteY12" fmla="*/ 7909 h 277693"/>
                  <a:gd name="connsiteX13" fmla="*/ 568774 w 568774"/>
                  <a:gd name="connsiteY13" fmla="*/ 0 h 277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8774" h="277693">
                    <a:moveTo>
                      <a:pt x="568774" y="0"/>
                    </a:moveTo>
                    <a:lnTo>
                      <a:pt x="557183" y="45193"/>
                    </a:lnTo>
                    <a:cubicBezTo>
                      <a:pt x="542059" y="88290"/>
                      <a:pt x="519373" y="128673"/>
                      <a:pt x="489125" y="163626"/>
                    </a:cubicBezTo>
                    <a:lnTo>
                      <a:pt x="428038" y="243179"/>
                    </a:lnTo>
                    <a:lnTo>
                      <a:pt x="329526" y="268958"/>
                    </a:lnTo>
                    <a:cubicBezTo>
                      <a:pt x="290536" y="275407"/>
                      <a:pt x="251242" y="278256"/>
                      <a:pt x="212134" y="277602"/>
                    </a:cubicBezTo>
                    <a:lnTo>
                      <a:pt x="131939" y="269068"/>
                    </a:lnTo>
                    <a:lnTo>
                      <a:pt x="50972" y="163626"/>
                    </a:lnTo>
                    <a:cubicBezTo>
                      <a:pt x="35848" y="146149"/>
                      <a:pt x="22615" y="127316"/>
                      <a:pt x="11271" y="107464"/>
                    </a:cubicBezTo>
                    <a:lnTo>
                      <a:pt x="0" y="82713"/>
                    </a:lnTo>
                    <a:lnTo>
                      <a:pt x="35462" y="100459"/>
                    </a:lnTo>
                    <a:cubicBezTo>
                      <a:pt x="178040" y="156375"/>
                      <a:pt x="343367" y="147487"/>
                      <a:pt x="483637" y="64341"/>
                    </a:cubicBezTo>
                    <a:cubicBezTo>
                      <a:pt x="511691" y="47712"/>
                      <a:pt x="537621" y="28777"/>
                      <a:pt x="561308" y="7909"/>
                    </a:cubicBezTo>
                    <a:lnTo>
                      <a:pt x="56877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楕円 328">
                <a:extLst>
                  <a:ext uri="{FF2B5EF4-FFF2-40B4-BE49-F238E27FC236}">
                    <a16:creationId xmlns:a16="http://schemas.microsoft.com/office/drawing/2014/main" id="{96CD80F5-62B7-40C5-8679-1C4206708267}"/>
                  </a:ext>
                </a:extLst>
              </p:cNvPr>
              <p:cNvSpPr/>
              <p:nvPr/>
            </p:nvSpPr>
            <p:spPr>
              <a:xfrm>
                <a:off x="6937315" y="6274151"/>
                <a:ext cx="463678" cy="463679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grpSp>
            <p:nvGrpSpPr>
              <p:cNvPr id="330" name="グループ化 329">
                <a:extLst>
                  <a:ext uri="{FF2B5EF4-FFF2-40B4-BE49-F238E27FC236}">
                    <a16:creationId xmlns:a16="http://schemas.microsoft.com/office/drawing/2014/main" id="{979C9C90-A476-4486-9AC1-F0121CAA29C3}"/>
                  </a:ext>
                </a:extLst>
              </p:cNvPr>
              <p:cNvGrpSpPr/>
              <p:nvPr/>
            </p:nvGrpSpPr>
            <p:grpSpPr>
              <a:xfrm>
                <a:off x="6178924" y="5702480"/>
                <a:ext cx="1916799" cy="1431251"/>
                <a:chOff x="3992474" y="3610727"/>
                <a:chExt cx="2323377" cy="1734838"/>
              </a:xfrm>
            </p:grpSpPr>
            <p:grpSp>
              <p:nvGrpSpPr>
                <p:cNvPr id="331" name="グループ化 330">
                  <a:extLst>
                    <a:ext uri="{FF2B5EF4-FFF2-40B4-BE49-F238E27FC236}">
                      <a16:creationId xmlns:a16="http://schemas.microsoft.com/office/drawing/2014/main" id="{5E6C460A-AC91-4223-B1FE-8CCDDB680A5D}"/>
                    </a:ext>
                  </a:extLst>
                </p:cNvPr>
                <p:cNvGrpSpPr/>
                <p:nvPr/>
              </p:nvGrpSpPr>
              <p:grpSpPr>
                <a:xfrm rot="2356345" flipH="1">
                  <a:off x="4749604" y="4731090"/>
                  <a:ext cx="790593" cy="614475"/>
                  <a:chOff x="5041403" y="4713390"/>
                  <a:chExt cx="790593" cy="614475"/>
                </a:xfrm>
              </p:grpSpPr>
              <p:sp>
                <p:nvSpPr>
                  <p:cNvPr id="345" name="フリーフォーム: 図形 344">
                    <a:extLst>
                      <a:ext uri="{FF2B5EF4-FFF2-40B4-BE49-F238E27FC236}">
                        <a16:creationId xmlns:a16="http://schemas.microsoft.com/office/drawing/2014/main" id="{CC1E9859-5916-4396-BFA5-5A2CDC227D46}"/>
                      </a:ext>
                    </a:extLst>
                  </p:cNvPr>
                  <p:cNvSpPr/>
                  <p:nvPr/>
                </p:nvSpPr>
                <p:spPr>
                  <a:xfrm rot="1800000" flipV="1">
                    <a:off x="5041403" y="4718562"/>
                    <a:ext cx="590003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346" name="フリーフォーム: 図形 345">
                    <a:extLst>
                      <a:ext uri="{FF2B5EF4-FFF2-40B4-BE49-F238E27FC236}">
                        <a16:creationId xmlns:a16="http://schemas.microsoft.com/office/drawing/2014/main" id="{41F02FE6-047B-4A88-AAA7-255F3CD9404C}"/>
                      </a:ext>
                    </a:extLst>
                  </p:cNvPr>
                  <p:cNvSpPr/>
                  <p:nvPr/>
                </p:nvSpPr>
                <p:spPr>
                  <a:xfrm rot="755758" flipV="1">
                    <a:off x="5060813" y="4713390"/>
                    <a:ext cx="771183" cy="614475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347" name="フリーフォーム: 図形 346">
                    <a:extLst>
                      <a:ext uri="{FF2B5EF4-FFF2-40B4-BE49-F238E27FC236}">
                        <a16:creationId xmlns:a16="http://schemas.microsoft.com/office/drawing/2014/main" id="{24C7352A-A272-4162-A534-CD683CC53D4F}"/>
                      </a:ext>
                    </a:extLst>
                  </p:cNvPr>
                  <p:cNvSpPr/>
                  <p:nvPr/>
                </p:nvSpPr>
                <p:spPr>
                  <a:xfrm rot="21256345" flipV="1">
                    <a:off x="5188083" y="4729738"/>
                    <a:ext cx="590003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2A383680-5608-4629-ACB3-AE3D894F0E00}"/>
                    </a:ext>
                  </a:extLst>
                </p:cNvPr>
                <p:cNvSpPr/>
                <p:nvPr/>
              </p:nvSpPr>
              <p:spPr>
                <a:xfrm rot="6105773">
                  <a:off x="4173096" y="3430105"/>
                  <a:ext cx="835454" cy="1196697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333" name="グループ化 332">
                  <a:extLst>
                    <a:ext uri="{FF2B5EF4-FFF2-40B4-BE49-F238E27FC236}">
                      <a16:creationId xmlns:a16="http://schemas.microsoft.com/office/drawing/2014/main" id="{6E7C7F6B-2596-489A-896A-05CFE05B84D4}"/>
                    </a:ext>
                  </a:extLst>
                </p:cNvPr>
                <p:cNvGrpSpPr/>
                <p:nvPr/>
              </p:nvGrpSpPr>
              <p:grpSpPr>
                <a:xfrm rot="19243655">
                  <a:off x="4715097" y="4731090"/>
                  <a:ext cx="790594" cy="614475"/>
                  <a:chOff x="4536933" y="4300892"/>
                  <a:chExt cx="790594" cy="614475"/>
                </a:xfrm>
              </p:grpSpPr>
              <p:sp>
                <p:nvSpPr>
                  <p:cNvPr id="342" name="フリーフォーム: 図形 341">
                    <a:extLst>
                      <a:ext uri="{FF2B5EF4-FFF2-40B4-BE49-F238E27FC236}">
                        <a16:creationId xmlns:a16="http://schemas.microsoft.com/office/drawing/2014/main" id="{4984257D-FB68-4A8C-88CE-8249A6296324}"/>
                      </a:ext>
                    </a:extLst>
                  </p:cNvPr>
                  <p:cNvSpPr/>
                  <p:nvPr/>
                </p:nvSpPr>
                <p:spPr>
                  <a:xfrm rot="1800000" flipV="1">
                    <a:off x="4536933" y="4306064"/>
                    <a:ext cx="590002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343" name="フリーフォーム: 図形 342">
                    <a:extLst>
                      <a:ext uri="{FF2B5EF4-FFF2-40B4-BE49-F238E27FC236}">
                        <a16:creationId xmlns:a16="http://schemas.microsoft.com/office/drawing/2014/main" id="{F03ACC0F-457F-46D4-A7E2-868A61E36A2B}"/>
                      </a:ext>
                    </a:extLst>
                  </p:cNvPr>
                  <p:cNvSpPr/>
                  <p:nvPr/>
                </p:nvSpPr>
                <p:spPr>
                  <a:xfrm rot="755758" flipV="1">
                    <a:off x="4556345" y="4300892"/>
                    <a:ext cx="771182" cy="614475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344" name="フリーフォーム: 図形 343">
                    <a:extLst>
                      <a:ext uri="{FF2B5EF4-FFF2-40B4-BE49-F238E27FC236}">
                        <a16:creationId xmlns:a16="http://schemas.microsoft.com/office/drawing/2014/main" id="{F800BF7E-4E7D-4D26-9EC0-BF0DACA04720}"/>
                      </a:ext>
                    </a:extLst>
                  </p:cNvPr>
                  <p:cNvSpPr/>
                  <p:nvPr/>
                </p:nvSpPr>
                <p:spPr>
                  <a:xfrm rot="21558482" flipV="1">
                    <a:off x="4665199" y="4307014"/>
                    <a:ext cx="590002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67781F04-D5CE-47E7-BDA5-F74CADB3D53E}"/>
                    </a:ext>
                  </a:extLst>
                </p:cNvPr>
                <p:cNvSpPr/>
                <p:nvPr/>
              </p:nvSpPr>
              <p:spPr>
                <a:xfrm rot="15494227" flipH="1">
                  <a:off x="5299776" y="3430105"/>
                  <a:ext cx="835454" cy="1196697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5" name="星: 12 pt 334">
                  <a:extLst>
                    <a:ext uri="{FF2B5EF4-FFF2-40B4-BE49-F238E27FC236}">
                      <a16:creationId xmlns:a16="http://schemas.microsoft.com/office/drawing/2014/main" id="{69BB24BD-CDDB-4F31-9CDD-0B44762723CD}"/>
                    </a:ext>
                  </a:extLst>
                </p:cNvPr>
                <p:cNvSpPr/>
                <p:nvPr/>
              </p:nvSpPr>
              <p:spPr>
                <a:xfrm>
                  <a:off x="4749254" y="4238779"/>
                  <a:ext cx="680521" cy="66324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336" name="グループ化 335">
                  <a:extLst>
                    <a:ext uri="{FF2B5EF4-FFF2-40B4-BE49-F238E27FC236}">
                      <a16:creationId xmlns:a16="http://schemas.microsoft.com/office/drawing/2014/main" id="{07FA55AB-F565-4BC1-9320-A1446726C34A}"/>
                    </a:ext>
                  </a:extLst>
                </p:cNvPr>
                <p:cNvGrpSpPr/>
                <p:nvPr/>
              </p:nvGrpSpPr>
              <p:grpSpPr>
                <a:xfrm>
                  <a:off x="4478724" y="4054213"/>
                  <a:ext cx="962240" cy="747191"/>
                  <a:chOff x="5012096" y="988959"/>
                  <a:chExt cx="641426" cy="498075"/>
                </a:xfrm>
              </p:grpSpPr>
              <p:sp>
                <p:nvSpPr>
                  <p:cNvPr id="337" name="フリーフォーム: 図形 336">
                    <a:extLst>
                      <a:ext uri="{FF2B5EF4-FFF2-40B4-BE49-F238E27FC236}">
                        <a16:creationId xmlns:a16="http://schemas.microsoft.com/office/drawing/2014/main" id="{CE18CA9A-7505-454A-B5EE-900405D1CB45}"/>
                      </a:ext>
                    </a:extLst>
                  </p:cNvPr>
                  <p:cNvSpPr/>
                  <p:nvPr/>
                </p:nvSpPr>
                <p:spPr>
                  <a:xfrm rot="625307">
                    <a:off x="5012096" y="988959"/>
                    <a:ext cx="278374" cy="189955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8" name="フリーフォーム: 図形 337">
                    <a:extLst>
                      <a:ext uri="{FF2B5EF4-FFF2-40B4-BE49-F238E27FC236}">
                        <a16:creationId xmlns:a16="http://schemas.microsoft.com/office/drawing/2014/main" id="{CF2C97E0-BA65-4647-BC41-A3FB51C4E357}"/>
                      </a:ext>
                    </a:extLst>
                  </p:cNvPr>
                  <p:cNvSpPr/>
                  <p:nvPr/>
                </p:nvSpPr>
                <p:spPr>
                  <a:xfrm rot="20974693" flipH="1">
                    <a:off x="5375148" y="988959"/>
                    <a:ext cx="278374" cy="189955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9" name="楕円 338">
                    <a:extLst>
                      <a:ext uri="{FF2B5EF4-FFF2-40B4-BE49-F238E27FC236}">
                        <a16:creationId xmlns:a16="http://schemas.microsoft.com/office/drawing/2014/main" id="{F0BBA59C-1E31-4F5D-89FA-56848A9D6189}"/>
                      </a:ext>
                    </a:extLst>
                  </p:cNvPr>
                  <p:cNvSpPr/>
                  <p:nvPr/>
                </p:nvSpPr>
                <p:spPr>
                  <a:xfrm>
                    <a:off x="5127989" y="1077388"/>
                    <a:ext cx="409646" cy="409646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340" name="楕円 339">
                    <a:extLst>
                      <a:ext uri="{FF2B5EF4-FFF2-40B4-BE49-F238E27FC236}">
                        <a16:creationId xmlns:a16="http://schemas.microsoft.com/office/drawing/2014/main" id="{F2F2512F-8B76-4D8D-844F-1762388B1FF9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5142694" y="1179414"/>
                    <a:ext cx="145554" cy="206938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341" name="楕円 340">
                    <a:extLst>
                      <a:ext uri="{FF2B5EF4-FFF2-40B4-BE49-F238E27FC236}">
                        <a16:creationId xmlns:a16="http://schemas.microsoft.com/office/drawing/2014/main" id="{03EA02E7-70A9-4331-9D20-9890B1B29EE9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5382317" y="1179413"/>
                    <a:ext cx="145552" cy="206940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</p:grpSp>
          </p:grpSp>
        </p:grpSp>
        <p:grpSp>
          <p:nvGrpSpPr>
            <p:cNvPr id="188" name="グループ化 187">
              <a:extLst>
                <a:ext uri="{FF2B5EF4-FFF2-40B4-BE49-F238E27FC236}">
                  <a16:creationId xmlns:a16="http://schemas.microsoft.com/office/drawing/2014/main" id="{C867DAE5-D781-4260-88DA-246B82321292}"/>
                </a:ext>
              </a:extLst>
            </p:cNvPr>
            <p:cNvGrpSpPr/>
            <p:nvPr/>
          </p:nvGrpSpPr>
          <p:grpSpPr>
            <a:xfrm>
              <a:off x="3221646" y="4751144"/>
              <a:ext cx="344916" cy="312966"/>
              <a:chOff x="291237" y="1759579"/>
              <a:chExt cx="1322030" cy="1199569"/>
            </a:xfrm>
          </p:grpSpPr>
          <p:grpSp>
            <p:nvGrpSpPr>
              <p:cNvPr id="305" name="グループ化 304">
                <a:extLst>
                  <a:ext uri="{FF2B5EF4-FFF2-40B4-BE49-F238E27FC236}">
                    <a16:creationId xmlns:a16="http://schemas.microsoft.com/office/drawing/2014/main" id="{1107D4C0-2DCE-4EE6-AFEA-1D5D28B930A7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23" name="フリーフォーム: 図形 322">
                  <a:extLst>
                    <a:ext uri="{FF2B5EF4-FFF2-40B4-BE49-F238E27FC236}">
                      <a16:creationId xmlns:a16="http://schemas.microsoft.com/office/drawing/2014/main" id="{C73C58DE-4222-47C9-81CD-6FA8378252E9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24" name="フリーフォーム: 図形 323">
                  <a:extLst>
                    <a:ext uri="{FF2B5EF4-FFF2-40B4-BE49-F238E27FC236}">
                      <a16:creationId xmlns:a16="http://schemas.microsoft.com/office/drawing/2014/main" id="{74C212DD-5DE4-4167-BAB9-5563C5BC22DF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5FBED43B-54DE-4CC4-9C3E-9B2BBA899AC1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06" name="グループ化 305">
                <a:extLst>
                  <a:ext uri="{FF2B5EF4-FFF2-40B4-BE49-F238E27FC236}">
                    <a16:creationId xmlns:a16="http://schemas.microsoft.com/office/drawing/2014/main" id="{D80263AA-5BF7-4FD1-977C-AA086E5207D8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E099CA48-E381-4607-80F7-74FA9096D9F4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" name="フリーフォーム: 図形 311">
                  <a:extLst>
                    <a:ext uri="{FF2B5EF4-FFF2-40B4-BE49-F238E27FC236}">
                      <a16:creationId xmlns:a16="http://schemas.microsoft.com/office/drawing/2014/main" id="{51D38168-6E30-4C73-A39A-037140E789DD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" name="フリーフォーム: 図形 312">
                  <a:extLst>
                    <a:ext uri="{FF2B5EF4-FFF2-40B4-BE49-F238E27FC236}">
                      <a16:creationId xmlns:a16="http://schemas.microsoft.com/office/drawing/2014/main" id="{81784867-6D1B-46AD-BE70-1E54F882742E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14" name="フリーフォーム: 図形 313">
                  <a:extLst>
                    <a:ext uri="{FF2B5EF4-FFF2-40B4-BE49-F238E27FC236}">
                      <a16:creationId xmlns:a16="http://schemas.microsoft.com/office/drawing/2014/main" id="{6DCEC77E-94CE-457C-A985-9DA18BF41B26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2B3D2C07-B107-4086-8027-5A06D4762963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" name="楕円 315">
                  <a:extLst>
                    <a:ext uri="{FF2B5EF4-FFF2-40B4-BE49-F238E27FC236}">
                      <a16:creationId xmlns:a16="http://schemas.microsoft.com/office/drawing/2014/main" id="{9D1CD3CA-B697-4256-B637-ED6943B3DA25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" name="楕円 316">
                  <a:extLst>
                    <a:ext uri="{FF2B5EF4-FFF2-40B4-BE49-F238E27FC236}">
                      <a16:creationId xmlns:a16="http://schemas.microsoft.com/office/drawing/2014/main" id="{6DC3C55F-5FA1-43B1-9ED5-67444F5C3D4E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" name="フリーフォーム: 図形 317">
                  <a:extLst>
                    <a:ext uri="{FF2B5EF4-FFF2-40B4-BE49-F238E27FC236}">
                      <a16:creationId xmlns:a16="http://schemas.microsoft.com/office/drawing/2014/main" id="{295CE823-A980-49E8-AE55-CE2A2F5066E9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" name="星: 12 pt 318">
                  <a:extLst>
                    <a:ext uri="{FF2B5EF4-FFF2-40B4-BE49-F238E27FC236}">
                      <a16:creationId xmlns:a16="http://schemas.microsoft.com/office/drawing/2014/main" id="{6032E6BF-DAF7-4177-8075-CAA10A91C1E4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" name="楕円 319">
                  <a:extLst>
                    <a:ext uri="{FF2B5EF4-FFF2-40B4-BE49-F238E27FC236}">
                      <a16:creationId xmlns:a16="http://schemas.microsoft.com/office/drawing/2014/main" id="{D940A288-A070-4A75-9B98-758787EB8693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21" name="楕円 320">
                  <a:extLst>
                    <a:ext uri="{FF2B5EF4-FFF2-40B4-BE49-F238E27FC236}">
                      <a16:creationId xmlns:a16="http://schemas.microsoft.com/office/drawing/2014/main" id="{ADC0093F-F443-4652-881F-F37FCE2E69CB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22" name="フリーフォーム: 図形 321">
                  <a:extLst>
                    <a:ext uri="{FF2B5EF4-FFF2-40B4-BE49-F238E27FC236}">
                      <a16:creationId xmlns:a16="http://schemas.microsoft.com/office/drawing/2014/main" id="{DB0D9A94-4B3B-4959-A2D3-FA4431F5B8A9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07" name="グループ化 306">
                <a:extLst>
                  <a:ext uri="{FF2B5EF4-FFF2-40B4-BE49-F238E27FC236}">
                    <a16:creationId xmlns:a16="http://schemas.microsoft.com/office/drawing/2014/main" id="{1E12D1CC-3D3A-46F5-9575-C6E00FC091FF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308" name="フリーフォーム: 図形 307">
                  <a:extLst>
                    <a:ext uri="{FF2B5EF4-FFF2-40B4-BE49-F238E27FC236}">
                      <a16:creationId xmlns:a16="http://schemas.microsoft.com/office/drawing/2014/main" id="{A84B4F04-F428-441D-B11F-3CB150563ACC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" name="フリーフォーム: 図形 308">
                  <a:extLst>
                    <a:ext uri="{FF2B5EF4-FFF2-40B4-BE49-F238E27FC236}">
                      <a16:creationId xmlns:a16="http://schemas.microsoft.com/office/drawing/2014/main" id="{EABCC7A4-8BE4-46F5-9C73-6F5E2983A68B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" name="フリーフォーム: 図形 309">
                  <a:extLst>
                    <a:ext uri="{FF2B5EF4-FFF2-40B4-BE49-F238E27FC236}">
                      <a16:creationId xmlns:a16="http://schemas.microsoft.com/office/drawing/2014/main" id="{810A900C-7BF6-4D10-B03E-F66C424BCF43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89" name="グループ化 188">
              <a:extLst>
                <a:ext uri="{FF2B5EF4-FFF2-40B4-BE49-F238E27FC236}">
                  <a16:creationId xmlns:a16="http://schemas.microsoft.com/office/drawing/2014/main" id="{0D84B56D-E58A-4E2B-AFEB-9FB6B8101332}"/>
                </a:ext>
              </a:extLst>
            </p:cNvPr>
            <p:cNvGrpSpPr/>
            <p:nvPr/>
          </p:nvGrpSpPr>
          <p:grpSpPr>
            <a:xfrm flipH="1">
              <a:off x="4281177" y="4872718"/>
              <a:ext cx="269891" cy="244891"/>
              <a:chOff x="291237" y="1759579"/>
              <a:chExt cx="1322030" cy="1199569"/>
            </a:xfrm>
          </p:grpSpPr>
          <p:grpSp>
            <p:nvGrpSpPr>
              <p:cNvPr id="284" name="グループ化 283">
                <a:extLst>
                  <a:ext uri="{FF2B5EF4-FFF2-40B4-BE49-F238E27FC236}">
                    <a16:creationId xmlns:a16="http://schemas.microsoft.com/office/drawing/2014/main" id="{8B7A2206-181B-4FE8-855A-681A1C8106F0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02" name="フリーフォーム: 図形 301">
                  <a:extLst>
                    <a:ext uri="{FF2B5EF4-FFF2-40B4-BE49-F238E27FC236}">
                      <a16:creationId xmlns:a16="http://schemas.microsoft.com/office/drawing/2014/main" id="{57DCF564-E757-4746-B789-E748897CA577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03" name="フリーフォーム: 図形 302">
                  <a:extLst>
                    <a:ext uri="{FF2B5EF4-FFF2-40B4-BE49-F238E27FC236}">
                      <a16:creationId xmlns:a16="http://schemas.microsoft.com/office/drawing/2014/main" id="{619C8DC9-30E0-473E-AA34-37C88CAB4916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" name="フリーフォーム: 図形 303">
                  <a:extLst>
                    <a:ext uri="{FF2B5EF4-FFF2-40B4-BE49-F238E27FC236}">
                      <a16:creationId xmlns:a16="http://schemas.microsoft.com/office/drawing/2014/main" id="{9A779FDA-9D81-4DC7-A4C3-3BA610CE10D4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285" name="グループ化 284">
                <a:extLst>
                  <a:ext uri="{FF2B5EF4-FFF2-40B4-BE49-F238E27FC236}">
                    <a16:creationId xmlns:a16="http://schemas.microsoft.com/office/drawing/2014/main" id="{54517398-D56F-41A0-8718-8F311B2B546B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90" name="フリーフォーム: 図形 289">
                  <a:extLst>
                    <a:ext uri="{FF2B5EF4-FFF2-40B4-BE49-F238E27FC236}">
                      <a16:creationId xmlns:a16="http://schemas.microsoft.com/office/drawing/2014/main" id="{3523E5A7-FC77-4102-A8AE-E1CC8754DA81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" name="フリーフォーム: 図形 290">
                  <a:extLst>
                    <a:ext uri="{FF2B5EF4-FFF2-40B4-BE49-F238E27FC236}">
                      <a16:creationId xmlns:a16="http://schemas.microsoft.com/office/drawing/2014/main" id="{307E432F-3963-4941-9E93-3061E56CD26E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" name="フリーフォーム: 図形 291">
                  <a:extLst>
                    <a:ext uri="{FF2B5EF4-FFF2-40B4-BE49-F238E27FC236}">
                      <a16:creationId xmlns:a16="http://schemas.microsoft.com/office/drawing/2014/main" id="{F001B6A5-BC76-4187-A72B-9471D3C9B8AA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93" name="フリーフォーム: 図形 292">
                  <a:extLst>
                    <a:ext uri="{FF2B5EF4-FFF2-40B4-BE49-F238E27FC236}">
                      <a16:creationId xmlns:a16="http://schemas.microsoft.com/office/drawing/2014/main" id="{75509683-EC26-479A-86A0-CBF26DB2F70E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" name="フリーフォーム: 図形 293">
                  <a:extLst>
                    <a:ext uri="{FF2B5EF4-FFF2-40B4-BE49-F238E27FC236}">
                      <a16:creationId xmlns:a16="http://schemas.microsoft.com/office/drawing/2014/main" id="{88EA5B67-F9D5-4A39-9E17-467B51C9F5BC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" name="楕円 294">
                  <a:extLst>
                    <a:ext uri="{FF2B5EF4-FFF2-40B4-BE49-F238E27FC236}">
                      <a16:creationId xmlns:a16="http://schemas.microsoft.com/office/drawing/2014/main" id="{360A8D36-30A8-4532-AEEB-FD25376B0993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" name="楕円 295">
                  <a:extLst>
                    <a:ext uri="{FF2B5EF4-FFF2-40B4-BE49-F238E27FC236}">
                      <a16:creationId xmlns:a16="http://schemas.microsoft.com/office/drawing/2014/main" id="{62DB1D3B-0683-4741-A519-C2AFE2648B5A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" name="フリーフォーム: 図形 296">
                  <a:extLst>
                    <a:ext uri="{FF2B5EF4-FFF2-40B4-BE49-F238E27FC236}">
                      <a16:creationId xmlns:a16="http://schemas.microsoft.com/office/drawing/2014/main" id="{00C9B872-F566-4E47-A5C4-2834D220D4EA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" name="星: 12 pt 297">
                  <a:extLst>
                    <a:ext uri="{FF2B5EF4-FFF2-40B4-BE49-F238E27FC236}">
                      <a16:creationId xmlns:a16="http://schemas.microsoft.com/office/drawing/2014/main" id="{44C43E55-A54B-4C84-B8C3-87CADD734D5B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" name="楕円 298">
                  <a:extLst>
                    <a:ext uri="{FF2B5EF4-FFF2-40B4-BE49-F238E27FC236}">
                      <a16:creationId xmlns:a16="http://schemas.microsoft.com/office/drawing/2014/main" id="{59C132AE-CB49-4222-A89D-006BE476D09E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00" name="楕円 299">
                  <a:extLst>
                    <a:ext uri="{FF2B5EF4-FFF2-40B4-BE49-F238E27FC236}">
                      <a16:creationId xmlns:a16="http://schemas.microsoft.com/office/drawing/2014/main" id="{D42F1DE6-B7D0-4B13-B945-9A12DE46E380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01" name="フリーフォーム: 図形 300">
                  <a:extLst>
                    <a:ext uri="{FF2B5EF4-FFF2-40B4-BE49-F238E27FC236}">
                      <a16:creationId xmlns:a16="http://schemas.microsoft.com/office/drawing/2014/main" id="{47A28681-2A6F-4BD5-B76B-E9CC0127D51A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6" name="グループ化 285">
                <a:extLst>
                  <a:ext uri="{FF2B5EF4-FFF2-40B4-BE49-F238E27FC236}">
                    <a16:creationId xmlns:a16="http://schemas.microsoft.com/office/drawing/2014/main" id="{478D0938-D5F7-407B-BBDB-DD2E2E9B1720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60A96C3E-6DBE-455F-A290-76942D14A791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" name="フリーフォーム: 図形 287">
                  <a:extLst>
                    <a:ext uri="{FF2B5EF4-FFF2-40B4-BE49-F238E27FC236}">
                      <a16:creationId xmlns:a16="http://schemas.microsoft.com/office/drawing/2014/main" id="{BCC1B41D-E80F-4F67-BC5F-548DFDB5699B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" name="フリーフォーム: 図形 288">
                  <a:extLst>
                    <a:ext uri="{FF2B5EF4-FFF2-40B4-BE49-F238E27FC236}">
                      <a16:creationId xmlns:a16="http://schemas.microsoft.com/office/drawing/2014/main" id="{BA76C6B5-08BE-45D2-9B1F-F56A8F9EFF14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90" name="グループ化 189">
              <a:extLst>
                <a:ext uri="{FF2B5EF4-FFF2-40B4-BE49-F238E27FC236}">
                  <a16:creationId xmlns:a16="http://schemas.microsoft.com/office/drawing/2014/main" id="{6F18BF66-1752-47D0-AE37-2CCBF226BAA1}"/>
                </a:ext>
              </a:extLst>
            </p:cNvPr>
            <p:cNvGrpSpPr/>
            <p:nvPr/>
          </p:nvGrpSpPr>
          <p:grpSpPr>
            <a:xfrm flipH="1">
              <a:off x="4784258" y="4921974"/>
              <a:ext cx="344916" cy="312966"/>
              <a:chOff x="291237" y="1759579"/>
              <a:chExt cx="1322030" cy="1199569"/>
            </a:xfrm>
          </p:grpSpPr>
          <p:grpSp>
            <p:nvGrpSpPr>
              <p:cNvPr id="263" name="グループ化 262">
                <a:extLst>
                  <a:ext uri="{FF2B5EF4-FFF2-40B4-BE49-F238E27FC236}">
                    <a16:creationId xmlns:a16="http://schemas.microsoft.com/office/drawing/2014/main" id="{EC5EA9BE-7751-4423-900D-B51D5DECD6BB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281" name="フリーフォーム: 図形 280">
                  <a:extLst>
                    <a:ext uri="{FF2B5EF4-FFF2-40B4-BE49-F238E27FC236}">
                      <a16:creationId xmlns:a16="http://schemas.microsoft.com/office/drawing/2014/main" id="{2B887FCE-C0E9-457E-A935-E65420B3617A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82" name="フリーフォーム: 図形 281">
                  <a:extLst>
                    <a:ext uri="{FF2B5EF4-FFF2-40B4-BE49-F238E27FC236}">
                      <a16:creationId xmlns:a16="http://schemas.microsoft.com/office/drawing/2014/main" id="{7BF9EA08-4443-45E0-9F6F-D0CD7958CC81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" name="フリーフォーム: 図形 282">
                  <a:extLst>
                    <a:ext uri="{FF2B5EF4-FFF2-40B4-BE49-F238E27FC236}">
                      <a16:creationId xmlns:a16="http://schemas.microsoft.com/office/drawing/2014/main" id="{5F116254-C83B-4669-AC67-6824FF231E62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264" name="グループ化 263">
                <a:extLst>
                  <a:ext uri="{FF2B5EF4-FFF2-40B4-BE49-F238E27FC236}">
                    <a16:creationId xmlns:a16="http://schemas.microsoft.com/office/drawing/2014/main" id="{A4F9B33F-22B5-4907-AB11-DCD671DCE6EC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69" name="フリーフォーム: 図形 268">
                  <a:extLst>
                    <a:ext uri="{FF2B5EF4-FFF2-40B4-BE49-F238E27FC236}">
                      <a16:creationId xmlns:a16="http://schemas.microsoft.com/office/drawing/2014/main" id="{2DAC1D14-D357-4179-9CC2-2CD3CE51C015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22F15098-8ABB-4A5B-BB92-20BBCA2C98D7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C0EFBC15-602A-4820-A929-282DBAD50CC6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72" name="フリーフォーム: 図形 271">
                  <a:extLst>
                    <a:ext uri="{FF2B5EF4-FFF2-40B4-BE49-F238E27FC236}">
                      <a16:creationId xmlns:a16="http://schemas.microsoft.com/office/drawing/2014/main" id="{A2B89358-828B-41D8-818A-B780F15F9A0A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0AA96348-01BA-442C-ABD9-B5548ABFE75B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" name="楕円 273">
                  <a:extLst>
                    <a:ext uri="{FF2B5EF4-FFF2-40B4-BE49-F238E27FC236}">
                      <a16:creationId xmlns:a16="http://schemas.microsoft.com/office/drawing/2014/main" id="{C0AF36B8-A60A-49E9-9333-7D4467BDFA6B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" name="楕円 274">
                  <a:extLst>
                    <a:ext uri="{FF2B5EF4-FFF2-40B4-BE49-F238E27FC236}">
                      <a16:creationId xmlns:a16="http://schemas.microsoft.com/office/drawing/2014/main" id="{8075C8E7-99E8-453D-AA82-A3CB1809A577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09420348-64F2-4D65-858E-9190E29EB3EC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" name="星: 12 pt 276">
                  <a:extLst>
                    <a:ext uri="{FF2B5EF4-FFF2-40B4-BE49-F238E27FC236}">
                      <a16:creationId xmlns:a16="http://schemas.microsoft.com/office/drawing/2014/main" id="{705DCC14-A9CC-41DD-B8A2-1BD44FD8FD43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" name="楕円 277">
                  <a:extLst>
                    <a:ext uri="{FF2B5EF4-FFF2-40B4-BE49-F238E27FC236}">
                      <a16:creationId xmlns:a16="http://schemas.microsoft.com/office/drawing/2014/main" id="{FECA008D-8DA1-48DB-9693-E005B3C4B335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79" name="楕円 278">
                  <a:extLst>
                    <a:ext uri="{FF2B5EF4-FFF2-40B4-BE49-F238E27FC236}">
                      <a16:creationId xmlns:a16="http://schemas.microsoft.com/office/drawing/2014/main" id="{11678FE4-CA32-49F4-869C-C1F16456CEBE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80" name="フリーフォーム: 図形 279">
                  <a:extLst>
                    <a:ext uri="{FF2B5EF4-FFF2-40B4-BE49-F238E27FC236}">
                      <a16:creationId xmlns:a16="http://schemas.microsoft.com/office/drawing/2014/main" id="{254BF051-05F1-4A41-B550-5B6EDC32D047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5" name="グループ化 264">
                <a:extLst>
                  <a:ext uri="{FF2B5EF4-FFF2-40B4-BE49-F238E27FC236}">
                    <a16:creationId xmlns:a16="http://schemas.microsoft.com/office/drawing/2014/main" id="{8E1C26D2-6A0E-4A53-B463-3546B26C2F66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266" name="フリーフォーム: 図形 265">
                  <a:extLst>
                    <a:ext uri="{FF2B5EF4-FFF2-40B4-BE49-F238E27FC236}">
                      <a16:creationId xmlns:a16="http://schemas.microsoft.com/office/drawing/2014/main" id="{A576731B-3F49-49D7-9E51-730BA0072956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" name="フリーフォーム: 図形 266">
                  <a:extLst>
                    <a:ext uri="{FF2B5EF4-FFF2-40B4-BE49-F238E27FC236}">
                      <a16:creationId xmlns:a16="http://schemas.microsoft.com/office/drawing/2014/main" id="{416E0CD8-6994-45BE-BF82-261A3ED7AB2B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" name="フリーフォーム: 図形 267">
                  <a:extLst>
                    <a:ext uri="{FF2B5EF4-FFF2-40B4-BE49-F238E27FC236}">
                      <a16:creationId xmlns:a16="http://schemas.microsoft.com/office/drawing/2014/main" id="{89D6F68D-58EE-4105-93C8-19019AE348A5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0621F436-8554-412F-BC1E-7A250633F555}"/>
                </a:ext>
              </a:extLst>
            </p:cNvPr>
            <p:cNvGrpSpPr/>
            <p:nvPr/>
          </p:nvGrpSpPr>
          <p:grpSpPr>
            <a:xfrm>
              <a:off x="3747453" y="4606441"/>
              <a:ext cx="274389" cy="248972"/>
              <a:chOff x="291237" y="1759579"/>
              <a:chExt cx="1322030" cy="1199569"/>
            </a:xfrm>
          </p:grpSpPr>
          <p:grpSp>
            <p:nvGrpSpPr>
              <p:cNvPr id="242" name="グループ化 241">
                <a:extLst>
                  <a:ext uri="{FF2B5EF4-FFF2-40B4-BE49-F238E27FC236}">
                    <a16:creationId xmlns:a16="http://schemas.microsoft.com/office/drawing/2014/main" id="{16D4F411-FDE5-486B-B46C-BDB43A748316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25AF8EF8-81E7-4FDD-9405-C8B768673A3E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A6291A81-F2AA-4649-A70C-D637E57967AA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0B6127EF-CF8B-4B81-9D4B-DD6171D6B79F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243" name="グループ化 242">
                <a:extLst>
                  <a:ext uri="{FF2B5EF4-FFF2-40B4-BE49-F238E27FC236}">
                    <a16:creationId xmlns:a16="http://schemas.microsoft.com/office/drawing/2014/main" id="{B7AC7FFF-9362-4BB7-A5AD-F9419FBF4E8A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48" name="フリーフォーム: 図形 247">
                  <a:extLst>
                    <a:ext uri="{FF2B5EF4-FFF2-40B4-BE49-F238E27FC236}">
                      <a16:creationId xmlns:a16="http://schemas.microsoft.com/office/drawing/2014/main" id="{49A0EC7E-394D-4ECB-BAA2-4BA2CEFC532D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9" name="フリーフォーム: 図形 248">
                  <a:extLst>
                    <a:ext uri="{FF2B5EF4-FFF2-40B4-BE49-F238E27FC236}">
                      <a16:creationId xmlns:a16="http://schemas.microsoft.com/office/drawing/2014/main" id="{1CF93463-B04E-4C78-83A3-3AE49B442112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0" name="フリーフォーム: 図形 249">
                  <a:extLst>
                    <a:ext uri="{FF2B5EF4-FFF2-40B4-BE49-F238E27FC236}">
                      <a16:creationId xmlns:a16="http://schemas.microsoft.com/office/drawing/2014/main" id="{D8DFA5A2-AE53-4426-BCCD-79802958D3AB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51" name="フリーフォーム: 図形 250">
                  <a:extLst>
                    <a:ext uri="{FF2B5EF4-FFF2-40B4-BE49-F238E27FC236}">
                      <a16:creationId xmlns:a16="http://schemas.microsoft.com/office/drawing/2014/main" id="{C13BE35F-EC58-47BD-BD88-EED24CEBD856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2" name="フリーフォーム: 図形 251">
                  <a:extLst>
                    <a:ext uri="{FF2B5EF4-FFF2-40B4-BE49-F238E27FC236}">
                      <a16:creationId xmlns:a16="http://schemas.microsoft.com/office/drawing/2014/main" id="{E7418E57-AD37-4515-960A-CF95C4042C90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3" name="楕円 252">
                  <a:extLst>
                    <a:ext uri="{FF2B5EF4-FFF2-40B4-BE49-F238E27FC236}">
                      <a16:creationId xmlns:a16="http://schemas.microsoft.com/office/drawing/2014/main" id="{991EBC77-751D-4910-807F-2C64F3B009FB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4" name="楕円 253">
                  <a:extLst>
                    <a:ext uri="{FF2B5EF4-FFF2-40B4-BE49-F238E27FC236}">
                      <a16:creationId xmlns:a16="http://schemas.microsoft.com/office/drawing/2014/main" id="{6C81F942-DD12-484C-8A11-18E9C6238721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5" name="フリーフォーム: 図形 254">
                  <a:extLst>
                    <a:ext uri="{FF2B5EF4-FFF2-40B4-BE49-F238E27FC236}">
                      <a16:creationId xmlns:a16="http://schemas.microsoft.com/office/drawing/2014/main" id="{03A4F448-ECF3-4D25-ACDA-4BBCB4D6E0C4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6" name="星: 12 pt 255">
                  <a:extLst>
                    <a:ext uri="{FF2B5EF4-FFF2-40B4-BE49-F238E27FC236}">
                      <a16:creationId xmlns:a16="http://schemas.microsoft.com/office/drawing/2014/main" id="{9CC3509F-7E16-4226-B86A-0DC9EBC9E9A0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7" name="楕円 256">
                  <a:extLst>
                    <a:ext uri="{FF2B5EF4-FFF2-40B4-BE49-F238E27FC236}">
                      <a16:creationId xmlns:a16="http://schemas.microsoft.com/office/drawing/2014/main" id="{6561007B-65AA-489D-9E2A-1A8C9D90C99A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58" name="楕円 257">
                  <a:extLst>
                    <a:ext uri="{FF2B5EF4-FFF2-40B4-BE49-F238E27FC236}">
                      <a16:creationId xmlns:a16="http://schemas.microsoft.com/office/drawing/2014/main" id="{DC68AC49-2101-4C84-9889-BE12BDEF2F00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9867E0D7-C06C-42F1-9257-E75988DCAFE4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44" name="グループ化 243">
                <a:extLst>
                  <a:ext uri="{FF2B5EF4-FFF2-40B4-BE49-F238E27FC236}">
                    <a16:creationId xmlns:a16="http://schemas.microsoft.com/office/drawing/2014/main" id="{250A8AA8-866A-49D5-B484-12B2925903EC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245" name="フリーフォーム: 図形 244">
                  <a:extLst>
                    <a:ext uri="{FF2B5EF4-FFF2-40B4-BE49-F238E27FC236}">
                      <a16:creationId xmlns:a16="http://schemas.microsoft.com/office/drawing/2014/main" id="{4C6E8A87-7E3E-470F-8122-C6E5B7C92EA9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6" name="フリーフォーム: 図形 245">
                  <a:extLst>
                    <a:ext uri="{FF2B5EF4-FFF2-40B4-BE49-F238E27FC236}">
                      <a16:creationId xmlns:a16="http://schemas.microsoft.com/office/drawing/2014/main" id="{32C881C7-C015-45A1-A570-CC41890A7518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7" name="フリーフォーム: 図形 246">
                  <a:extLst>
                    <a:ext uri="{FF2B5EF4-FFF2-40B4-BE49-F238E27FC236}">
                      <a16:creationId xmlns:a16="http://schemas.microsoft.com/office/drawing/2014/main" id="{F935D127-09AA-4A34-ADC7-1B51F108E0F4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92" name="グループ化 191">
              <a:extLst>
                <a:ext uri="{FF2B5EF4-FFF2-40B4-BE49-F238E27FC236}">
                  <a16:creationId xmlns:a16="http://schemas.microsoft.com/office/drawing/2014/main" id="{0EE8DC6D-FBDF-4768-9A44-722F4A45CE73}"/>
                </a:ext>
              </a:extLst>
            </p:cNvPr>
            <p:cNvGrpSpPr/>
            <p:nvPr/>
          </p:nvGrpSpPr>
          <p:grpSpPr>
            <a:xfrm rot="9900000" flipH="1">
              <a:off x="4610725" y="4484636"/>
              <a:ext cx="328718" cy="298268"/>
              <a:chOff x="291237" y="1759579"/>
              <a:chExt cx="1322030" cy="1199569"/>
            </a:xfrm>
          </p:grpSpPr>
          <p:grpSp>
            <p:nvGrpSpPr>
              <p:cNvPr id="221" name="グループ化 220">
                <a:extLst>
                  <a:ext uri="{FF2B5EF4-FFF2-40B4-BE49-F238E27FC236}">
                    <a16:creationId xmlns:a16="http://schemas.microsoft.com/office/drawing/2014/main" id="{4F1FCC40-D034-4B22-A75F-5A30EFE91373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239" name="フリーフォーム: 図形 238">
                  <a:extLst>
                    <a:ext uri="{FF2B5EF4-FFF2-40B4-BE49-F238E27FC236}">
                      <a16:creationId xmlns:a16="http://schemas.microsoft.com/office/drawing/2014/main" id="{7A023FC8-2B76-4576-9C7E-47FEB7BEF299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40" name="フリーフォーム: 図形 239">
                  <a:extLst>
                    <a:ext uri="{FF2B5EF4-FFF2-40B4-BE49-F238E27FC236}">
                      <a16:creationId xmlns:a16="http://schemas.microsoft.com/office/drawing/2014/main" id="{6E8D260E-5CF5-4C50-9B27-EDEB75144DF0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1" name="フリーフォーム: 図形 240">
                  <a:extLst>
                    <a:ext uri="{FF2B5EF4-FFF2-40B4-BE49-F238E27FC236}">
                      <a16:creationId xmlns:a16="http://schemas.microsoft.com/office/drawing/2014/main" id="{33E153EF-45E4-46BB-9BA0-68E30B1BF58A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222" name="グループ化 221">
                <a:extLst>
                  <a:ext uri="{FF2B5EF4-FFF2-40B4-BE49-F238E27FC236}">
                    <a16:creationId xmlns:a16="http://schemas.microsoft.com/office/drawing/2014/main" id="{E14A641F-AC63-4855-955D-C0AFDB66E246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27" name="フリーフォーム: 図形 226">
                  <a:extLst>
                    <a:ext uri="{FF2B5EF4-FFF2-40B4-BE49-F238E27FC236}">
                      <a16:creationId xmlns:a16="http://schemas.microsoft.com/office/drawing/2014/main" id="{0DD1B863-801C-4BB4-859D-6D3F8C0E3068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" name="フリーフォーム: 図形 227">
                  <a:extLst>
                    <a:ext uri="{FF2B5EF4-FFF2-40B4-BE49-F238E27FC236}">
                      <a16:creationId xmlns:a16="http://schemas.microsoft.com/office/drawing/2014/main" id="{911A3637-5782-4B8C-A228-771ABD1E4FC9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" name="フリーフォーム: 図形 228">
                  <a:extLst>
                    <a:ext uri="{FF2B5EF4-FFF2-40B4-BE49-F238E27FC236}">
                      <a16:creationId xmlns:a16="http://schemas.microsoft.com/office/drawing/2014/main" id="{D5BD8F20-4632-4D7A-9E81-81CA44C50D53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30" name="フリーフォーム: 図形 229">
                  <a:extLst>
                    <a:ext uri="{FF2B5EF4-FFF2-40B4-BE49-F238E27FC236}">
                      <a16:creationId xmlns:a16="http://schemas.microsoft.com/office/drawing/2014/main" id="{A07AE5AC-29D8-4E65-A0DF-4C66873D9A40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" name="フリーフォーム: 図形 230">
                  <a:extLst>
                    <a:ext uri="{FF2B5EF4-FFF2-40B4-BE49-F238E27FC236}">
                      <a16:creationId xmlns:a16="http://schemas.microsoft.com/office/drawing/2014/main" id="{9052546F-2BDB-4EFE-A5D0-F2AAD9026512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2" name="楕円 231">
                  <a:extLst>
                    <a:ext uri="{FF2B5EF4-FFF2-40B4-BE49-F238E27FC236}">
                      <a16:creationId xmlns:a16="http://schemas.microsoft.com/office/drawing/2014/main" id="{75F7E1E1-4ED2-4D35-9461-C30AB8EEF3AA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3" name="楕円 232">
                  <a:extLst>
                    <a:ext uri="{FF2B5EF4-FFF2-40B4-BE49-F238E27FC236}">
                      <a16:creationId xmlns:a16="http://schemas.microsoft.com/office/drawing/2014/main" id="{673B49D9-8B42-4E84-AEE5-870D3D8A94BE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4" name="フリーフォーム: 図形 233">
                  <a:extLst>
                    <a:ext uri="{FF2B5EF4-FFF2-40B4-BE49-F238E27FC236}">
                      <a16:creationId xmlns:a16="http://schemas.microsoft.com/office/drawing/2014/main" id="{45BF54B7-F598-4968-9476-4F5741214A31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5" name="星: 12 pt 234">
                  <a:extLst>
                    <a:ext uri="{FF2B5EF4-FFF2-40B4-BE49-F238E27FC236}">
                      <a16:creationId xmlns:a16="http://schemas.microsoft.com/office/drawing/2014/main" id="{AC434E7A-66EE-4A0D-95AB-E65AB47D1A50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6" name="楕円 235">
                  <a:extLst>
                    <a:ext uri="{FF2B5EF4-FFF2-40B4-BE49-F238E27FC236}">
                      <a16:creationId xmlns:a16="http://schemas.microsoft.com/office/drawing/2014/main" id="{3649A74F-75C0-4E26-B12E-BF7C28373E07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37" name="楕円 236">
                  <a:extLst>
                    <a:ext uri="{FF2B5EF4-FFF2-40B4-BE49-F238E27FC236}">
                      <a16:creationId xmlns:a16="http://schemas.microsoft.com/office/drawing/2014/main" id="{5B0FB961-AF65-4DE5-B58B-E21BB5455861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38" name="フリーフォーム: 図形 237">
                  <a:extLst>
                    <a:ext uri="{FF2B5EF4-FFF2-40B4-BE49-F238E27FC236}">
                      <a16:creationId xmlns:a16="http://schemas.microsoft.com/office/drawing/2014/main" id="{3128DA15-6EDF-4439-AEBB-F50B40DDA4D5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23" name="グループ化 222">
                <a:extLst>
                  <a:ext uri="{FF2B5EF4-FFF2-40B4-BE49-F238E27FC236}">
                    <a16:creationId xmlns:a16="http://schemas.microsoft.com/office/drawing/2014/main" id="{28535B35-7484-4D8A-A0FC-AE62A4B51F82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224" name="フリーフォーム: 図形 223">
                  <a:extLst>
                    <a:ext uri="{FF2B5EF4-FFF2-40B4-BE49-F238E27FC236}">
                      <a16:creationId xmlns:a16="http://schemas.microsoft.com/office/drawing/2014/main" id="{C4AE0A7F-CEA5-4EB5-92BB-B7D5EB3B9A65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" name="フリーフォーム: 図形 224">
                  <a:extLst>
                    <a:ext uri="{FF2B5EF4-FFF2-40B4-BE49-F238E27FC236}">
                      <a16:creationId xmlns:a16="http://schemas.microsoft.com/office/drawing/2014/main" id="{FE2BD648-9CBC-4907-BB17-D6335FCED7FC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" name="フリーフォーム: 図形 225">
                  <a:extLst>
                    <a:ext uri="{FF2B5EF4-FFF2-40B4-BE49-F238E27FC236}">
                      <a16:creationId xmlns:a16="http://schemas.microsoft.com/office/drawing/2014/main" id="{6D1EFE5E-4218-4732-8D80-B3BD2C368E9C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93" name="グループ化 192">
              <a:extLst>
                <a:ext uri="{FF2B5EF4-FFF2-40B4-BE49-F238E27FC236}">
                  <a16:creationId xmlns:a16="http://schemas.microsoft.com/office/drawing/2014/main" id="{AF0F9242-324B-41DB-8F46-3A0E2E3E1037}"/>
                </a:ext>
              </a:extLst>
            </p:cNvPr>
            <p:cNvGrpSpPr/>
            <p:nvPr/>
          </p:nvGrpSpPr>
          <p:grpSpPr>
            <a:xfrm>
              <a:off x="3375763" y="3050712"/>
              <a:ext cx="1906422" cy="1552654"/>
              <a:chOff x="3375763" y="879013"/>
              <a:chExt cx="1906422" cy="1552654"/>
            </a:xfrm>
          </p:grpSpPr>
          <p:sp>
            <p:nvSpPr>
              <p:cNvPr id="216" name="台形 215">
                <a:extLst>
                  <a:ext uri="{FF2B5EF4-FFF2-40B4-BE49-F238E27FC236}">
                    <a16:creationId xmlns:a16="http://schemas.microsoft.com/office/drawing/2014/main" id="{D9BE3AD5-8314-4A9F-9D93-9C9AC073B127}"/>
                  </a:ext>
                </a:extLst>
              </p:cNvPr>
              <p:cNvSpPr/>
              <p:nvPr/>
            </p:nvSpPr>
            <p:spPr>
              <a:xfrm>
                <a:off x="4304431" y="879013"/>
                <a:ext cx="100746" cy="488522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AC850024-D977-4109-9C2A-D7F9015626E2}"/>
                  </a:ext>
                </a:extLst>
              </p:cNvPr>
              <p:cNvSpPr/>
              <p:nvPr/>
            </p:nvSpPr>
            <p:spPr>
              <a:xfrm>
                <a:off x="3375763" y="1283367"/>
                <a:ext cx="1906422" cy="1148300"/>
              </a:xfrm>
              <a:custGeom>
                <a:avLst/>
                <a:gdLst>
                  <a:gd name="connsiteX0" fmla="*/ 945897 w 1906422"/>
                  <a:gd name="connsiteY0" fmla="*/ 28 h 1148300"/>
                  <a:gd name="connsiteX1" fmla="*/ 1477237 w 1906422"/>
                  <a:gd name="connsiteY1" fmla="*/ 156973 h 1148300"/>
                  <a:gd name="connsiteX2" fmla="*/ 1889079 w 1906422"/>
                  <a:gd name="connsiteY2" fmla="*/ 1133956 h 1148300"/>
                  <a:gd name="connsiteX3" fmla="*/ 20231 w 1906422"/>
                  <a:gd name="connsiteY3" fmla="*/ 1148300 h 1148300"/>
                  <a:gd name="connsiteX4" fmla="*/ 417028 w 1906422"/>
                  <a:gd name="connsiteY4" fmla="*/ 165110 h 1148300"/>
                  <a:gd name="connsiteX5" fmla="*/ 945897 w 1906422"/>
                  <a:gd name="connsiteY5" fmla="*/ 28 h 114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6422" h="1148300">
                    <a:moveTo>
                      <a:pt x="945897" y="28"/>
                    </a:moveTo>
                    <a:cubicBezTo>
                      <a:pt x="1130750" y="-1390"/>
                      <a:pt x="1316014" y="50862"/>
                      <a:pt x="1477237" y="156973"/>
                    </a:cubicBezTo>
                    <a:cubicBezTo>
                      <a:pt x="1799684" y="369195"/>
                      <a:pt x="1962295" y="754945"/>
                      <a:pt x="1889079" y="1133956"/>
                    </a:cubicBezTo>
                    <a:lnTo>
                      <a:pt x="20231" y="1148300"/>
                    </a:lnTo>
                    <a:cubicBezTo>
                      <a:pt x="-58794" y="770457"/>
                      <a:pt x="97876" y="382256"/>
                      <a:pt x="417028" y="165110"/>
                    </a:cubicBezTo>
                    <a:cubicBezTo>
                      <a:pt x="576604" y="56537"/>
                      <a:pt x="761045" y="1447"/>
                      <a:pt x="945897" y="2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1E817665-3368-40B8-B1E7-D77345148E18}"/>
                  </a:ext>
                </a:extLst>
              </p:cNvPr>
              <p:cNvSpPr/>
              <p:nvPr/>
            </p:nvSpPr>
            <p:spPr>
              <a:xfrm>
                <a:off x="3493472" y="1283367"/>
                <a:ext cx="1672888" cy="1148300"/>
              </a:xfrm>
              <a:custGeom>
                <a:avLst/>
                <a:gdLst>
                  <a:gd name="connsiteX0" fmla="*/ 945897 w 1906422"/>
                  <a:gd name="connsiteY0" fmla="*/ 28 h 1148300"/>
                  <a:gd name="connsiteX1" fmla="*/ 1477237 w 1906422"/>
                  <a:gd name="connsiteY1" fmla="*/ 156973 h 1148300"/>
                  <a:gd name="connsiteX2" fmla="*/ 1889079 w 1906422"/>
                  <a:gd name="connsiteY2" fmla="*/ 1133956 h 1148300"/>
                  <a:gd name="connsiteX3" fmla="*/ 20231 w 1906422"/>
                  <a:gd name="connsiteY3" fmla="*/ 1148300 h 1148300"/>
                  <a:gd name="connsiteX4" fmla="*/ 417028 w 1906422"/>
                  <a:gd name="connsiteY4" fmla="*/ 165110 h 1148300"/>
                  <a:gd name="connsiteX5" fmla="*/ 945897 w 1906422"/>
                  <a:gd name="connsiteY5" fmla="*/ 28 h 114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6422" h="1148300">
                    <a:moveTo>
                      <a:pt x="945897" y="28"/>
                    </a:moveTo>
                    <a:cubicBezTo>
                      <a:pt x="1130750" y="-1390"/>
                      <a:pt x="1316014" y="50862"/>
                      <a:pt x="1477237" y="156973"/>
                    </a:cubicBezTo>
                    <a:cubicBezTo>
                      <a:pt x="1799684" y="369195"/>
                      <a:pt x="1962295" y="754945"/>
                      <a:pt x="1889079" y="1133956"/>
                    </a:cubicBezTo>
                    <a:lnTo>
                      <a:pt x="20231" y="1148300"/>
                    </a:lnTo>
                    <a:cubicBezTo>
                      <a:pt x="-58794" y="770457"/>
                      <a:pt x="97876" y="382256"/>
                      <a:pt x="417028" y="165110"/>
                    </a:cubicBezTo>
                    <a:cubicBezTo>
                      <a:pt x="576604" y="56537"/>
                      <a:pt x="761045" y="1447"/>
                      <a:pt x="945897" y="2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83B9C7ED-487E-41FC-91FB-D7327DCFBBDE}"/>
                  </a:ext>
                </a:extLst>
              </p:cNvPr>
              <p:cNvSpPr/>
              <p:nvPr/>
            </p:nvSpPr>
            <p:spPr>
              <a:xfrm>
                <a:off x="3734768" y="1283367"/>
                <a:ext cx="1218231" cy="1148300"/>
              </a:xfrm>
              <a:custGeom>
                <a:avLst/>
                <a:gdLst>
                  <a:gd name="connsiteX0" fmla="*/ 945897 w 1906422"/>
                  <a:gd name="connsiteY0" fmla="*/ 28 h 1148300"/>
                  <a:gd name="connsiteX1" fmla="*/ 1477237 w 1906422"/>
                  <a:gd name="connsiteY1" fmla="*/ 156973 h 1148300"/>
                  <a:gd name="connsiteX2" fmla="*/ 1889079 w 1906422"/>
                  <a:gd name="connsiteY2" fmla="*/ 1133956 h 1148300"/>
                  <a:gd name="connsiteX3" fmla="*/ 20231 w 1906422"/>
                  <a:gd name="connsiteY3" fmla="*/ 1148300 h 1148300"/>
                  <a:gd name="connsiteX4" fmla="*/ 417028 w 1906422"/>
                  <a:gd name="connsiteY4" fmla="*/ 165110 h 1148300"/>
                  <a:gd name="connsiteX5" fmla="*/ 945897 w 1906422"/>
                  <a:gd name="connsiteY5" fmla="*/ 28 h 114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6422" h="1148300">
                    <a:moveTo>
                      <a:pt x="945897" y="28"/>
                    </a:moveTo>
                    <a:cubicBezTo>
                      <a:pt x="1130750" y="-1390"/>
                      <a:pt x="1316014" y="50862"/>
                      <a:pt x="1477237" y="156973"/>
                    </a:cubicBezTo>
                    <a:cubicBezTo>
                      <a:pt x="1799684" y="369195"/>
                      <a:pt x="1962295" y="754945"/>
                      <a:pt x="1889079" y="1133956"/>
                    </a:cubicBezTo>
                    <a:lnTo>
                      <a:pt x="20231" y="1148300"/>
                    </a:lnTo>
                    <a:cubicBezTo>
                      <a:pt x="-58794" y="770457"/>
                      <a:pt x="97876" y="382256"/>
                      <a:pt x="417028" y="165110"/>
                    </a:cubicBezTo>
                    <a:cubicBezTo>
                      <a:pt x="576604" y="56537"/>
                      <a:pt x="761045" y="1447"/>
                      <a:pt x="945897" y="2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403DF53A-0E22-40C0-A9D9-7B208A12147B}"/>
                  </a:ext>
                </a:extLst>
              </p:cNvPr>
              <p:cNvSpPr/>
              <p:nvPr/>
            </p:nvSpPr>
            <p:spPr>
              <a:xfrm>
                <a:off x="4050488" y="1283367"/>
                <a:ext cx="608632" cy="1148300"/>
              </a:xfrm>
              <a:custGeom>
                <a:avLst/>
                <a:gdLst>
                  <a:gd name="connsiteX0" fmla="*/ 945897 w 1906422"/>
                  <a:gd name="connsiteY0" fmla="*/ 28 h 1148300"/>
                  <a:gd name="connsiteX1" fmla="*/ 1477237 w 1906422"/>
                  <a:gd name="connsiteY1" fmla="*/ 156973 h 1148300"/>
                  <a:gd name="connsiteX2" fmla="*/ 1889079 w 1906422"/>
                  <a:gd name="connsiteY2" fmla="*/ 1133956 h 1148300"/>
                  <a:gd name="connsiteX3" fmla="*/ 20231 w 1906422"/>
                  <a:gd name="connsiteY3" fmla="*/ 1148300 h 1148300"/>
                  <a:gd name="connsiteX4" fmla="*/ 417028 w 1906422"/>
                  <a:gd name="connsiteY4" fmla="*/ 165110 h 1148300"/>
                  <a:gd name="connsiteX5" fmla="*/ 945897 w 1906422"/>
                  <a:gd name="connsiteY5" fmla="*/ 28 h 114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6422" h="1148300">
                    <a:moveTo>
                      <a:pt x="945897" y="28"/>
                    </a:moveTo>
                    <a:cubicBezTo>
                      <a:pt x="1130750" y="-1390"/>
                      <a:pt x="1316014" y="50862"/>
                      <a:pt x="1477237" y="156973"/>
                    </a:cubicBezTo>
                    <a:cubicBezTo>
                      <a:pt x="1799684" y="369195"/>
                      <a:pt x="1962295" y="754945"/>
                      <a:pt x="1889079" y="1133956"/>
                    </a:cubicBezTo>
                    <a:lnTo>
                      <a:pt x="20231" y="1148300"/>
                    </a:lnTo>
                    <a:cubicBezTo>
                      <a:pt x="-58794" y="770457"/>
                      <a:pt x="97876" y="382256"/>
                      <a:pt x="417028" y="165110"/>
                    </a:cubicBezTo>
                    <a:cubicBezTo>
                      <a:pt x="576604" y="56537"/>
                      <a:pt x="761045" y="1447"/>
                      <a:pt x="945897" y="2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4" name="グループ化 193">
              <a:extLst>
                <a:ext uri="{FF2B5EF4-FFF2-40B4-BE49-F238E27FC236}">
                  <a16:creationId xmlns:a16="http://schemas.microsoft.com/office/drawing/2014/main" id="{55691B43-F6DF-4DE2-AB65-46079E739EE8}"/>
                </a:ext>
              </a:extLst>
            </p:cNvPr>
            <p:cNvGrpSpPr/>
            <p:nvPr/>
          </p:nvGrpSpPr>
          <p:grpSpPr>
            <a:xfrm flipH="1">
              <a:off x="4953841" y="3271221"/>
              <a:ext cx="344916" cy="312966"/>
              <a:chOff x="291237" y="1759579"/>
              <a:chExt cx="1322030" cy="1199569"/>
            </a:xfrm>
          </p:grpSpPr>
          <p:grpSp>
            <p:nvGrpSpPr>
              <p:cNvPr id="195" name="グループ化 194">
                <a:extLst>
                  <a:ext uri="{FF2B5EF4-FFF2-40B4-BE49-F238E27FC236}">
                    <a16:creationId xmlns:a16="http://schemas.microsoft.com/office/drawing/2014/main" id="{1D8A8B43-97E3-4C1D-8B03-29E469961FE7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213" name="フリーフォーム: 図形 212">
                  <a:extLst>
                    <a:ext uri="{FF2B5EF4-FFF2-40B4-BE49-F238E27FC236}">
                      <a16:creationId xmlns:a16="http://schemas.microsoft.com/office/drawing/2014/main" id="{233B78F7-7D12-440C-8A15-B1FD16437CD5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14" name="フリーフォーム: 図形 213">
                  <a:extLst>
                    <a:ext uri="{FF2B5EF4-FFF2-40B4-BE49-F238E27FC236}">
                      <a16:creationId xmlns:a16="http://schemas.microsoft.com/office/drawing/2014/main" id="{A9BE9AF8-54B1-473F-980D-E6E81021D2CD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" name="フリーフォーム: 図形 214">
                  <a:extLst>
                    <a:ext uri="{FF2B5EF4-FFF2-40B4-BE49-F238E27FC236}">
                      <a16:creationId xmlns:a16="http://schemas.microsoft.com/office/drawing/2014/main" id="{D4F6F23E-2274-4A9F-AF76-87F8CFFD2566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196" name="グループ化 195">
                <a:extLst>
                  <a:ext uri="{FF2B5EF4-FFF2-40B4-BE49-F238E27FC236}">
                    <a16:creationId xmlns:a16="http://schemas.microsoft.com/office/drawing/2014/main" id="{491A3722-293C-43E4-ADA0-D09612A89819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01" name="フリーフォーム: 図形 200">
                  <a:extLst>
                    <a:ext uri="{FF2B5EF4-FFF2-40B4-BE49-F238E27FC236}">
                      <a16:creationId xmlns:a16="http://schemas.microsoft.com/office/drawing/2014/main" id="{8067C4B2-24FC-4AA9-9343-8547B6FFC4B7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" name="フリーフォーム: 図形 201">
                  <a:extLst>
                    <a:ext uri="{FF2B5EF4-FFF2-40B4-BE49-F238E27FC236}">
                      <a16:creationId xmlns:a16="http://schemas.microsoft.com/office/drawing/2014/main" id="{1CA6B717-A3E1-4834-B183-1EB7FB90B069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" name="フリーフォーム: 図形 202">
                  <a:extLst>
                    <a:ext uri="{FF2B5EF4-FFF2-40B4-BE49-F238E27FC236}">
                      <a16:creationId xmlns:a16="http://schemas.microsoft.com/office/drawing/2014/main" id="{E6316C6A-A6A6-4954-86C0-0424CC86ADA3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787BCBC8-6FDE-4601-BB98-2B7BABE08706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249C6AAC-30E4-448D-B413-9FE78B58556F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" name="楕円 205">
                  <a:extLst>
                    <a:ext uri="{FF2B5EF4-FFF2-40B4-BE49-F238E27FC236}">
                      <a16:creationId xmlns:a16="http://schemas.microsoft.com/office/drawing/2014/main" id="{60789A7B-D635-4F88-8865-A26C7A6902CC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" name="楕円 206">
                  <a:extLst>
                    <a:ext uri="{FF2B5EF4-FFF2-40B4-BE49-F238E27FC236}">
                      <a16:creationId xmlns:a16="http://schemas.microsoft.com/office/drawing/2014/main" id="{FB9094DA-592C-486A-988D-244ADB03F823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" name="フリーフォーム: 図形 207">
                  <a:extLst>
                    <a:ext uri="{FF2B5EF4-FFF2-40B4-BE49-F238E27FC236}">
                      <a16:creationId xmlns:a16="http://schemas.microsoft.com/office/drawing/2014/main" id="{9CF908A6-71A2-436D-A092-4D0B03A0A0B4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" name="星: 12 pt 208">
                  <a:extLst>
                    <a:ext uri="{FF2B5EF4-FFF2-40B4-BE49-F238E27FC236}">
                      <a16:creationId xmlns:a16="http://schemas.microsoft.com/office/drawing/2014/main" id="{12AC0EA2-5BFC-4FD5-ADE3-6CDD05776F74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" name="楕円 209">
                  <a:extLst>
                    <a:ext uri="{FF2B5EF4-FFF2-40B4-BE49-F238E27FC236}">
                      <a16:creationId xmlns:a16="http://schemas.microsoft.com/office/drawing/2014/main" id="{7F087AC5-23F8-4463-8712-3FA71C5C9BB2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11" name="楕円 210">
                  <a:extLst>
                    <a:ext uri="{FF2B5EF4-FFF2-40B4-BE49-F238E27FC236}">
                      <a16:creationId xmlns:a16="http://schemas.microsoft.com/office/drawing/2014/main" id="{D4A41A88-5221-4E09-A146-7D0C44F39ECB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12" name="フリーフォーム: 図形 211">
                  <a:extLst>
                    <a:ext uri="{FF2B5EF4-FFF2-40B4-BE49-F238E27FC236}">
                      <a16:creationId xmlns:a16="http://schemas.microsoft.com/office/drawing/2014/main" id="{50BB59AE-7E38-470D-BA5C-21CB246801BB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97" name="グループ化 196">
                <a:extLst>
                  <a:ext uri="{FF2B5EF4-FFF2-40B4-BE49-F238E27FC236}">
                    <a16:creationId xmlns:a16="http://schemas.microsoft.com/office/drawing/2014/main" id="{52F8A400-FE6B-4D28-82E3-FE27C476EE11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198" name="フリーフォーム: 図形 197">
                  <a:extLst>
                    <a:ext uri="{FF2B5EF4-FFF2-40B4-BE49-F238E27FC236}">
                      <a16:creationId xmlns:a16="http://schemas.microsoft.com/office/drawing/2014/main" id="{288E19BD-8B40-42B9-A4EF-733F5076A6B4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" name="フリーフォーム: 図形 198">
                  <a:extLst>
                    <a:ext uri="{FF2B5EF4-FFF2-40B4-BE49-F238E27FC236}">
                      <a16:creationId xmlns:a16="http://schemas.microsoft.com/office/drawing/2014/main" id="{A8BC99F0-7531-48F5-8215-435DDF67082B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" name="フリーフォーム: 図形 199">
                  <a:extLst>
                    <a:ext uri="{FF2B5EF4-FFF2-40B4-BE49-F238E27FC236}">
                      <a16:creationId xmlns:a16="http://schemas.microsoft.com/office/drawing/2014/main" id="{1F80DCE8-715C-4DB8-A844-61B06AF273DE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369" name="グループ化 368">
            <a:extLst>
              <a:ext uri="{FF2B5EF4-FFF2-40B4-BE49-F238E27FC236}">
                <a16:creationId xmlns:a16="http://schemas.microsoft.com/office/drawing/2014/main" id="{DDA711DA-BD4F-4D01-9814-77787D6FC0A7}"/>
              </a:ext>
            </a:extLst>
          </p:cNvPr>
          <p:cNvGrpSpPr/>
          <p:nvPr/>
        </p:nvGrpSpPr>
        <p:grpSpPr>
          <a:xfrm>
            <a:off x="6793314" y="3733296"/>
            <a:ext cx="2221838" cy="2649104"/>
            <a:chOff x="5949445" y="3027293"/>
            <a:chExt cx="1688087" cy="2012713"/>
          </a:xfrm>
        </p:grpSpPr>
        <p:grpSp>
          <p:nvGrpSpPr>
            <p:cNvPr id="370" name="グループ化 369">
              <a:extLst>
                <a:ext uri="{FF2B5EF4-FFF2-40B4-BE49-F238E27FC236}">
                  <a16:creationId xmlns:a16="http://schemas.microsoft.com/office/drawing/2014/main" id="{0C70A5EA-B8DA-4879-972E-0A1032010018}"/>
                </a:ext>
              </a:extLst>
            </p:cNvPr>
            <p:cNvGrpSpPr/>
            <p:nvPr/>
          </p:nvGrpSpPr>
          <p:grpSpPr>
            <a:xfrm>
              <a:off x="6156676" y="3027293"/>
              <a:ext cx="1333784" cy="1631725"/>
              <a:chOff x="6156676" y="855594"/>
              <a:chExt cx="1333784" cy="1631725"/>
            </a:xfrm>
          </p:grpSpPr>
          <p:sp>
            <p:nvSpPr>
              <p:cNvPr id="593" name="台形 592">
                <a:extLst>
                  <a:ext uri="{FF2B5EF4-FFF2-40B4-BE49-F238E27FC236}">
                    <a16:creationId xmlns:a16="http://schemas.microsoft.com/office/drawing/2014/main" id="{65CF6CD9-3CF7-4C9A-8953-75B77EA258B8}"/>
                  </a:ext>
                </a:extLst>
              </p:cNvPr>
              <p:cNvSpPr/>
              <p:nvPr/>
            </p:nvSpPr>
            <p:spPr>
              <a:xfrm>
                <a:off x="6772247" y="855594"/>
                <a:ext cx="100746" cy="488522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楕円 593">
                <a:extLst>
                  <a:ext uri="{FF2B5EF4-FFF2-40B4-BE49-F238E27FC236}">
                    <a16:creationId xmlns:a16="http://schemas.microsoft.com/office/drawing/2014/main" id="{8005D9EA-511E-4F28-B32F-B1A43353545E}"/>
                  </a:ext>
                </a:extLst>
              </p:cNvPr>
              <p:cNvSpPr/>
              <p:nvPr/>
            </p:nvSpPr>
            <p:spPr>
              <a:xfrm>
                <a:off x="6156676" y="1074420"/>
                <a:ext cx="1333784" cy="141289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595" name="グループ化 594">
                <a:extLst>
                  <a:ext uri="{FF2B5EF4-FFF2-40B4-BE49-F238E27FC236}">
                    <a16:creationId xmlns:a16="http://schemas.microsoft.com/office/drawing/2014/main" id="{4DE8B9FA-EE63-4153-BADE-DAB1A6D4BC42}"/>
                  </a:ext>
                </a:extLst>
              </p:cNvPr>
              <p:cNvGrpSpPr/>
              <p:nvPr/>
            </p:nvGrpSpPr>
            <p:grpSpPr>
              <a:xfrm>
                <a:off x="6191304" y="1614133"/>
                <a:ext cx="615571" cy="652085"/>
                <a:chOff x="6156676" y="3611880"/>
                <a:chExt cx="736738" cy="780439"/>
              </a:xfrm>
            </p:grpSpPr>
            <p:sp>
              <p:nvSpPr>
                <p:cNvPr id="636" name="楕円 635">
                  <a:extLst>
                    <a:ext uri="{FF2B5EF4-FFF2-40B4-BE49-F238E27FC236}">
                      <a16:creationId xmlns:a16="http://schemas.microsoft.com/office/drawing/2014/main" id="{CBFCA9E2-40EB-464F-9A2E-189E1CDC2246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7" name="楕円 636">
                  <a:extLst>
                    <a:ext uri="{FF2B5EF4-FFF2-40B4-BE49-F238E27FC236}">
                      <a16:creationId xmlns:a16="http://schemas.microsoft.com/office/drawing/2014/main" id="{FFD198CE-F24F-456C-B6F1-4344880B31B1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8" name="楕円 637">
                  <a:extLst>
                    <a:ext uri="{FF2B5EF4-FFF2-40B4-BE49-F238E27FC236}">
                      <a16:creationId xmlns:a16="http://schemas.microsoft.com/office/drawing/2014/main" id="{F431B388-2D73-4660-8A0C-0EFC024FDA4F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6" name="グループ化 595">
                <a:extLst>
                  <a:ext uri="{FF2B5EF4-FFF2-40B4-BE49-F238E27FC236}">
                    <a16:creationId xmlns:a16="http://schemas.microsoft.com/office/drawing/2014/main" id="{8D8AF966-DAEC-4178-9FF9-BC99C9DFC838}"/>
                  </a:ext>
                </a:extLst>
              </p:cNvPr>
              <p:cNvGrpSpPr/>
              <p:nvPr/>
            </p:nvGrpSpPr>
            <p:grpSpPr>
              <a:xfrm>
                <a:off x="6854244" y="1614133"/>
                <a:ext cx="615571" cy="652085"/>
                <a:chOff x="6156676" y="3611880"/>
                <a:chExt cx="736738" cy="780439"/>
              </a:xfrm>
            </p:grpSpPr>
            <p:sp>
              <p:nvSpPr>
                <p:cNvPr id="633" name="楕円 632">
                  <a:extLst>
                    <a:ext uri="{FF2B5EF4-FFF2-40B4-BE49-F238E27FC236}">
                      <a16:creationId xmlns:a16="http://schemas.microsoft.com/office/drawing/2014/main" id="{B1EFC5ED-4AF2-4163-A02A-30BE80946A4F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4" name="楕円 633">
                  <a:extLst>
                    <a:ext uri="{FF2B5EF4-FFF2-40B4-BE49-F238E27FC236}">
                      <a16:creationId xmlns:a16="http://schemas.microsoft.com/office/drawing/2014/main" id="{A56656FE-C1FB-43EF-BE5F-479ACF225FCE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5" name="楕円 634">
                  <a:extLst>
                    <a:ext uri="{FF2B5EF4-FFF2-40B4-BE49-F238E27FC236}">
                      <a16:creationId xmlns:a16="http://schemas.microsoft.com/office/drawing/2014/main" id="{9142DE5B-49DE-4EB7-982E-B001BD67C745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7" name="グループ化 596">
                <a:extLst>
                  <a:ext uri="{FF2B5EF4-FFF2-40B4-BE49-F238E27FC236}">
                    <a16:creationId xmlns:a16="http://schemas.microsoft.com/office/drawing/2014/main" id="{8DC1A86D-DACC-418C-92CF-8EE4C1972B31}"/>
                  </a:ext>
                </a:extLst>
              </p:cNvPr>
              <p:cNvGrpSpPr/>
              <p:nvPr/>
            </p:nvGrpSpPr>
            <p:grpSpPr>
              <a:xfrm rot="1800000">
                <a:off x="6208430" y="1233224"/>
                <a:ext cx="523821" cy="652085"/>
                <a:chOff x="6156676" y="3611880"/>
                <a:chExt cx="736738" cy="780439"/>
              </a:xfrm>
            </p:grpSpPr>
            <p:sp>
              <p:nvSpPr>
                <p:cNvPr id="630" name="楕円 629">
                  <a:extLst>
                    <a:ext uri="{FF2B5EF4-FFF2-40B4-BE49-F238E27FC236}">
                      <a16:creationId xmlns:a16="http://schemas.microsoft.com/office/drawing/2014/main" id="{D5D79337-3F61-4F4D-8276-7813F88DD05A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1" name="楕円 630">
                  <a:extLst>
                    <a:ext uri="{FF2B5EF4-FFF2-40B4-BE49-F238E27FC236}">
                      <a16:creationId xmlns:a16="http://schemas.microsoft.com/office/drawing/2014/main" id="{7AEC9241-2722-4F93-9BEB-4F3429478DF6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2" name="楕円 631">
                  <a:extLst>
                    <a:ext uri="{FF2B5EF4-FFF2-40B4-BE49-F238E27FC236}">
                      <a16:creationId xmlns:a16="http://schemas.microsoft.com/office/drawing/2014/main" id="{83D52B71-F773-4D24-8879-A93D64030609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8" name="グループ化 597">
                <a:extLst>
                  <a:ext uri="{FF2B5EF4-FFF2-40B4-BE49-F238E27FC236}">
                    <a16:creationId xmlns:a16="http://schemas.microsoft.com/office/drawing/2014/main" id="{FE1C4F74-5B7E-49CB-9DF4-ED4E9CA24BB0}"/>
                  </a:ext>
                </a:extLst>
              </p:cNvPr>
              <p:cNvGrpSpPr/>
              <p:nvPr/>
            </p:nvGrpSpPr>
            <p:grpSpPr>
              <a:xfrm rot="19800000" flipH="1">
                <a:off x="6909273" y="1233224"/>
                <a:ext cx="523821" cy="652085"/>
                <a:chOff x="6156676" y="3611880"/>
                <a:chExt cx="736738" cy="780439"/>
              </a:xfrm>
            </p:grpSpPr>
            <p:sp>
              <p:nvSpPr>
                <p:cNvPr id="627" name="楕円 626">
                  <a:extLst>
                    <a:ext uri="{FF2B5EF4-FFF2-40B4-BE49-F238E27FC236}">
                      <a16:creationId xmlns:a16="http://schemas.microsoft.com/office/drawing/2014/main" id="{226C8032-551D-4CBF-BA63-326671E90378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8" name="楕円 627">
                  <a:extLst>
                    <a:ext uri="{FF2B5EF4-FFF2-40B4-BE49-F238E27FC236}">
                      <a16:creationId xmlns:a16="http://schemas.microsoft.com/office/drawing/2014/main" id="{BC9B4448-F441-4FB6-8D22-867E1AAE7172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9" name="楕円 628">
                  <a:extLst>
                    <a:ext uri="{FF2B5EF4-FFF2-40B4-BE49-F238E27FC236}">
                      <a16:creationId xmlns:a16="http://schemas.microsoft.com/office/drawing/2014/main" id="{126E00E6-F6CA-4074-AC14-8813E5650565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9" name="グループ化 598">
                <a:extLst>
                  <a:ext uri="{FF2B5EF4-FFF2-40B4-BE49-F238E27FC236}">
                    <a16:creationId xmlns:a16="http://schemas.microsoft.com/office/drawing/2014/main" id="{5A390E6F-4CF8-4500-9D21-8A7A191484ED}"/>
                  </a:ext>
                </a:extLst>
              </p:cNvPr>
              <p:cNvGrpSpPr/>
              <p:nvPr/>
            </p:nvGrpSpPr>
            <p:grpSpPr>
              <a:xfrm>
                <a:off x="6630788" y="1441451"/>
                <a:ext cx="439938" cy="531098"/>
                <a:chOff x="6156676" y="3611880"/>
                <a:chExt cx="736738" cy="780439"/>
              </a:xfrm>
            </p:grpSpPr>
            <p:sp>
              <p:nvSpPr>
                <p:cNvPr id="624" name="楕円 623">
                  <a:extLst>
                    <a:ext uri="{FF2B5EF4-FFF2-40B4-BE49-F238E27FC236}">
                      <a16:creationId xmlns:a16="http://schemas.microsoft.com/office/drawing/2014/main" id="{FCDF4DBB-DEA9-4C26-8EB2-35D14A0A3E1A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5" name="楕円 624">
                  <a:extLst>
                    <a:ext uri="{FF2B5EF4-FFF2-40B4-BE49-F238E27FC236}">
                      <a16:creationId xmlns:a16="http://schemas.microsoft.com/office/drawing/2014/main" id="{FE21C14F-B62A-4F79-A863-14A69CB68A3A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6" name="楕円 625">
                  <a:extLst>
                    <a:ext uri="{FF2B5EF4-FFF2-40B4-BE49-F238E27FC236}">
                      <a16:creationId xmlns:a16="http://schemas.microsoft.com/office/drawing/2014/main" id="{D001F39F-610A-4D6B-B208-11B2012F030E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0" name="グループ化 599">
                <a:extLst>
                  <a:ext uri="{FF2B5EF4-FFF2-40B4-BE49-F238E27FC236}">
                    <a16:creationId xmlns:a16="http://schemas.microsoft.com/office/drawing/2014/main" id="{E7C32678-908D-4BD2-BDF1-F0F51F81D3EF}"/>
                  </a:ext>
                </a:extLst>
              </p:cNvPr>
              <p:cNvGrpSpPr/>
              <p:nvPr/>
            </p:nvGrpSpPr>
            <p:grpSpPr>
              <a:xfrm rot="18900000">
                <a:off x="6347023" y="1991356"/>
                <a:ext cx="348992" cy="476138"/>
                <a:chOff x="6156676" y="3611880"/>
                <a:chExt cx="736738" cy="780439"/>
              </a:xfrm>
            </p:grpSpPr>
            <p:sp>
              <p:nvSpPr>
                <p:cNvPr id="621" name="楕円 620">
                  <a:extLst>
                    <a:ext uri="{FF2B5EF4-FFF2-40B4-BE49-F238E27FC236}">
                      <a16:creationId xmlns:a16="http://schemas.microsoft.com/office/drawing/2014/main" id="{8B3167AF-39BF-4974-B11C-FCA7E1B4B326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2" name="楕円 621">
                  <a:extLst>
                    <a:ext uri="{FF2B5EF4-FFF2-40B4-BE49-F238E27FC236}">
                      <a16:creationId xmlns:a16="http://schemas.microsoft.com/office/drawing/2014/main" id="{652DD0DE-45E9-46F9-8916-D6CE49050C71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3" name="楕円 622">
                  <a:extLst>
                    <a:ext uri="{FF2B5EF4-FFF2-40B4-BE49-F238E27FC236}">
                      <a16:creationId xmlns:a16="http://schemas.microsoft.com/office/drawing/2014/main" id="{19FECD29-91B0-4750-86FF-5919F8D120AF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1" name="グループ化 600">
                <a:extLst>
                  <a:ext uri="{FF2B5EF4-FFF2-40B4-BE49-F238E27FC236}">
                    <a16:creationId xmlns:a16="http://schemas.microsoft.com/office/drawing/2014/main" id="{AFDF9C22-8EC9-4F09-BFD9-173BF96811F9}"/>
                  </a:ext>
                </a:extLst>
              </p:cNvPr>
              <p:cNvGrpSpPr/>
              <p:nvPr/>
            </p:nvGrpSpPr>
            <p:grpSpPr>
              <a:xfrm rot="2700000" flipH="1">
                <a:off x="6962593" y="1991356"/>
                <a:ext cx="348992" cy="476138"/>
                <a:chOff x="6156676" y="3611880"/>
                <a:chExt cx="736738" cy="780439"/>
              </a:xfrm>
            </p:grpSpPr>
            <p:sp>
              <p:nvSpPr>
                <p:cNvPr id="618" name="楕円 617">
                  <a:extLst>
                    <a:ext uri="{FF2B5EF4-FFF2-40B4-BE49-F238E27FC236}">
                      <a16:creationId xmlns:a16="http://schemas.microsoft.com/office/drawing/2014/main" id="{2E89D20F-26D4-48DF-B54B-91584EE4A30F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9" name="楕円 618">
                  <a:extLst>
                    <a:ext uri="{FF2B5EF4-FFF2-40B4-BE49-F238E27FC236}">
                      <a16:creationId xmlns:a16="http://schemas.microsoft.com/office/drawing/2014/main" id="{84300673-D517-4FD0-8ECB-8CB84AF8B645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0" name="楕円 619">
                  <a:extLst>
                    <a:ext uri="{FF2B5EF4-FFF2-40B4-BE49-F238E27FC236}">
                      <a16:creationId xmlns:a16="http://schemas.microsoft.com/office/drawing/2014/main" id="{24919211-DACD-4DD5-962D-ACF47DB759CF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2" name="グループ化 601">
                <a:extLst>
                  <a:ext uri="{FF2B5EF4-FFF2-40B4-BE49-F238E27FC236}">
                    <a16:creationId xmlns:a16="http://schemas.microsoft.com/office/drawing/2014/main" id="{6FA5A216-2E94-456E-B250-4D738484BDA5}"/>
                  </a:ext>
                </a:extLst>
              </p:cNvPr>
              <p:cNvGrpSpPr/>
              <p:nvPr/>
            </p:nvGrpSpPr>
            <p:grpSpPr>
              <a:xfrm>
                <a:off x="6542971" y="1822282"/>
                <a:ext cx="615571" cy="652085"/>
                <a:chOff x="6156676" y="3611880"/>
                <a:chExt cx="736738" cy="780439"/>
              </a:xfrm>
            </p:grpSpPr>
            <p:sp>
              <p:nvSpPr>
                <p:cNvPr id="615" name="楕円 614">
                  <a:extLst>
                    <a:ext uri="{FF2B5EF4-FFF2-40B4-BE49-F238E27FC236}">
                      <a16:creationId xmlns:a16="http://schemas.microsoft.com/office/drawing/2014/main" id="{0872B6DF-7B44-41D2-9567-4E664FCF63D4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6" name="楕円 615">
                  <a:extLst>
                    <a:ext uri="{FF2B5EF4-FFF2-40B4-BE49-F238E27FC236}">
                      <a16:creationId xmlns:a16="http://schemas.microsoft.com/office/drawing/2014/main" id="{7E001C83-04AE-4F47-969F-AD2240EBB126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7" name="楕円 616">
                  <a:extLst>
                    <a:ext uri="{FF2B5EF4-FFF2-40B4-BE49-F238E27FC236}">
                      <a16:creationId xmlns:a16="http://schemas.microsoft.com/office/drawing/2014/main" id="{6724E74B-BD9F-4274-8DCE-B3BE684397E5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3" name="グループ化 602">
                <a:extLst>
                  <a:ext uri="{FF2B5EF4-FFF2-40B4-BE49-F238E27FC236}">
                    <a16:creationId xmlns:a16="http://schemas.microsoft.com/office/drawing/2014/main" id="{38BE85F1-3E68-4797-A065-C693D85DFF93}"/>
                  </a:ext>
                </a:extLst>
              </p:cNvPr>
              <p:cNvGrpSpPr/>
              <p:nvPr/>
            </p:nvGrpSpPr>
            <p:grpSpPr>
              <a:xfrm rot="3600000">
                <a:off x="6493566" y="1021029"/>
                <a:ext cx="251466" cy="443139"/>
                <a:chOff x="6156676" y="3611880"/>
                <a:chExt cx="736738" cy="780439"/>
              </a:xfrm>
            </p:grpSpPr>
            <p:sp>
              <p:nvSpPr>
                <p:cNvPr id="612" name="楕円 611">
                  <a:extLst>
                    <a:ext uri="{FF2B5EF4-FFF2-40B4-BE49-F238E27FC236}">
                      <a16:creationId xmlns:a16="http://schemas.microsoft.com/office/drawing/2014/main" id="{05502E88-2426-4F14-A6BA-CCD3E33D79F9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3" name="楕円 612">
                  <a:extLst>
                    <a:ext uri="{FF2B5EF4-FFF2-40B4-BE49-F238E27FC236}">
                      <a16:creationId xmlns:a16="http://schemas.microsoft.com/office/drawing/2014/main" id="{37DB3F1D-B1C3-4808-9523-1CA9BD3BEF94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4" name="楕円 613">
                  <a:extLst>
                    <a:ext uri="{FF2B5EF4-FFF2-40B4-BE49-F238E27FC236}">
                      <a16:creationId xmlns:a16="http://schemas.microsoft.com/office/drawing/2014/main" id="{4EC68D70-3CCF-4720-8EB1-925CB0A73B1B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4" name="グループ化 603">
                <a:extLst>
                  <a:ext uri="{FF2B5EF4-FFF2-40B4-BE49-F238E27FC236}">
                    <a16:creationId xmlns:a16="http://schemas.microsoft.com/office/drawing/2014/main" id="{34D82668-944F-42AC-BDA0-B714DD76E4DE}"/>
                  </a:ext>
                </a:extLst>
              </p:cNvPr>
              <p:cNvGrpSpPr/>
              <p:nvPr/>
            </p:nvGrpSpPr>
            <p:grpSpPr>
              <a:xfrm rot="18000000" flipH="1">
                <a:off x="6908583" y="1021029"/>
                <a:ext cx="251466" cy="443139"/>
                <a:chOff x="6156676" y="3611880"/>
                <a:chExt cx="736738" cy="780439"/>
              </a:xfrm>
            </p:grpSpPr>
            <p:sp>
              <p:nvSpPr>
                <p:cNvPr id="609" name="楕円 608">
                  <a:extLst>
                    <a:ext uri="{FF2B5EF4-FFF2-40B4-BE49-F238E27FC236}">
                      <a16:creationId xmlns:a16="http://schemas.microsoft.com/office/drawing/2014/main" id="{8DEC3623-FEAF-48AF-9EB7-36A0C30DD562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0" name="楕円 609">
                  <a:extLst>
                    <a:ext uri="{FF2B5EF4-FFF2-40B4-BE49-F238E27FC236}">
                      <a16:creationId xmlns:a16="http://schemas.microsoft.com/office/drawing/2014/main" id="{354F1684-4968-4B0E-8753-580D756518C6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1" name="楕円 610">
                  <a:extLst>
                    <a:ext uri="{FF2B5EF4-FFF2-40B4-BE49-F238E27FC236}">
                      <a16:creationId xmlns:a16="http://schemas.microsoft.com/office/drawing/2014/main" id="{D6A99DF6-2D1B-46FB-B368-1D86282954F4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5" name="グループ化 604">
                <a:extLst>
                  <a:ext uri="{FF2B5EF4-FFF2-40B4-BE49-F238E27FC236}">
                    <a16:creationId xmlns:a16="http://schemas.microsoft.com/office/drawing/2014/main" id="{3D9FDAE7-9594-4B05-A17C-6F36D2D1A79B}"/>
                  </a:ext>
                </a:extLst>
              </p:cNvPr>
              <p:cNvGrpSpPr/>
              <p:nvPr/>
            </p:nvGrpSpPr>
            <p:grpSpPr>
              <a:xfrm>
                <a:off x="6692032" y="1165614"/>
                <a:ext cx="293886" cy="359650"/>
                <a:chOff x="6156676" y="3611880"/>
                <a:chExt cx="736738" cy="780439"/>
              </a:xfrm>
            </p:grpSpPr>
            <p:sp>
              <p:nvSpPr>
                <p:cNvPr id="606" name="楕円 605">
                  <a:extLst>
                    <a:ext uri="{FF2B5EF4-FFF2-40B4-BE49-F238E27FC236}">
                      <a16:creationId xmlns:a16="http://schemas.microsoft.com/office/drawing/2014/main" id="{3042C0FB-A1D8-43B1-99D4-6196E98B9643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7" name="楕円 606">
                  <a:extLst>
                    <a:ext uri="{FF2B5EF4-FFF2-40B4-BE49-F238E27FC236}">
                      <a16:creationId xmlns:a16="http://schemas.microsoft.com/office/drawing/2014/main" id="{4DE1F983-8D81-4298-A91D-0CC62CAF0B52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8" name="楕円 607">
                  <a:extLst>
                    <a:ext uri="{FF2B5EF4-FFF2-40B4-BE49-F238E27FC236}">
                      <a16:creationId xmlns:a16="http://schemas.microsoft.com/office/drawing/2014/main" id="{534A996D-EFCC-4453-8B4E-434CDA488BA4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371" name="グループ化 370">
              <a:extLst>
                <a:ext uri="{FF2B5EF4-FFF2-40B4-BE49-F238E27FC236}">
                  <a16:creationId xmlns:a16="http://schemas.microsoft.com/office/drawing/2014/main" id="{B54BC507-88E6-4FCD-BF13-2233624F9B38}"/>
                </a:ext>
              </a:extLst>
            </p:cNvPr>
            <p:cNvGrpSpPr/>
            <p:nvPr/>
          </p:nvGrpSpPr>
          <p:grpSpPr>
            <a:xfrm>
              <a:off x="5949445" y="4295628"/>
              <a:ext cx="1645220" cy="744378"/>
              <a:chOff x="5120296" y="2312937"/>
              <a:chExt cx="1907528" cy="863059"/>
            </a:xfrm>
          </p:grpSpPr>
          <p:grpSp>
            <p:nvGrpSpPr>
              <p:cNvPr id="460" name="グループ化 459">
                <a:extLst>
                  <a:ext uri="{FF2B5EF4-FFF2-40B4-BE49-F238E27FC236}">
                    <a16:creationId xmlns:a16="http://schemas.microsoft.com/office/drawing/2014/main" id="{6B12752D-F287-4382-B5B5-26A6B0627A58}"/>
                  </a:ext>
                </a:extLst>
              </p:cNvPr>
              <p:cNvGrpSpPr/>
              <p:nvPr/>
            </p:nvGrpSpPr>
            <p:grpSpPr>
              <a:xfrm>
                <a:off x="5657370" y="2879271"/>
                <a:ext cx="397388" cy="296725"/>
                <a:chOff x="6178924" y="5702480"/>
                <a:chExt cx="1916799" cy="1431251"/>
              </a:xfrm>
            </p:grpSpPr>
            <p:sp>
              <p:nvSpPr>
                <p:cNvPr id="571" name="フリーフォーム: 図形 570">
                  <a:extLst>
                    <a:ext uri="{FF2B5EF4-FFF2-40B4-BE49-F238E27FC236}">
                      <a16:creationId xmlns:a16="http://schemas.microsoft.com/office/drawing/2014/main" id="{C4344A30-8EC4-466F-80CF-D75AA3EA7EF0}"/>
                    </a:ext>
                  </a:extLst>
                </p:cNvPr>
                <p:cNvSpPr/>
                <p:nvPr/>
              </p:nvSpPr>
              <p:spPr>
                <a:xfrm rot="18513278">
                  <a:off x="7141791" y="6256647"/>
                  <a:ext cx="619641" cy="93296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2" name="フリーフォーム: 図形 571">
                  <a:extLst>
                    <a:ext uri="{FF2B5EF4-FFF2-40B4-BE49-F238E27FC236}">
                      <a16:creationId xmlns:a16="http://schemas.microsoft.com/office/drawing/2014/main" id="{F823A86C-1864-4484-A30C-0D07FE380E22}"/>
                    </a:ext>
                  </a:extLst>
                </p:cNvPr>
                <p:cNvSpPr/>
                <p:nvPr/>
              </p:nvSpPr>
              <p:spPr>
                <a:xfrm rot="18513278">
                  <a:off x="6976523" y="6400824"/>
                  <a:ext cx="595699" cy="390910"/>
                </a:xfrm>
                <a:custGeom>
                  <a:avLst/>
                  <a:gdLst>
                    <a:gd name="connsiteX0" fmla="*/ 528897 w 595699"/>
                    <a:gd name="connsiteY0" fmla="*/ 52375 h 390910"/>
                    <a:gd name="connsiteX1" fmla="*/ 568598 w 595699"/>
                    <a:gd name="connsiteY1" fmla="*/ 108537 h 390910"/>
                    <a:gd name="connsiteX2" fmla="*/ 595699 w 595699"/>
                    <a:gd name="connsiteY2" fmla="*/ 168048 h 390910"/>
                    <a:gd name="connsiteX3" fmla="*/ 580926 w 595699"/>
                    <a:gd name="connsiteY3" fmla="*/ 198271 h 390910"/>
                    <a:gd name="connsiteX4" fmla="*/ 404080 w 595699"/>
                    <a:gd name="connsiteY4" fmla="*/ 354447 h 390910"/>
                    <a:gd name="connsiteX5" fmla="*/ 25716 w 595699"/>
                    <a:gd name="connsiteY5" fmla="*/ 331541 h 390910"/>
                    <a:gd name="connsiteX6" fmla="*/ 592 w 595699"/>
                    <a:gd name="connsiteY6" fmla="*/ 312664 h 390910"/>
                    <a:gd name="connsiteX7" fmla="*/ 0 w 595699"/>
                    <a:gd name="connsiteY7" fmla="*/ 305527 h 390910"/>
                    <a:gd name="connsiteX8" fmla="*/ 22686 w 595699"/>
                    <a:gd name="connsiteY8" fmla="*/ 170808 h 390910"/>
                    <a:gd name="connsiteX9" fmla="*/ 44183 w 595699"/>
                    <a:gd name="connsiteY9" fmla="*/ 123602 h 390910"/>
                    <a:gd name="connsiteX10" fmla="*/ 45811 w 595699"/>
                    <a:gd name="connsiteY10" fmla="*/ 126378 h 390910"/>
                    <a:gd name="connsiteX11" fmla="*/ 334515 w 595699"/>
                    <a:gd name="connsiteY11" fmla="*/ 201731 h 390910"/>
                    <a:gd name="connsiteX12" fmla="*/ 457830 w 595699"/>
                    <a:gd name="connsiteY12" fmla="*/ 69705 h 390910"/>
                    <a:gd name="connsiteX13" fmla="*/ 469604 w 595699"/>
                    <a:gd name="connsiteY13" fmla="*/ 0 h 390910"/>
                    <a:gd name="connsiteX14" fmla="*/ 480294 w 595699"/>
                    <a:gd name="connsiteY14" fmla="*/ 6500 h 390910"/>
                    <a:gd name="connsiteX15" fmla="*/ 528897 w 595699"/>
                    <a:gd name="connsiteY15" fmla="*/ 52375 h 39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95699" h="390910">
                      <a:moveTo>
                        <a:pt x="528897" y="52375"/>
                      </a:moveTo>
                      <a:cubicBezTo>
                        <a:pt x="544021" y="69851"/>
                        <a:pt x="557254" y="88685"/>
                        <a:pt x="568598" y="108537"/>
                      </a:cubicBezTo>
                      <a:lnTo>
                        <a:pt x="595699" y="168048"/>
                      </a:lnTo>
                      <a:lnTo>
                        <a:pt x="580926" y="198271"/>
                      </a:lnTo>
                      <a:cubicBezTo>
                        <a:pt x="540283" y="264534"/>
                        <a:pt x="480128" y="319805"/>
                        <a:pt x="404080" y="354447"/>
                      </a:cubicBezTo>
                      <a:cubicBezTo>
                        <a:pt x="277334" y="412182"/>
                        <a:pt x="136327" y="399000"/>
                        <a:pt x="25716" y="331541"/>
                      </a:cubicBezTo>
                      <a:lnTo>
                        <a:pt x="592" y="312664"/>
                      </a:lnTo>
                      <a:lnTo>
                        <a:pt x="0" y="305527"/>
                      </a:lnTo>
                      <a:cubicBezTo>
                        <a:pt x="0" y="259716"/>
                        <a:pt x="7562" y="213904"/>
                        <a:pt x="22686" y="170808"/>
                      </a:cubicBezTo>
                      <a:lnTo>
                        <a:pt x="44183" y="123602"/>
                      </a:lnTo>
                      <a:lnTo>
                        <a:pt x="45811" y="126378"/>
                      </a:lnTo>
                      <a:cubicBezTo>
                        <a:pt x="110614" y="214984"/>
                        <a:pt x="230738" y="249004"/>
                        <a:pt x="334515" y="201731"/>
                      </a:cubicBezTo>
                      <a:cubicBezTo>
                        <a:pt x="393816" y="174717"/>
                        <a:pt x="436593" y="126256"/>
                        <a:pt x="457830" y="69705"/>
                      </a:cubicBezTo>
                      <a:lnTo>
                        <a:pt x="469604" y="0"/>
                      </a:lnTo>
                      <a:lnTo>
                        <a:pt x="480294" y="6500"/>
                      </a:lnTo>
                      <a:cubicBezTo>
                        <a:pt x="497474" y="19607"/>
                        <a:pt x="513773" y="34899"/>
                        <a:pt x="528897" y="52375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3" name="フリーフォーム: 図形 572">
                  <a:extLst>
                    <a:ext uri="{FF2B5EF4-FFF2-40B4-BE49-F238E27FC236}">
                      <a16:creationId xmlns:a16="http://schemas.microsoft.com/office/drawing/2014/main" id="{C8F2ABAA-52ED-4A18-A767-2381023479E9}"/>
                    </a:ext>
                  </a:extLst>
                </p:cNvPr>
                <p:cNvSpPr/>
                <p:nvPr/>
              </p:nvSpPr>
              <p:spPr>
                <a:xfrm rot="18513278">
                  <a:off x="7271051" y="6647799"/>
                  <a:ext cx="568774" cy="277693"/>
                </a:xfrm>
                <a:custGeom>
                  <a:avLst/>
                  <a:gdLst>
                    <a:gd name="connsiteX0" fmla="*/ 568774 w 568774"/>
                    <a:gd name="connsiteY0" fmla="*/ 0 h 277693"/>
                    <a:gd name="connsiteX1" fmla="*/ 557183 w 568774"/>
                    <a:gd name="connsiteY1" fmla="*/ 45193 h 277693"/>
                    <a:gd name="connsiteX2" fmla="*/ 489125 w 568774"/>
                    <a:gd name="connsiteY2" fmla="*/ 163626 h 277693"/>
                    <a:gd name="connsiteX3" fmla="*/ 428038 w 568774"/>
                    <a:gd name="connsiteY3" fmla="*/ 243179 h 277693"/>
                    <a:gd name="connsiteX4" fmla="*/ 329526 w 568774"/>
                    <a:gd name="connsiteY4" fmla="*/ 268958 h 277693"/>
                    <a:gd name="connsiteX5" fmla="*/ 212134 w 568774"/>
                    <a:gd name="connsiteY5" fmla="*/ 277602 h 277693"/>
                    <a:gd name="connsiteX6" fmla="*/ 131939 w 568774"/>
                    <a:gd name="connsiteY6" fmla="*/ 269068 h 277693"/>
                    <a:gd name="connsiteX7" fmla="*/ 50972 w 568774"/>
                    <a:gd name="connsiteY7" fmla="*/ 163626 h 277693"/>
                    <a:gd name="connsiteX8" fmla="*/ 11271 w 568774"/>
                    <a:gd name="connsiteY8" fmla="*/ 107464 h 277693"/>
                    <a:gd name="connsiteX9" fmla="*/ 0 w 568774"/>
                    <a:gd name="connsiteY9" fmla="*/ 82713 h 277693"/>
                    <a:gd name="connsiteX10" fmla="*/ 35462 w 568774"/>
                    <a:gd name="connsiteY10" fmla="*/ 100459 h 277693"/>
                    <a:gd name="connsiteX11" fmla="*/ 483637 w 568774"/>
                    <a:gd name="connsiteY11" fmla="*/ 64341 h 277693"/>
                    <a:gd name="connsiteX12" fmla="*/ 561308 w 568774"/>
                    <a:gd name="connsiteY12" fmla="*/ 7909 h 277693"/>
                    <a:gd name="connsiteX13" fmla="*/ 568774 w 568774"/>
                    <a:gd name="connsiteY13" fmla="*/ 0 h 27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8774" h="277693">
                      <a:moveTo>
                        <a:pt x="568774" y="0"/>
                      </a:moveTo>
                      <a:lnTo>
                        <a:pt x="557183" y="45193"/>
                      </a:lnTo>
                      <a:cubicBezTo>
                        <a:pt x="542059" y="88290"/>
                        <a:pt x="519373" y="128673"/>
                        <a:pt x="489125" y="163626"/>
                      </a:cubicBezTo>
                      <a:lnTo>
                        <a:pt x="428038" y="243179"/>
                      </a:lnTo>
                      <a:lnTo>
                        <a:pt x="329526" y="268958"/>
                      </a:lnTo>
                      <a:cubicBezTo>
                        <a:pt x="290536" y="275407"/>
                        <a:pt x="251242" y="278256"/>
                        <a:pt x="212134" y="277602"/>
                      </a:cubicBezTo>
                      <a:lnTo>
                        <a:pt x="131939" y="269068"/>
                      </a:lnTo>
                      <a:lnTo>
                        <a:pt x="50972" y="163626"/>
                      </a:lnTo>
                      <a:cubicBezTo>
                        <a:pt x="35848" y="146149"/>
                        <a:pt x="22615" y="127316"/>
                        <a:pt x="11271" y="107464"/>
                      </a:cubicBezTo>
                      <a:lnTo>
                        <a:pt x="0" y="82713"/>
                      </a:lnTo>
                      <a:lnTo>
                        <a:pt x="35462" y="100459"/>
                      </a:lnTo>
                      <a:cubicBezTo>
                        <a:pt x="178040" y="156375"/>
                        <a:pt x="343367" y="147487"/>
                        <a:pt x="483637" y="64341"/>
                      </a:cubicBezTo>
                      <a:cubicBezTo>
                        <a:pt x="511691" y="47712"/>
                        <a:pt x="537621" y="28777"/>
                        <a:pt x="561308" y="7909"/>
                      </a:cubicBezTo>
                      <a:lnTo>
                        <a:pt x="56877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4" name="楕円 573">
                  <a:extLst>
                    <a:ext uri="{FF2B5EF4-FFF2-40B4-BE49-F238E27FC236}">
                      <a16:creationId xmlns:a16="http://schemas.microsoft.com/office/drawing/2014/main" id="{781C2BEC-105C-469C-9F27-9C04707FD322}"/>
                    </a:ext>
                  </a:extLst>
                </p:cNvPr>
                <p:cNvSpPr/>
                <p:nvPr/>
              </p:nvSpPr>
              <p:spPr>
                <a:xfrm>
                  <a:off x="6937315" y="6274151"/>
                  <a:ext cx="463678" cy="463679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grpSp>
              <p:nvGrpSpPr>
                <p:cNvPr id="575" name="グループ化 574">
                  <a:extLst>
                    <a:ext uri="{FF2B5EF4-FFF2-40B4-BE49-F238E27FC236}">
                      <a16:creationId xmlns:a16="http://schemas.microsoft.com/office/drawing/2014/main" id="{7AD94C2E-C70E-4306-8A4A-A4CB119773EC}"/>
                    </a:ext>
                  </a:extLst>
                </p:cNvPr>
                <p:cNvGrpSpPr/>
                <p:nvPr/>
              </p:nvGrpSpPr>
              <p:grpSpPr>
                <a:xfrm>
                  <a:off x="6178924" y="5702480"/>
                  <a:ext cx="1916799" cy="1431251"/>
                  <a:chOff x="3992474" y="3610727"/>
                  <a:chExt cx="2323377" cy="1734838"/>
                </a:xfrm>
              </p:grpSpPr>
              <p:grpSp>
                <p:nvGrpSpPr>
                  <p:cNvPr id="576" name="グループ化 575">
                    <a:extLst>
                      <a:ext uri="{FF2B5EF4-FFF2-40B4-BE49-F238E27FC236}">
                        <a16:creationId xmlns:a16="http://schemas.microsoft.com/office/drawing/2014/main" id="{48FB1CC1-9C3B-4AF5-BCF4-CCCBBC65E9E6}"/>
                      </a:ext>
                    </a:extLst>
                  </p:cNvPr>
                  <p:cNvGrpSpPr/>
                  <p:nvPr/>
                </p:nvGrpSpPr>
                <p:grpSpPr>
                  <a:xfrm rot="2356345" flipH="1">
                    <a:off x="4749604" y="4731090"/>
                    <a:ext cx="790593" cy="614475"/>
                    <a:chOff x="5041403" y="4713390"/>
                    <a:chExt cx="790593" cy="614475"/>
                  </a:xfrm>
                </p:grpSpPr>
                <p:sp>
                  <p:nvSpPr>
                    <p:cNvPr id="590" name="フリーフォーム: 図形 589">
                      <a:extLst>
                        <a:ext uri="{FF2B5EF4-FFF2-40B4-BE49-F238E27FC236}">
                          <a16:creationId xmlns:a16="http://schemas.microsoft.com/office/drawing/2014/main" id="{4FA9E25B-7E18-4F6C-A027-9C6A452991C7}"/>
                        </a:ext>
                      </a:extLst>
                    </p:cNvPr>
                    <p:cNvSpPr/>
                    <p:nvPr/>
                  </p:nvSpPr>
                  <p:spPr>
                    <a:xfrm rot="1800000" flipV="1">
                      <a:off x="5041403" y="4718562"/>
                      <a:ext cx="590003" cy="470110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  <p:sp>
                  <p:nvSpPr>
                    <p:cNvPr id="591" name="フリーフォーム: 図形 590">
                      <a:extLst>
                        <a:ext uri="{FF2B5EF4-FFF2-40B4-BE49-F238E27FC236}">
                          <a16:creationId xmlns:a16="http://schemas.microsoft.com/office/drawing/2014/main" id="{FBA71616-FA70-4C2C-8C43-BCB883B7B1AC}"/>
                        </a:ext>
                      </a:extLst>
                    </p:cNvPr>
                    <p:cNvSpPr/>
                    <p:nvPr/>
                  </p:nvSpPr>
                  <p:spPr>
                    <a:xfrm rot="755758" flipV="1">
                      <a:off x="5060813" y="4713390"/>
                      <a:ext cx="771183" cy="614475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  <p:sp>
                  <p:nvSpPr>
                    <p:cNvPr id="592" name="フリーフォーム: 図形 591">
                      <a:extLst>
                        <a:ext uri="{FF2B5EF4-FFF2-40B4-BE49-F238E27FC236}">
                          <a16:creationId xmlns:a16="http://schemas.microsoft.com/office/drawing/2014/main" id="{F2FB7C73-E1FA-467F-ACA8-F72C1FC10E7B}"/>
                        </a:ext>
                      </a:extLst>
                    </p:cNvPr>
                    <p:cNvSpPr/>
                    <p:nvPr/>
                  </p:nvSpPr>
                  <p:spPr>
                    <a:xfrm rot="21256345" flipV="1">
                      <a:off x="5188083" y="4729738"/>
                      <a:ext cx="590003" cy="470110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</p:grpSp>
              <p:sp>
                <p:nvSpPr>
                  <p:cNvPr id="577" name="フリーフォーム: 図形 576">
                    <a:extLst>
                      <a:ext uri="{FF2B5EF4-FFF2-40B4-BE49-F238E27FC236}">
                        <a16:creationId xmlns:a16="http://schemas.microsoft.com/office/drawing/2014/main" id="{F8744D61-3716-4CCB-AE6B-605213305D42}"/>
                      </a:ext>
                    </a:extLst>
                  </p:cNvPr>
                  <p:cNvSpPr/>
                  <p:nvPr/>
                </p:nvSpPr>
                <p:spPr>
                  <a:xfrm rot="6105773">
                    <a:off x="4173096" y="3430105"/>
                    <a:ext cx="835454" cy="1196697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578" name="グループ化 577">
                    <a:extLst>
                      <a:ext uri="{FF2B5EF4-FFF2-40B4-BE49-F238E27FC236}">
                        <a16:creationId xmlns:a16="http://schemas.microsoft.com/office/drawing/2014/main" id="{8FC76205-A747-4058-BC46-B776E5817280}"/>
                      </a:ext>
                    </a:extLst>
                  </p:cNvPr>
                  <p:cNvGrpSpPr/>
                  <p:nvPr/>
                </p:nvGrpSpPr>
                <p:grpSpPr>
                  <a:xfrm rot="19243655">
                    <a:off x="4715097" y="4731090"/>
                    <a:ext cx="790594" cy="614475"/>
                    <a:chOff x="4536933" y="4300892"/>
                    <a:chExt cx="790594" cy="614475"/>
                  </a:xfrm>
                </p:grpSpPr>
                <p:sp>
                  <p:nvSpPr>
                    <p:cNvPr id="587" name="フリーフォーム: 図形 586">
                      <a:extLst>
                        <a:ext uri="{FF2B5EF4-FFF2-40B4-BE49-F238E27FC236}">
                          <a16:creationId xmlns:a16="http://schemas.microsoft.com/office/drawing/2014/main" id="{44E15C47-E83B-43A8-92B5-3D2D96925DB9}"/>
                        </a:ext>
                      </a:extLst>
                    </p:cNvPr>
                    <p:cNvSpPr/>
                    <p:nvPr/>
                  </p:nvSpPr>
                  <p:spPr>
                    <a:xfrm rot="1800000" flipV="1">
                      <a:off x="4536933" y="4306064"/>
                      <a:ext cx="590002" cy="470110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  <p:sp>
                  <p:nvSpPr>
                    <p:cNvPr id="588" name="フリーフォーム: 図形 587">
                      <a:extLst>
                        <a:ext uri="{FF2B5EF4-FFF2-40B4-BE49-F238E27FC236}">
                          <a16:creationId xmlns:a16="http://schemas.microsoft.com/office/drawing/2014/main" id="{E117D7DC-6525-46CB-9E8A-2B6189C83967}"/>
                        </a:ext>
                      </a:extLst>
                    </p:cNvPr>
                    <p:cNvSpPr/>
                    <p:nvPr/>
                  </p:nvSpPr>
                  <p:spPr>
                    <a:xfrm rot="755758" flipV="1">
                      <a:off x="4556345" y="4300892"/>
                      <a:ext cx="771182" cy="614475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  <p:sp>
                  <p:nvSpPr>
                    <p:cNvPr id="589" name="フリーフォーム: 図形 588">
                      <a:extLst>
                        <a:ext uri="{FF2B5EF4-FFF2-40B4-BE49-F238E27FC236}">
                          <a16:creationId xmlns:a16="http://schemas.microsoft.com/office/drawing/2014/main" id="{A4FA5239-5813-4F33-85B2-80DE2EDB339F}"/>
                        </a:ext>
                      </a:extLst>
                    </p:cNvPr>
                    <p:cNvSpPr/>
                    <p:nvPr/>
                  </p:nvSpPr>
                  <p:spPr>
                    <a:xfrm rot="21558482" flipV="1">
                      <a:off x="4665199" y="4307014"/>
                      <a:ext cx="590002" cy="470110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</p:grpSp>
              <p:sp>
                <p:nvSpPr>
                  <p:cNvPr id="579" name="フリーフォーム: 図形 578">
                    <a:extLst>
                      <a:ext uri="{FF2B5EF4-FFF2-40B4-BE49-F238E27FC236}">
                        <a16:creationId xmlns:a16="http://schemas.microsoft.com/office/drawing/2014/main" id="{F3083673-EF2B-4598-9264-BB9EFADB1DD4}"/>
                      </a:ext>
                    </a:extLst>
                  </p:cNvPr>
                  <p:cNvSpPr/>
                  <p:nvPr/>
                </p:nvSpPr>
                <p:spPr>
                  <a:xfrm rot="15494227" flipH="1">
                    <a:off x="5299776" y="3430105"/>
                    <a:ext cx="835454" cy="1196697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0" name="星: 12 pt 579">
                    <a:extLst>
                      <a:ext uri="{FF2B5EF4-FFF2-40B4-BE49-F238E27FC236}">
                        <a16:creationId xmlns:a16="http://schemas.microsoft.com/office/drawing/2014/main" id="{3D9CFA75-7FD5-4601-88F9-2BC8C988BCE8}"/>
                      </a:ext>
                    </a:extLst>
                  </p:cNvPr>
                  <p:cNvSpPr/>
                  <p:nvPr/>
                </p:nvSpPr>
                <p:spPr>
                  <a:xfrm>
                    <a:off x="4749254" y="4238779"/>
                    <a:ext cx="680521" cy="66324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581" name="グループ化 580">
                    <a:extLst>
                      <a:ext uri="{FF2B5EF4-FFF2-40B4-BE49-F238E27FC236}">
                        <a16:creationId xmlns:a16="http://schemas.microsoft.com/office/drawing/2014/main" id="{42DF389E-218B-480D-BFA5-67B38356C804}"/>
                      </a:ext>
                    </a:extLst>
                  </p:cNvPr>
                  <p:cNvGrpSpPr/>
                  <p:nvPr/>
                </p:nvGrpSpPr>
                <p:grpSpPr>
                  <a:xfrm>
                    <a:off x="4478724" y="4054213"/>
                    <a:ext cx="962240" cy="747191"/>
                    <a:chOff x="5012096" y="988959"/>
                    <a:chExt cx="641426" cy="498075"/>
                  </a:xfrm>
                </p:grpSpPr>
                <p:sp>
                  <p:nvSpPr>
                    <p:cNvPr id="582" name="フリーフォーム: 図形 581">
                      <a:extLst>
                        <a:ext uri="{FF2B5EF4-FFF2-40B4-BE49-F238E27FC236}">
                          <a16:creationId xmlns:a16="http://schemas.microsoft.com/office/drawing/2014/main" id="{6C30942B-48AA-4E59-A8EA-7F678E865AA2}"/>
                        </a:ext>
                      </a:extLst>
                    </p:cNvPr>
                    <p:cNvSpPr/>
                    <p:nvPr/>
                  </p:nvSpPr>
                  <p:spPr>
                    <a:xfrm rot="625307">
                      <a:off x="5012096" y="988959"/>
                      <a:ext cx="278374" cy="189955"/>
                    </a:xfrm>
                    <a:custGeom>
                      <a:avLst/>
                      <a:gdLst>
                        <a:gd name="connsiteX0" fmla="*/ 71597 w 662413"/>
                        <a:gd name="connsiteY0" fmla="*/ 5872 h 452013"/>
                        <a:gd name="connsiteX1" fmla="*/ 117227 w 662413"/>
                        <a:gd name="connsiteY1" fmla="*/ 0 h 452013"/>
                        <a:gd name="connsiteX2" fmla="*/ 225242 w 662413"/>
                        <a:gd name="connsiteY2" fmla="*/ 45634 h 452013"/>
                        <a:gd name="connsiteX3" fmla="*/ 226939 w 662413"/>
                        <a:gd name="connsiteY3" fmla="*/ 50994 h 452013"/>
                        <a:gd name="connsiteX4" fmla="*/ 292718 w 662413"/>
                        <a:gd name="connsiteY4" fmla="*/ 60237 h 452013"/>
                        <a:gd name="connsiteX5" fmla="*/ 662413 w 662413"/>
                        <a:gd name="connsiteY5" fmla="*/ 441303 h 452013"/>
                        <a:gd name="connsiteX6" fmla="*/ 608000 w 662413"/>
                        <a:gd name="connsiteY6" fmla="*/ 452013 h 452013"/>
                        <a:gd name="connsiteX7" fmla="*/ 280370 w 662413"/>
                        <a:gd name="connsiteY7" fmla="*/ 114305 h 452013"/>
                        <a:gd name="connsiteX8" fmla="*/ 222703 w 662413"/>
                        <a:gd name="connsiteY8" fmla="*/ 106201 h 452013"/>
                        <a:gd name="connsiteX9" fmla="*/ 200119 w 662413"/>
                        <a:gd name="connsiteY9" fmla="*/ 127552 h 452013"/>
                        <a:gd name="connsiteX10" fmla="*/ 117227 w 662413"/>
                        <a:gd name="connsiteY10" fmla="*/ 149436 h 452013"/>
                        <a:gd name="connsiteX11" fmla="*/ 0 w 662413"/>
                        <a:gd name="connsiteY11" fmla="*/ 74718 h 452013"/>
                        <a:gd name="connsiteX12" fmla="*/ 71597 w 662413"/>
                        <a:gd name="connsiteY12" fmla="*/ 5872 h 4520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662413" h="452013">
                          <a:moveTo>
                            <a:pt x="71597" y="5872"/>
                          </a:moveTo>
                          <a:cubicBezTo>
                            <a:pt x="85622" y="2091"/>
                            <a:pt x="101041" y="0"/>
                            <a:pt x="117227" y="0"/>
                          </a:cubicBezTo>
                          <a:cubicBezTo>
                            <a:pt x="165784" y="0"/>
                            <a:pt x="207446" y="18817"/>
                            <a:pt x="225242" y="45634"/>
                          </a:cubicBezTo>
                          <a:lnTo>
                            <a:pt x="226939" y="50994"/>
                          </a:lnTo>
                          <a:lnTo>
                            <a:pt x="292718" y="60237"/>
                          </a:lnTo>
                          <a:cubicBezTo>
                            <a:pt x="477861" y="102434"/>
                            <a:pt x="624770" y="250055"/>
                            <a:pt x="662413" y="441303"/>
                          </a:cubicBezTo>
                          <a:lnTo>
                            <a:pt x="608000" y="452013"/>
                          </a:lnTo>
                          <a:cubicBezTo>
                            <a:pt x="574641" y="282524"/>
                            <a:pt x="444447" y="151700"/>
                            <a:pt x="280370" y="114305"/>
                          </a:cubicBezTo>
                          <a:lnTo>
                            <a:pt x="222703" y="106201"/>
                          </a:lnTo>
                          <a:lnTo>
                            <a:pt x="200119" y="127552"/>
                          </a:lnTo>
                          <a:cubicBezTo>
                            <a:pt x="178905" y="141073"/>
                            <a:pt x="149599" y="149436"/>
                            <a:pt x="117227" y="149436"/>
                          </a:cubicBezTo>
                          <a:cubicBezTo>
                            <a:pt x="52484" y="149436"/>
                            <a:pt x="0" y="115984"/>
                            <a:pt x="0" y="74718"/>
                          </a:cubicBezTo>
                          <a:cubicBezTo>
                            <a:pt x="0" y="43769"/>
                            <a:pt x="29522" y="17214"/>
                            <a:pt x="71597" y="587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3" name="フリーフォーム: 図形 582">
                      <a:extLst>
                        <a:ext uri="{FF2B5EF4-FFF2-40B4-BE49-F238E27FC236}">
                          <a16:creationId xmlns:a16="http://schemas.microsoft.com/office/drawing/2014/main" id="{0E334E78-B2CD-4A59-8DAD-94A557C8365B}"/>
                        </a:ext>
                      </a:extLst>
                    </p:cNvPr>
                    <p:cNvSpPr/>
                    <p:nvPr/>
                  </p:nvSpPr>
                  <p:spPr>
                    <a:xfrm rot="20974693" flipH="1">
                      <a:off x="5375148" y="988959"/>
                      <a:ext cx="278374" cy="189955"/>
                    </a:xfrm>
                    <a:custGeom>
                      <a:avLst/>
                      <a:gdLst>
                        <a:gd name="connsiteX0" fmla="*/ 71597 w 662413"/>
                        <a:gd name="connsiteY0" fmla="*/ 5872 h 452013"/>
                        <a:gd name="connsiteX1" fmla="*/ 117227 w 662413"/>
                        <a:gd name="connsiteY1" fmla="*/ 0 h 452013"/>
                        <a:gd name="connsiteX2" fmla="*/ 225242 w 662413"/>
                        <a:gd name="connsiteY2" fmla="*/ 45634 h 452013"/>
                        <a:gd name="connsiteX3" fmla="*/ 226939 w 662413"/>
                        <a:gd name="connsiteY3" fmla="*/ 50994 h 452013"/>
                        <a:gd name="connsiteX4" fmla="*/ 292718 w 662413"/>
                        <a:gd name="connsiteY4" fmla="*/ 60237 h 452013"/>
                        <a:gd name="connsiteX5" fmla="*/ 662413 w 662413"/>
                        <a:gd name="connsiteY5" fmla="*/ 441303 h 452013"/>
                        <a:gd name="connsiteX6" fmla="*/ 608000 w 662413"/>
                        <a:gd name="connsiteY6" fmla="*/ 452013 h 452013"/>
                        <a:gd name="connsiteX7" fmla="*/ 280370 w 662413"/>
                        <a:gd name="connsiteY7" fmla="*/ 114305 h 452013"/>
                        <a:gd name="connsiteX8" fmla="*/ 222703 w 662413"/>
                        <a:gd name="connsiteY8" fmla="*/ 106201 h 452013"/>
                        <a:gd name="connsiteX9" fmla="*/ 200119 w 662413"/>
                        <a:gd name="connsiteY9" fmla="*/ 127552 h 452013"/>
                        <a:gd name="connsiteX10" fmla="*/ 117227 w 662413"/>
                        <a:gd name="connsiteY10" fmla="*/ 149436 h 452013"/>
                        <a:gd name="connsiteX11" fmla="*/ 0 w 662413"/>
                        <a:gd name="connsiteY11" fmla="*/ 74718 h 452013"/>
                        <a:gd name="connsiteX12" fmla="*/ 71597 w 662413"/>
                        <a:gd name="connsiteY12" fmla="*/ 5872 h 4520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662413" h="452013">
                          <a:moveTo>
                            <a:pt x="71597" y="5872"/>
                          </a:moveTo>
                          <a:cubicBezTo>
                            <a:pt x="85622" y="2091"/>
                            <a:pt x="101041" y="0"/>
                            <a:pt x="117227" y="0"/>
                          </a:cubicBezTo>
                          <a:cubicBezTo>
                            <a:pt x="165784" y="0"/>
                            <a:pt x="207446" y="18817"/>
                            <a:pt x="225242" y="45634"/>
                          </a:cubicBezTo>
                          <a:lnTo>
                            <a:pt x="226939" y="50994"/>
                          </a:lnTo>
                          <a:lnTo>
                            <a:pt x="292718" y="60237"/>
                          </a:lnTo>
                          <a:cubicBezTo>
                            <a:pt x="477861" y="102434"/>
                            <a:pt x="624770" y="250055"/>
                            <a:pt x="662413" y="441303"/>
                          </a:cubicBezTo>
                          <a:lnTo>
                            <a:pt x="608000" y="452013"/>
                          </a:lnTo>
                          <a:cubicBezTo>
                            <a:pt x="574641" y="282524"/>
                            <a:pt x="444447" y="151700"/>
                            <a:pt x="280370" y="114305"/>
                          </a:cubicBezTo>
                          <a:lnTo>
                            <a:pt x="222703" y="106201"/>
                          </a:lnTo>
                          <a:lnTo>
                            <a:pt x="200119" y="127552"/>
                          </a:lnTo>
                          <a:cubicBezTo>
                            <a:pt x="178905" y="141073"/>
                            <a:pt x="149599" y="149436"/>
                            <a:pt x="117227" y="149436"/>
                          </a:cubicBezTo>
                          <a:cubicBezTo>
                            <a:pt x="52484" y="149436"/>
                            <a:pt x="0" y="115984"/>
                            <a:pt x="0" y="74718"/>
                          </a:cubicBezTo>
                          <a:cubicBezTo>
                            <a:pt x="0" y="43769"/>
                            <a:pt x="29522" y="17214"/>
                            <a:pt x="71597" y="587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4" name="楕円 583">
                      <a:extLst>
                        <a:ext uri="{FF2B5EF4-FFF2-40B4-BE49-F238E27FC236}">
                          <a16:creationId xmlns:a16="http://schemas.microsoft.com/office/drawing/2014/main" id="{E6B51831-ADE0-4D24-9ABA-84EEE0DF4E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27989" y="1077388"/>
                      <a:ext cx="409646" cy="409646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ja-JP" altLang="en-US"/>
                    </a:p>
                  </p:txBody>
                </p:sp>
                <p:sp>
                  <p:nvSpPr>
                    <p:cNvPr id="585" name="楕円 584">
                      <a:extLst>
                        <a:ext uri="{FF2B5EF4-FFF2-40B4-BE49-F238E27FC236}">
                          <a16:creationId xmlns:a16="http://schemas.microsoft.com/office/drawing/2014/main" id="{C7B8CDF2-F486-402B-A0D8-7687235F0B17}"/>
                        </a:ext>
                      </a:extLst>
                    </p:cNvPr>
                    <p:cNvSpPr/>
                    <p:nvPr/>
                  </p:nvSpPr>
                  <p:spPr>
                    <a:xfrm rot="2700000">
                      <a:off x="5142694" y="1179414"/>
                      <a:ext cx="145554" cy="20693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ja-JP" altLang="en-US"/>
                    </a:p>
                  </p:txBody>
                </p:sp>
                <p:sp>
                  <p:nvSpPr>
                    <p:cNvPr id="586" name="楕円 585">
                      <a:extLst>
                        <a:ext uri="{FF2B5EF4-FFF2-40B4-BE49-F238E27FC236}">
                          <a16:creationId xmlns:a16="http://schemas.microsoft.com/office/drawing/2014/main" id="{71BCC84E-3CE6-4C90-B3CD-0E7A09C6476A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5382317" y="1179413"/>
                      <a:ext cx="145552" cy="20694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ja-JP" altLang="en-US"/>
                    </a:p>
                  </p:txBody>
                </p:sp>
              </p:grpSp>
            </p:grpSp>
          </p:grpSp>
          <p:grpSp>
            <p:nvGrpSpPr>
              <p:cNvPr id="461" name="グループ化 460">
                <a:extLst>
                  <a:ext uri="{FF2B5EF4-FFF2-40B4-BE49-F238E27FC236}">
                    <a16:creationId xmlns:a16="http://schemas.microsoft.com/office/drawing/2014/main" id="{C052FAEB-5F68-4067-8BA7-BFCF9F16B83D}"/>
                  </a:ext>
                </a:extLst>
              </p:cNvPr>
              <p:cNvGrpSpPr/>
              <p:nvPr/>
            </p:nvGrpSpPr>
            <p:grpSpPr>
              <a:xfrm>
                <a:off x="5120296" y="2579445"/>
                <a:ext cx="344916" cy="312966"/>
                <a:chOff x="291237" y="1759579"/>
                <a:chExt cx="1322030" cy="1199569"/>
              </a:xfrm>
            </p:grpSpPr>
            <p:grpSp>
              <p:nvGrpSpPr>
                <p:cNvPr id="550" name="グループ化 549">
                  <a:extLst>
                    <a:ext uri="{FF2B5EF4-FFF2-40B4-BE49-F238E27FC236}">
                      <a16:creationId xmlns:a16="http://schemas.microsoft.com/office/drawing/2014/main" id="{A6A64469-1FE0-44E5-948B-9062FD151355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568" name="フリーフォーム: 図形 567">
                    <a:extLst>
                      <a:ext uri="{FF2B5EF4-FFF2-40B4-BE49-F238E27FC236}">
                        <a16:creationId xmlns:a16="http://schemas.microsoft.com/office/drawing/2014/main" id="{C9B067F2-CC77-46DD-9E62-8D0A72E0AEBD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BFA4850B-4DE3-4F49-A970-A32BA60D6967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0" name="フリーフォーム: 図形 569">
                    <a:extLst>
                      <a:ext uri="{FF2B5EF4-FFF2-40B4-BE49-F238E27FC236}">
                        <a16:creationId xmlns:a16="http://schemas.microsoft.com/office/drawing/2014/main" id="{9C900F2F-B522-4C13-A2BB-444F76284C6C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551" name="グループ化 550">
                  <a:extLst>
                    <a:ext uri="{FF2B5EF4-FFF2-40B4-BE49-F238E27FC236}">
                      <a16:creationId xmlns:a16="http://schemas.microsoft.com/office/drawing/2014/main" id="{005D47FF-D9BC-4264-9BC1-D0B354B0F6C2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556" name="フリーフォーム: 図形 555">
                    <a:extLst>
                      <a:ext uri="{FF2B5EF4-FFF2-40B4-BE49-F238E27FC236}">
                        <a16:creationId xmlns:a16="http://schemas.microsoft.com/office/drawing/2014/main" id="{210ADA1D-5095-4E5C-B3F3-C1840B4E4F82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7" name="フリーフォーム: 図形 556">
                    <a:extLst>
                      <a:ext uri="{FF2B5EF4-FFF2-40B4-BE49-F238E27FC236}">
                        <a16:creationId xmlns:a16="http://schemas.microsoft.com/office/drawing/2014/main" id="{9CD12AE9-E9A9-4481-B739-40B93AD8704B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8" name="フリーフォーム: 図形 557">
                    <a:extLst>
                      <a:ext uri="{FF2B5EF4-FFF2-40B4-BE49-F238E27FC236}">
                        <a16:creationId xmlns:a16="http://schemas.microsoft.com/office/drawing/2014/main" id="{8763F9E2-5CB3-4E5B-8BE2-62291CE05D3B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59" name="フリーフォーム: 図形 558">
                    <a:extLst>
                      <a:ext uri="{FF2B5EF4-FFF2-40B4-BE49-F238E27FC236}">
                        <a16:creationId xmlns:a16="http://schemas.microsoft.com/office/drawing/2014/main" id="{2ABC3165-D054-41C2-AF75-54B453CCDFF5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0" name="フリーフォーム: 図形 559">
                    <a:extLst>
                      <a:ext uri="{FF2B5EF4-FFF2-40B4-BE49-F238E27FC236}">
                        <a16:creationId xmlns:a16="http://schemas.microsoft.com/office/drawing/2014/main" id="{FA90B529-EAD9-4B70-B4FA-B7A6D51DE093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1" name="楕円 560">
                    <a:extLst>
                      <a:ext uri="{FF2B5EF4-FFF2-40B4-BE49-F238E27FC236}">
                        <a16:creationId xmlns:a16="http://schemas.microsoft.com/office/drawing/2014/main" id="{DEEBFA03-37D0-4175-B9A5-A66784B21CCD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2" name="楕円 561">
                    <a:extLst>
                      <a:ext uri="{FF2B5EF4-FFF2-40B4-BE49-F238E27FC236}">
                        <a16:creationId xmlns:a16="http://schemas.microsoft.com/office/drawing/2014/main" id="{594B9024-F6B6-488B-BF68-3E9D58F14B88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3" name="フリーフォーム: 図形 562">
                    <a:extLst>
                      <a:ext uri="{FF2B5EF4-FFF2-40B4-BE49-F238E27FC236}">
                        <a16:creationId xmlns:a16="http://schemas.microsoft.com/office/drawing/2014/main" id="{B3231C77-84B1-4939-8AD9-C78C388CCA78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4" name="星: 12 pt 563">
                    <a:extLst>
                      <a:ext uri="{FF2B5EF4-FFF2-40B4-BE49-F238E27FC236}">
                        <a16:creationId xmlns:a16="http://schemas.microsoft.com/office/drawing/2014/main" id="{9A888B06-DA1D-495F-950C-EC8D4AEA3389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5" name="楕円 564">
                    <a:extLst>
                      <a:ext uri="{FF2B5EF4-FFF2-40B4-BE49-F238E27FC236}">
                        <a16:creationId xmlns:a16="http://schemas.microsoft.com/office/drawing/2014/main" id="{E7EA1F37-B14B-4981-A128-6897043FDD63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66" name="楕円 565">
                    <a:extLst>
                      <a:ext uri="{FF2B5EF4-FFF2-40B4-BE49-F238E27FC236}">
                        <a16:creationId xmlns:a16="http://schemas.microsoft.com/office/drawing/2014/main" id="{7DE23394-D955-4AB1-96FD-89F47D121398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67" name="フリーフォーム: 図形 566">
                    <a:extLst>
                      <a:ext uri="{FF2B5EF4-FFF2-40B4-BE49-F238E27FC236}">
                        <a16:creationId xmlns:a16="http://schemas.microsoft.com/office/drawing/2014/main" id="{DB7518EC-F58A-4070-A0B1-BE2B7310C30E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52" name="グループ化 551">
                  <a:extLst>
                    <a:ext uri="{FF2B5EF4-FFF2-40B4-BE49-F238E27FC236}">
                      <a16:creationId xmlns:a16="http://schemas.microsoft.com/office/drawing/2014/main" id="{1C1EDA6E-FA13-4F84-A6EA-2CB1F4AC336B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553" name="フリーフォーム: 図形 552">
                    <a:extLst>
                      <a:ext uri="{FF2B5EF4-FFF2-40B4-BE49-F238E27FC236}">
                        <a16:creationId xmlns:a16="http://schemas.microsoft.com/office/drawing/2014/main" id="{B62E860E-9383-431B-AB74-12B6EE936F6A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4" name="フリーフォーム: 図形 553">
                    <a:extLst>
                      <a:ext uri="{FF2B5EF4-FFF2-40B4-BE49-F238E27FC236}">
                        <a16:creationId xmlns:a16="http://schemas.microsoft.com/office/drawing/2014/main" id="{B06FFD04-801B-4856-9EFD-3405A656951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5" name="フリーフォーム: 図形 554">
                    <a:extLst>
                      <a:ext uri="{FF2B5EF4-FFF2-40B4-BE49-F238E27FC236}">
                        <a16:creationId xmlns:a16="http://schemas.microsoft.com/office/drawing/2014/main" id="{992CE013-4C1A-48F9-A7DB-FAD6079B53C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62" name="グループ化 461">
                <a:extLst>
                  <a:ext uri="{FF2B5EF4-FFF2-40B4-BE49-F238E27FC236}">
                    <a16:creationId xmlns:a16="http://schemas.microsoft.com/office/drawing/2014/main" id="{8B424933-5A8D-4F4C-B3DF-B11E59CA742A}"/>
                  </a:ext>
                </a:extLst>
              </p:cNvPr>
              <p:cNvGrpSpPr/>
              <p:nvPr/>
            </p:nvGrpSpPr>
            <p:grpSpPr>
              <a:xfrm flipH="1">
                <a:off x="6179827" y="2701019"/>
                <a:ext cx="269891" cy="244891"/>
                <a:chOff x="291237" y="1759579"/>
                <a:chExt cx="1322030" cy="1199569"/>
              </a:xfrm>
            </p:grpSpPr>
            <p:grpSp>
              <p:nvGrpSpPr>
                <p:cNvPr id="529" name="グループ化 528">
                  <a:extLst>
                    <a:ext uri="{FF2B5EF4-FFF2-40B4-BE49-F238E27FC236}">
                      <a16:creationId xmlns:a16="http://schemas.microsoft.com/office/drawing/2014/main" id="{80A4418E-2128-4972-90B1-146A3153B6EC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547" name="フリーフォーム: 図形 546">
                    <a:extLst>
                      <a:ext uri="{FF2B5EF4-FFF2-40B4-BE49-F238E27FC236}">
                        <a16:creationId xmlns:a16="http://schemas.microsoft.com/office/drawing/2014/main" id="{B361BA35-4B21-492F-975B-4FFC6485A1F5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48" name="フリーフォーム: 図形 547">
                    <a:extLst>
                      <a:ext uri="{FF2B5EF4-FFF2-40B4-BE49-F238E27FC236}">
                        <a16:creationId xmlns:a16="http://schemas.microsoft.com/office/drawing/2014/main" id="{F9B7FB2C-B70D-4C1B-9905-8CB238DFEC1E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9" name="フリーフォーム: 図形 548">
                    <a:extLst>
                      <a:ext uri="{FF2B5EF4-FFF2-40B4-BE49-F238E27FC236}">
                        <a16:creationId xmlns:a16="http://schemas.microsoft.com/office/drawing/2014/main" id="{4E8CE5C6-CA70-449D-A02A-3CB2119500CA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530" name="グループ化 529">
                  <a:extLst>
                    <a:ext uri="{FF2B5EF4-FFF2-40B4-BE49-F238E27FC236}">
                      <a16:creationId xmlns:a16="http://schemas.microsoft.com/office/drawing/2014/main" id="{BCD7D9B0-8122-43E3-AAAD-901B9D27793A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535" name="フリーフォーム: 図形 534">
                    <a:extLst>
                      <a:ext uri="{FF2B5EF4-FFF2-40B4-BE49-F238E27FC236}">
                        <a16:creationId xmlns:a16="http://schemas.microsoft.com/office/drawing/2014/main" id="{6FF75DF6-64FB-455F-8806-AB7BEE29C9B6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6" name="フリーフォーム: 図形 535">
                    <a:extLst>
                      <a:ext uri="{FF2B5EF4-FFF2-40B4-BE49-F238E27FC236}">
                        <a16:creationId xmlns:a16="http://schemas.microsoft.com/office/drawing/2014/main" id="{80887796-94EE-4BF3-AC60-F0546AF50A5D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7" name="フリーフォーム: 図形 536">
                    <a:extLst>
                      <a:ext uri="{FF2B5EF4-FFF2-40B4-BE49-F238E27FC236}">
                        <a16:creationId xmlns:a16="http://schemas.microsoft.com/office/drawing/2014/main" id="{C5CF6B32-94C7-4019-BA0F-04F11F6D48DB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38" name="フリーフォーム: 図形 537">
                    <a:extLst>
                      <a:ext uri="{FF2B5EF4-FFF2-40B4-BE49-F238E27FC236}">
                        <a16:creationId xmlns:a16="http://schemas.microsoft.com/office/drawing/2014/main" id="{0A144D12-67D0-450C-8002-0B745017EBBB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9" name="フリーフォーム: 図形 538">
                    <a:extLst>
                      <a:ext uri="{FF2B5EF4-FFF2-40B4-BE49-F238E27FC236}">
                        <a16:creationId xmlns:a16="http://schemas.microsoft.com/office/drawing/2014/main" id="{87CF8DAB-86F6-4831-9662-CB67E7A5FEBB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0" name="楕円 539">
                    <a:extLst>
                      <a:ext uri="{FF2B5EF4-FFF2-40B4-BE49-F238E27FC236}">
                        <a16:creationId xmlns:a16="http://schemas.microsoft.com/office/drawing/2014/main" id="{50F3B134-5426-4B77-9A68-2CAE7211DE77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1" name="楕円 540">
                    <a:extLst>
                      <a:ext uri="{FF2B5EF4-FFF2-40B4-BE49-F238E27FC236}">
                        <a16:creationId xmlns:a16="http://schemas.microsoft.com/office/drawing/2014/main" id="{B806E459-BA0C-4649-B6F4-89ADE6BF5C91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2" name="フリーフォーム: 図形 541">
                    <a:extLst>
                      <a:ext uri="{FF2B5EF4-FFF2-40B4-BE49-F238E27FC236}">
                        <a16:creationId xmlns:a16="http://schemas.microsoft.com/office/drawing/2014/main" id="{659249C3-62CD-4C9D-83AA-184D02B67A0F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3" name="星: 12 pt 542">
                    <a:extLst>
                      <a:ext uri="{FF2B5EF4-FFF2-40B4-BE49-F238E27FC236}">
                        <a16:creationId xmlns:a16="http://schemas.microsoft.com/office/drawing/2014/main" id="{853D59B7-0547-417C-AEEE-EC1D25699DA6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4" name="楕円 543">
                    <a:extLst>
                      <a:ext uri="{FF2B5EF4-FFF2-40B4-BE49-F238E27FC236}">
                        <a16:creationId xmlns:a16="http://schemas.microsoft.com/office/drawing/2014/main" id="{9B0C4693-676C-4BAA-8B7D-17EE2DF7E439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45" name="楕円 544">
                    <a:extLst>
                      <a:ext uri="{FF2B5EF4-FFF2-40B4-BE49-F238E27FC236}">
                        <a16:creationId xmlns:a16="http://schemas.microsoft.com/office/drawing/2014/main" id="{85002056-D680-4C26-81BC-611847BF61A1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46" name="フリーフォーム: 図形 545">
                    <a:extLst>
                      <a:ext uri="{FF2B5EF4-FFF2-40B4-BE49-F238E27FC236}">
                        <a16:creationId xmlns:a16="http://schemas.microsoft.com/office/drawing/2014/main" id="{F7C13557-08EE-40A6-AD43-76C9F787D47C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31" name="グループ化 530">
                  <a:extLst>
                    <a:ext uri="{FF2B5EF4-FFF2-40B4-BE49-F238E27FC236}">
                      <a16:creationId xmlns:a16="http://schemas.microsoft.com/office/drawing/2014/main" id="{F4474FAA-3418-419B-8A3C-115DDE97BDAF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532" name="フリーフォーム: 図形 531">
                    <a:extLst>
                      <a:ext uri="{FF2B5EF4-FFF2-40B4-BE49-F238E27FC236}">
                        <a16:creationId xmlns:a16="http://schemas.microsoft.com/office/drawing/2014/main" id="{04A46542-885E-468F-B803-E155E640221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3" name="フリーフォーム: 図形 532">
                    <a:extLst>
                      <a:ext uri="{FF2B5EF4-FFF2-40B4-BE49-F238E27FC236}">
                        <a16:creationId xmlns:a16="http://schemas.microsoft.com/office/drawing/2014/main" id="{3EC204E6-83DC-41E1-B09D-C7A9DBB9430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4" name="フリーフォーム: 図形 533">
                    <a:extLst>
                      <a:ext uri="{FF2B5EF4-FFF2-40B4-BE49-F238E27FC236}">
                        <a16:creationId xmlns:a16="http://schemas.microsoft.com/office/drawing/2014/main" id="{D810289E-9C4A-4061-A383-B5B769FD00B1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63" name="グループ化 462">
                <a:extLst>
                  <a:ext uri="{FF2B5EF4-FFF2-40B4-BE49-F238E27FC236}">
                    <a16:creationId xmlns:a16="http://schemas.microsoft.com/office/drawing/2014/main" id="{3C42D18E-94C8-4FF1-89EE-523D882FEC42}"/>
                  </a:ext>
                </a:extLst>
              </p:cNvPr>
              <p:cNvGrpSpPr/>
              <p:nvPr/>
            </p:nvGrpSpPr>
            <p:grpSpPr>
              <a:xfrm flipH="1">
                <a:off x="6682908" y="2750275"/>
                <a:ext cx="344916" cy="312966"/>
                <a:chOff x="291237" y="1759579"/>
                <a:chExt cx="1322030" cy="1199569"/>
              </a:xfrm>
            </p:grpSpPr>
            <p:grpSp>
              <p:nvGrpSpPr>
                <p:cNvPr id="508" name="グループ化 507">
                  <a:extLst>
                    <a:ext uri="{FF2B5EF4-FFF2-40B4-BE49-F238E27FC236}">
                      <a16:creationId xmlns:a16="http://schemas.microsoft.com/office/drawing/2014/main" id="{4CB57EBF-9346-4AC3-AF0A-97EF336E2FED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526" name="フリーフォーム: 図形 525">
                    <a:extLst>
                      <a:ext uri="{FF2B5EF4-FFF2-40B4-BE49-F238E27FC236}">
                        <a16:creationId xmlns:a16="http://schemas.microsoft.com/office/drawing/2014/main" id="{94691A0D-AD2D-4F3E-B459-CF251BA6F7DC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27" name="フリーフォーム: 図形 526">
                    <a:extLst>
                      <a:ext uri="{FF2B5EF4-FFF2-40B4-BE49-F238E27FC236}">
                        <a16:creationId xmlns:a16="http://schemas.microsoft.com/office/drawing/2014/main" id="{33FF3237-F1EE-44E0-9199-4138D67A7556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8" name="フリーフォーム: 図形 527">
                    <a:extLst>
                      <a:ext uri="{FF2B5EF4-FFF2-40B4-BE49-F238E27FC236}">
                        <a16:creationId xmlns:a16="http://schemas.microsoft.com/office/drawing/2014/main" id="{32804E86-2ECA-4318-AA39-8D25E6AA6CC9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509" name="グループ化 508">
                  <a:extLst>
                    <a:ext uri="{FF2B5EF4-FFF2-40B4-BE49-F238E27FC236}">
                      <a16:creationId xmlns:a16="http://schemas.microsoft.com/office/drawing/2014/main" id="{F6B4F578-EEE7-4A90-81E5-104CC3BCFE01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514" name="フリーフォーム: 図形 513">
                    <a:extLst>
                      <a:ext uri="{FF2B5EF4-FFF2-40B4-BE49-F238E27FC236}">
                        <a16:creationId xmlns:a16="http://schemas.microsoft.com/office/drawing/2014/main" id="{BBB63F17-4D8F-462A-9215-FC4CB367832F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5" name="フリーフォーム: 図形 514">
                    <a:extLst>
                      <a:ext uri="{FF2B5EF4-FFF2-40B4-BE49-F238E27FC236}">
                        <a16:creationId xmlns:a16="http://schemas.microsoft.com/office/drawing/2014/main" id="{BDB1B078-FE35-43E2-B638-28E9949DD14B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6" name="フリーフォーム: 図形 515">
                    <a:extLst>
                      <a:ext uri="{FF2B5EF4-FFF2-40B4-BE49-F238E27FC236}">
                        <a16:creationId xmlns:a16="http://schemas.microsoft.com/office/drawing/2014/main" id="{5D7A7CC0-65CB-4CE9-BEE7-E87877680A7B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17" name="フリーフォーム: 図形 516">
                    <a:extLst>
                      <a:ext uri="{FF2B5EF4-FFF2-40B4-BE49-F238E27FC236}">
                        <a16:creationId xmlns:a16="http://schemas.microsoft.com/office/drawing/2014/main" id="{2E290892-F133-4F52-B37F-91FFAF5F476B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8" name="フリーフォーム: 図形 517">
                    <a:extLst>
                      <a:ext uri="{FF2B5EF4-FFF2-40B4-BE49-F238E27FC236}">
                        <a16:creationId xmlns:a16="http://schemas.microsoft.com/office/drawing/2014/main" id="{694BC82F-13AE-49D6-9F3C-F35B4313BF00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9" name="楕円 518">
                    <a:extLst>
                      <a:ext uri="{FF2B5EF4-FFF2-40B4-BE49-F238E27FC236}">
                        <a16:creationId xmlns:a16="http://schemas.microsoft.com/office/drawing/2014/main" id="{54FB93AF-505C-4ECE-821B-BB1767FF3A2C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0" name="楕円 519">
                    <a:extLst>
                      <a:ext uri="{FF2B5EF4-FFF2-40B4-BE49-F238E27FC236}">
                        <a16:creationId xmlns:a16="http://schemas.microsoft.com/office/drawing/2014/main" id="{30A5A512-0CFE-4241-9F3F-62A1AF4F09FF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1" name="フリーフォーム: 図形 520">
                    <a:extLst>
                      <a:ext uri="{FF2B5EF4-FFF2-40B4-BE49-F238E27FC236}">
                        <a16:creationId xmlns:a16="http://schemas.microsoft.com/office/drawing/2014/main" id="{C83BEF10-BE6C-4F56-9302-E6E103D7428C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2" name="星: 12 pt 521">
                    <a:extLst>
                      <a:ext uri="{FF2B5EF4-FFF2-40B4-BE49-F238E27FC236}">
                        <a16:creationId xmlns:a16="http://schemas.microsoft.com/office/drawing/2014/main" id="{538593A0-9C01-4359-A83C-C35C0FCE97DE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3" name="楕円 522">
                    <a:extLst>
                      <a:ext uri="{FF2B5EF4-FFF2-40B4-BE49-F238E27FC236}">
                        <a16:creationId xmlns:a16="http://schemas.microsoft.com/office/drawing/2014/main" id="{2F4740B7-FEE9-4EB4-BC88-482D4D9EEFC4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24" name="楕円 523">
                    <a:extLst>
                      <a:ext uri="{FF2B5EF4-FFF2-40B4-BE49-F238E27FC236}">
                        <a16:creationId xmlns:a16="http://schemas.microsoft.com/office/drawing/2014/main" id="{92F90A90-8651-4888-BD48-8592646110FA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25" name="フリーフォーム: 図形 524">
                    <a:extLst>
                      <a:ext uri="{FF2B5EF4-FFF2-40B4-BE49-F238E27FC236}">
                        <a16:creationId xmlns:a16="http://schemas.microsoft.com/office/drawing/2014/main" id="{BD4FA63A-67EB-4BD6-AB97-019FDBAE1FCA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10" name="グループ化 509">
                  <a:extLst>
                    <a:ext uri="{FF2B5EF4-FFF2-40B4-BE49-F238E27FC236}">
                      <a16:creationId xmlns:a16="http://schemas.microsoft.com/office/drawing/2014/main" id="{6D13ED61-B8D5-4DDE-84C0-FDC919C38C2E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511" name="フリーフォーム: 図形 510">
                    <a:extLst>
                      <a:ext uri="{FF2B5EF4-FFF2-40B4-BE49-F238E27FC236}">
                        <a16:creationId xmlns:a16="http://schemas.microsoft.com/office/drawing/2014/main" id="{F8F2736A-B1CA-4EB9-B57F-F159A0092A23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1A5D6C20-D515-484C-B63C-C25E0DA1271A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3" name="フリーフォーム: 図形 512">
                    <a:extLst>
                      <a:ext uri="{FF2B5EF4-FFF2-40B4-BE49-F238E27FC236}">
                        <a16:creationId xmlns:a16="http://schemas.microsoft.com/office/drawing/2014/main" id="{2CBE02ED-7A6E-4C3D-B4EF-6E55A978D8E1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64" name="グループ化 463">
                <a:extLst>
                  <a:ext uri="{FF2B5EF4-FFF2-40B4-BE49-F238E27FC236}">
                    <a16:creationId xmlns:a16="http://schemas.microsoft.com/office/drawing/2014/main" id="{2A8037D6-AAFD-4083-8764-53331F01479B}"/>
                  </a:ext>
                </a:extLst>
              </p:cNvPr>
              <p:cNvGrpSpPr/>
              <p:nvPr/>
            </p:nvGrpSpPr>
            <p:grpSpPr>
              <a:xfrm>
                <a:off x="5646103" y="2434742"/>
                <a:ext cx="274389" cy="248972"/>
                <a:chOff x="291237" y="1759579"/>
                <a:chExt cx="1322030" cy="1199569"/>
              </a:xfrm>
            </p:grpSpPr>
            <p:grpSp>
              <p:nvGrpSpPr>
                <p:cNvPr id="487" name="グループ化 486">
                  <a:extLst>
                    <a:ext uri="{FF2B5EF4-FFF2-40B4-BE49-F238E27FC236}">
                      <a16:creationId xmlns:a16="http://schemas.microsoft.com/office/drawing/2014/main" id="{EFFCAE74-F674-411A-AFC3-EFA99D772C61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505" name="フリーフォーム: 図形 504">
                    <a:extLst>
                      <a:ext uri="{FF2B5EF4-FFF2-40B4-BE49-F238E27FC236}">
                        <a16:creationId xmlns:a16="http://schemas.microsoft.com/office/drawing/2014/main" id="{14228DF6-DDA2-4CC0-8216-A9E5BDAE1D56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06" name="フリーフォーム: 図形 505">
                    <a:extLst>
                      <a:ext uri="{FF2B5EF4-FFF2-40B4-BE49-F238E27FC236}">
                        <a16:creationId xmlns:a16="http://schemas.microsoft.com/office/drawing/2014/main" id="{7471B2FE-AAC2-4BEC-8A00-8D59FA8DB501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7" name="フリーフォーム: 図形 506">
                    <a:extLst>
                      <a:ext uri="{FF2B5EF4-FFF2-40B4-BE49-F238E27FC236}">
                        <a16:creationId xmlns:a16="http://schemas.microsoft.com/office/drawing/2014/main" id="{157A7449-6709-44EA-BCC9-7763E296B788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488" name="グループ化 487">
                  <a:extLst>
                    <a:ext uri="{FF2B5EF4-FFF2-40B4-BE49-F238E27FC236}">
                      <a16:creationId xmlns:a16="http://schemas.microsoft.com/office/drawing/2014/main" id="{A1579BC6-A01E-4A3C-978E-8ACF8C6A9639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493" name="フリーフォーム: 図形 492">
                    <a:extLst>
                      <a:ext uri="{FF2B5EF4-FFF2-40B4-BE49-F238E27FC236}">
                        <a16:creationId xmlns:a16="http://schemas.microsoft.com/office/drawing/2014/main" id="{0BDEA029-CE50-4315-AA7D-6019FCBEA793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4" name="フリーフォーム: 図形 493">
                    <a:extLst>
                      <a:ext uri="{FF2B5EF4-FFF2-40B4-BE49-F238E27FC236}">
                        <a16:creationId xmlns:a16="http://schemas.microsoft.com/office/drawing/2014/main" id="{A4690646-2961-48BA-B019-DD3E2A5D9ED0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5" name="フリーフォーム: 図形 494">
                    <a:extLst>
                      <a:ext uri="{FF2B5EF4-FFF2-40B4-BE49-F238E27FC236}">
                        <a16:creationId xmlns:a16="http://schemas.microsoft.com/office/drawing/2014/main" id="{77A2A713-4583-4772-95A6-B36BDA9E5BAE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496" name="フリーフォーム: 図形 495">
                    <a:extLst>
                      <a:ext uri="{FF2B5EF4-FFF2-40B4-BE49-F238E27FC236}">
                        <a16:creationId xmlns:a16="http://schemas.microsoft.com/office/drawing/2014/main" id="{DB54BBB4-E3B6-40D6-A2F7-1255BD321AE2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7" name="フリーフォーム: 図形 496">
                    <a:extLst>
                      <a:ext uri="{FF2B5EF4-FFF2-40B4-BE49-F238E27FC236}">
                        <a16:creationId xmlns:a16="http://schemas.microsoft.com/office/drawing/2014/main" id="{21874D6C-BA29-4EA6-B5EA-7C9476340BD2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8" name="楕円 497">
                    <a:extLst>
                      <a:ext uri="{FF2B5EF4-FFF2-40B4-BE49-F238E27FC236}">
                        <a16:creationId xmlns:a16="http://schemas.microsoft.com/office/drawing/2014/main" id="{9741603C-2AFA-4BCC-A0B7-A45E5AFF87A8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9" name="楕円 498">
                    <a:extLst>
                      <a:ext uri="{FF2B5EF4-FFF2-40B4-BE49-F238E27FC236}">
                        <a16:creationId xmlns:a16="http://schemas.microsoft.com/office/drawing/2014/main" id="{BB7FE907-35F2-43ED-9F84-19F06E09CFF0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0" name="フリーフォーム: 図形 499">
                    <a:extLst>
                      <a:ext uri="{FF2B5EF4-FFF2-40B4-BE49-F238E27FC236}">
                        <a16:creationId xmlns:a16="http://schemas.microsoft.com/office/drawing/2014/main" id="{DD57610D-C730-4CAC-ABF4-30AFF000D47A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1" name="星: 12 pt 500">
                    <a:extLst>
                      <a:ext uri="{FF2B5EF4-FFF2-40B4-BE49-F238E27FC236}">
                        <a16:creationId xmlns:a16="http://schemas.microsoft.com/office/drawing/2014/main" id="{27079AE8-C9B8-43EB-9A04-0745FDC71CBC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2" name="楕円 501">
                    <a:extLst>
                      <a:ext uri="{FF2B5EF4-FFF2-40B4-BE49-F238E27FC236}">
                        <a16:creationId xmlns:a16="http://schemas.microsoft.com/office/drawing/2014/main" id="{ABD089F5-5F5C-49FF-B44E-5D6AE37D5458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03" name="楕円 502">
                    <a:extLst>
                      <a:ext uri="{FF2B5EF4-FFF2-40B4-BE49-F238E27FC236}">
                        <a16:creationId xmlns:a16="http://schemas.microsoft.com/office/drawing/2014/main" id="{25C938E3-487E-40CA-A6F9-E7FC5E14C2D6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04" name="フリーフォーム: 図形 503">
                    <a:extLst>
                      <a:ext uri="{FF2B5EF4-FFF2-40B4-BE49-F238E27FC236}">
                        <a16:creationId xmlns:a16="http://schemas.microsoft.com/office/drawing/2014/main" id="{0F8D7176-E02D-4390-BB3D-256B43B532D2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89" name="グループ化 488">
                  <a:extLst>
                    <a:ext uri="{FF2B5EF4-FFF2-40B4-BE49-F238E27FC236}">
                      <a16:creationId xmlns:a16="http://schemas.microsoft.com/office/drawing/2014/main" id="{884CF580-8312-41E7-ADD0-2369ACA005D0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490" name="フリーフォーム: 図形 489">
                    <a:extLst>
                      <a:ext uri="{FF2B5EF4-FFF2-40B4-BE49-F238E27FC236}">
                        <a16:creationId xmlns:a16="http://schemas.microsoft.com/office/drawing/2014/main" id="{BF71FCD2-C8CE-4FC6-B195-55DF2B2A8D5B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1" name="フリーフォーム: 図形 490">
                    <a:extLst>
                      <a:ext uri="{FF2B5EF4-FFF2-40B4-BE49-F238E27FC236}">
                        <a16:creationId xmlns:a16="http://schemas.microsoft.com/office/drawing/2014/main" id="{B7BBC789-07C4-472F-A0D4-06746CE3B4C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2" name="フリーフォーム: 図形 491">
                    <a:extLst>
                      <a:ext uri="{FF2B5EF4-FFF2-40B4-BE49-F238E27FC236}">
                        <a16:creationId xmlns:a16="http://schemas.microsoft.com/office/drawing/2014/main" id="{CBF6C1AF-6DB4-4562-8B53-5D6AC1782687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65" name="グループ化 464">
                <a:extLst>
                  <a:ext uri="{FF2B5EF4-FFF2-40B4-BE49-F238E27FC236}">
                    <a16:creationId xmlns:a16="http://schemas.microsoft.com/office/drawing/2014/main" id="{A01AF451-E916-492A-8125-5321302D5B79}"/>
                  </a:ext>
                </a:extLst>
              </p:cNvPr>
              <p:cNvGrpSpPr/>
              <p:nvPr/>
            </p:nvGrpSpPr>
            <p:grpSpPr>
              <a:xfrm rot="9900000" flipH="1">
                <a:off x="6509375" y="2312937"/>
                <a:ext cx="328718" cy="298268"/>
                <a:chOff x="291237" y="1759579"/>
                <a:chExt cx="1322030" cy="1199569"/>
              </a:xfrm>
            </p:grpSpPr>
            <p:grpSp>
              <p:nvGrpSpPr>
                <p:cNvPr id="466" name="グループ化 465">
                  <a:extLst>
                    <a:ext uri="{FF2B5EF4-FFF2-40B4-BE49-F238E27FC236}">
                      <a16:creationId xmlns:a16="http://schemas.microsoft.com/office/drawing/2014/main" id="{CF4D0412-4D34-4AE0-ABEA-14975742A5B4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484" name="フリーフォーム: 図形 483">
                    <a:extLst>
                      <a:ext uri="{FF2B5EF4-FFF2-40B4-BE49-F238E27FC236}">
                        <a16:creationId xmlns:a16="http://schemas.microsoft.com/office/drawing/2014/main" id="{6A72BD00-6921-4C8D-BB7F-B6601A298EE1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485" name="フリーフォーム: 図形 484">
                    <a:extLst>
                      <a:ext uri="{FF2B5EF4-FFF2-40B4-BE49-F238E27FC236}">
                        <a16:creationId xmlns:a16="http://schemas.microsoft.com/office/drawing/2014/main" id="{96D949AF-B359-4244-A228-D8C9C3DF54FB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6" name="フリーフォーム: 図形 485">
                    <a:extLst>
                      <a:ext uri="{FF2B5EF4-FFF2-40B4-BE49-F238E27FC236}">
                        <a16:creationId xmlns:a16="http://schemas.microsoft.com/office/drawing/2014/main" id="{424A3EE1-A2A4-448C-A180-E1C85E37FA93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467" name="グループ化 466">
                  <a:extLst>
                    <a:ext uri="{FF2B5EF4-FFF2-40B4-BE49-F238E27FC236}">
                      <a16:creationId xmlns:a16="http://schemas.microsoft.com/office/drawing/2014/main" id="{A6AEB37A-6BF8-4A99-9E64-3B6B84C02CCE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472" name="フリーフォーム: 図形 471">
                    <a:extLst>
                      <a:ext uri="{FF2B5EF4-FFF2-40B4-BE49-F238E27FC236}">
                        <a16:creationId xmlns:a16="http://schemas.microsoft.com/office/drawing/2014/main" id="{DD0C0F3B-C50C-44A0-857F-4FCF9A7B4A98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3" name="フリーフォーム: 図形 472">
                    <a:extLst>
                      <a:ext uri="{FF2B5EF4-FFF2-40B4-BE49-F238E27FC236}">
                        <a16:creationId xmlns:a16="http://schemas.microsoft.com/office/drawing/2014/main" id="{569B5748-231C-4FC0-874F-E9669494CA97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4" name="フリーフォーム: 図形 473">
                    <a:extLst>
                      <a:ext uri="{FF2B5EF4-FFF2-40B4-BE49-F238E27FC236}">
                        <a16:creationId xmlns:a16="http://schemas.microsoft.com/office/drawing/2014/main" id="{75899165-0E83-4A43-B361-97E6122A5DEE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475" name="フリーフォーム: 図形 474">
                    <a:extLst>
                      <a:ext uri="{FF2B5EF4-FFF2-40B4-BE49-F238E27FC236}">
                        <a16:creationId xmlns:a16="http://schemas.microsoft.com/office/drawing/2014/main" id="{499BDBB4-83C1-47C5-9E45-27A407B66F77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6" name="フリーフォーム: 図形 475">
                    <a:extLst>
                      <a:ext uri="{FF2B5EF4-FFF2-40B4-BE49-F238E27FC236}">
                        <a16:creationId xmlns:a16="http://schemas.microsoft.com/office/drawing/2014/main" id="{F7C83A8F-2194-4940-A90F-1249E6A16B73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7" name="楕円 476">
                    <a:extLst>
                      <a:ext uri="{FF2B5EF4-FFF2-40B4-BE49-F238E27FC236}">
                        <a16:creationId xmlns:a16="http://schemas.microsoft.com/office/drawing/2014/main" id="{0A9AEF23-ECBF-4A04-8BCB-7E2F88D44B56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8" name="楕円 477">
                    <a:extLst>
                      <a:ext uri="{FF2B5EF4-FFF2-40B4-BE49-F238E27FC236}">
                        <a16:creationId xmlns:a16="http://schemas.microsoft.com/office/drawing/2014/main" id="{83FE0A5F-2990-455F-A9A9-9676ED7DB068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9" name="フリーフォーム: 図形 478">
                    <a:extLst>
                      <a:ext uri="{FF2B5EF4-FFF2-40B4-BE49-F238E27FC236}">
                        <a16:creationId xmlns:a16="http://schemas.microsoft.com/office/drawing/2014/main" id="{FEADF306-E69B-413A-8B37-CE878DA0D7A5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solidFill>
                      <a:srgbClr val="00B0F0">
                        <a:alpha val="50000"/>
                      </a:srgb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0" name="星: 12 pt 479">
                    <a:extLst>
                      <a:ext uri="{FF2B5EF4-FFF2-40B4-BE49-F238E27FC236}">
                        <a16:creationId xmlns:a16="http://schemas.microsoft.com/office/drawing/2014/main" id="{8047E58A-4C51-435D-AF56-97C0F50EEB69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1" name="楕円 480">
                    <a:extLst>
                      <a:ext uri="{FF2B5EF4-FFF2-40B4-BE49-F238E27FC236}">
                        <a16:creationId xmlns:a16="http://schemas.microsoft.com/office/drawing/2014/main" id="{2DD327A0-B76F-4809-9F40-4CDFDCD6F982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482" name="楕円 481">
                    <a:extLst>
                      <a:ext uri="{FF2B5EF4-FFF2-40B4-BE49-F238E27FC236}">
                        <a16:creationId xmlns:a16="http://schemas.microsoft.com/office/drawing/2014/main" id="{E7BC3B44-0759-4F3C-83BE-8DCC7A855E44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483" name="フリーフォーム: 図形 482">
                    <a:extLst>
                      <a:ext uri="{FF2B5EF4-FFF2-40B4-BE49-F238E27FC236}">
                        <a16:creationId xmlns:a16="http://schemas.microsoft.com/office/drawing/2014/main" id="{552651B4-80B4-441D-A30F-0D4622745023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68" name="グループ化 467">
                  <a:extLst>
                    <a:ext uri="{FF2B5EF4-FFF2-40B4-BE49-F238E27FC236}">
                      <a16:creationId xmlns:a16="http://schemas.microsoft.com/office/drawing/2014/main" id="{901C2536-32EB-42AE-A8E9-C9926F8D7B1A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469" name="フリーフォーム: 図形 468">
                    <a:extLst>
                      <a:ext uri="{FF2B5EF4-FFF2-40B4-BE49-F238E27FC236}">
                        <a16:creationId xmlns:a16="http://schemas.microsoft.com/office/drawing/2014/main" id="{5C0CC585-AEDC-4CAF-B225-AAA4D4D3040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0" name="フリーフォーム: 図形 469">
                    <a:extLst>
                      <a:ext uri="{FF2B5EF4-FFF2-40B4-BE49-F238E27FC236}">
                        <a16:creationId xmlns:a16="http://schemas.microsoft.com/office/drawing/2014/main" id="{4D327F54-3ED1-4A7B-84AA-46EE6527B20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1" name="フリーフォーム: 図形 470">
                    <a:extLst>
                      <a:ext uri="{FF2B5EF4-FFF2-40B4-BE49-F238E27FC236}">
                        <a16:creationId xmlns:a16="http://schemas.microsoft.com/office/drawing/2014/main" id="{9B5E707E-B1E5-4200-91D8-2CDCDD56199D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</p:grpSp>
        <p:grpSp>
          <p:nvGrpSpPr>
            <p:cNvPr id="372" name="グループ化 371">
              <a:extLst>
                <a:ext uri="{FF2B5EF4-FFF2-40B4-BE49-F238E27FC236}">
                  <a16:creationId xmlns:a16="http://schemas.microsoft.com/office/drawing/2014/main" id="{B4457F49-9CDC-4490-9A66-FA92006C984C}"/>
                </a:ext>
              </a:extLst>
            </p:cNvPr>
            <p:cNvGrpSpPr/>
            <p:nvPr/>
          </p:nvGrpSpPr>
          <p:grpSpPr>
            <a:xfrm>
              <a:off x="6006342" y="3331086"/>
              <a:ext cx="215875" cy="195878"/>
              <a:chOff x="291237" y="1759579"/>
              <a:chExt cx="1322030" cy="1199569"/>
            </a:xfrm>
          </p:grpSpPr>
          <p:grpSp>
            <p:nvGrpSpPr>
              <p:cNvPr id="439" name="グループ化 438">
                <a:extLst>
                  <a:ext uri="{FF2B5EF4-FFF2-40B4-BE49-F238E27FC236}">
                    <a16:creationId xmlns:a16="http://schemas.microsoft.com/office/drawing/2014/main" id="{4BB110F9-5944-4CAB-AFCE-C6D7B23FD8D7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457" name="フリーフォーム: 図形 456">
                  <a:extLst>
                    <a:ext uri="{FF2B5EF4-FFF2-40B4-BE49-F238E27FC236}">
                      <a16:creationId xmlns:a16="http://schemas.microsoft.com/office/drawing/2014/main" id="{4F6308DA-B9FA-4BED-916A-27ADD8AB40DE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58" name="フリーフォーム: 図形 457">
                  <a:extLst>
                    <a:ext uri="{FF2B5EF4-FFF2-40B4-BE49-F238E27FC236}">
                      <a16:creationId xmlns:a16="http://schemas.microsoft.com/office/drawing/2014/main" id="{8D66BD7F-ACD5-4331-89A4-D6B03ECF1953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4B33547A-E415-40B7-B0FC-F48E9C264C18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440" name="グループ化 439">
                <a:extLst>
                  <a:ext uri="{FF2B5EF4-FFF2-40B4-BE49-F238E27FC236}">
                    <a16:creationId xmlns:a16="http://schemas.microsoft.com/office/drawing/2014/main" id="{90C7BA8C-0A08-429B-ACC9-5F0FED7ADD2D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FCFCD4C5-E9A6-4C90-86DF-DBB7909C9B2E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6" name="フリーフォーム: 図形 445">
                  <a:extLst>
                    <a:ext uri="{FF2B5EF4-FFF2-40B4-BE49-F238E27FC236}">
                      <a16:creationId xmlns:a16="http://schemas.microsoft.com/office/drawing/2014/main" id="{3304B739-3EE8-4176-8E31-471F48271EC5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7" name="フリーフォーム: 図形 446">
                  <a:extLst>
                    <a:ext uri="{FF2B5EF4-FFF2-40B4-BE49-F238E27FC236}">
                      <a16:creationId xmlns:a16="http://schemas.microsoft.com/office/drawing/2014/main" id="{75843FBE-506A-480B-A042-07915E435D0E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68A7B249-C1E0-4831-B49F-705C5E5C527A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9" name="フリーフォーム: 図形 448">
                  <a:extLst>
                    <a:ext uri="{FF2B5EF4-FFF2-40B4-BE49-F238E27FC236}">
                      <a16:creationId xmlns:a16="http://schemas.microsoft.com/office/drawing/2014/main" id="{BA620D0C-6B23-4E37-88BE-0CD0D3E996E4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0" name="楕円 449">
                  <a:extLst>
                    <a:ext uri="{FF2B5EF4-FFF2-40B4-BE49-F238E27FC236}">
                      <a16:creationId xmlns:a16="http://schemas.microsoft.com/office/drawing/2014/main" id="{BFED7E37-ED0C-4C2B-A434-17E74AC4D25A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1" name="楕円 450">
                  <a:extLst>
                    <a:ext uri="{FF2B5EF4-FFF2-40B4-BE49-F238E27FC236}">
                      <a16:creationId xmlns:a16="http://schemas.microsoft.com/office/drawing/2014/main" id="{CA30A2BE-2914-41D3-AD2E-2490433C9069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2" name="フリーフォーム: 図形 451">
                  <a:extLst>
                    <a:ext uri="{FF2B5EF4-FFF2-40B4-BE49-F238E27FC236}">
                      <a16:creationId xmlns:a16="http://schemas.microsoft.com/office/drawing/2014/main" id="{6958BC7F-5615-497A-BD66-4A24F322AC8D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3" name="星: 12 pt 452">
                  <a:extLst>
                    <a:ext uri="{FF2B5EF4-FFF2-40B4-BE49-F238E27FC236}">
                      <a16:creationId xmlns:a16="http://schemas.microsoft.com/office/drawing/2014/main" id="{D81936C4-3CFD-4E37-AE0A-33E933231794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4" name="楕円 453">
                  <a:extLst>
                    <a:ext uri="{FF2B5EF4-FFF2-40B4-BE49-F238E27FC236}">
                      <a16:creationId xmlns:a16="http://schemas.microsoft.com/office/drawing/2014/main" id="{2994F018-0BD4-48C0-9F24-821F2510CD2F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55" name="楕円 454">
                  <a:extLst>
                    <a:ext uri="{FF2B5EF4-FFF2-40B4-BE49-F238E27FC236}">
                      <a16:creationId xmlns:a16="http://schemas.microsoft.com/office/drawing/2014/main" id="{B2CDA4EA-2DC3-47E0-A722-6725F310130E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E26C9BFE-E5B9-44EE-AAA9-55BA6E974D2E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41" name="グループ化 440">
                <a:extLst>
                  <a:ext uri="{FF2B5EF4-FFF2-40B4-BE49-F238E27FC236}">
                    <a16:creationId xmlns:a16="http://schemas.microsoft.com/office/drawing/2014/main" id="{5ED14281-FC51-48AC-92BE-C28403E78C12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442" name="フリーフォーム: 図形 441">
                  <a:extLst>
                    <a:ext uri="{FF2B5EF4-FFF2-40B4-BE49-F238E27FC236}">
                      <a16:creationId xmlns:a16="http://schemas.microsoft.com/office/drawing/2014/main" id="{413E28FC-E6EC-466C-91D2-7DDD43CC5155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CAD9369A-06CC-49B4-BFF2-D148E2509670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CEC5F764-604D-4B2F-93D6-A0FD9271DF15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373" name="グループ化 372">
              <a:extLst>
                <a:ext uri="{FF2B5EF4-FFF2-40B4-BE49-F238E27FC236}">
                  <a16:creationId xmlns:a16="http://schemas.microsoft.com/office/drawing/2014/main" id="{852D9DA3-97E6-4BCB-8CE2-DC905465B03E}"/>
                </a:ext>
              </a:extLst>
            </p:cNvPr>
            <p:cNvGrpSpPr/>
            <p:nvPr/>
          </p:nvGrpSpPr>
          <p:grpSpPr>
            <a:xfrm flipH="1">
              <a:off x="7421657" y="3749103"/>
              <a:ext cx="215875" cy="195878"/>
              <a:chOff x="291237" y="1759579"/>
              <a:chExt cx="1322030" cy="1199569"/>
            </a:xfrm>
          </p:grpSpPr>
          <p:grpSp>
            <p:nvGrpSpPr>
              <p:cNvPr id="418" name="グループ化 417">
                <a:extLst>
                  <a:ext uri="{FF2B5EF4-FFF2-40B4-BE49-F238E27FC236}">
                    <a16:creationId xmlns:a16="http://schemas.microsoft.com/office/drawing/2014/main" id="{819499DF-5992-47E1-8112-E5A203EE14E4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436" name="フリーフォーム: 図形 435">
                  <a:extLst>
                    <a:ext uri="{FF2B5EF4-FFF2-40B4-BE49-F238E27FC236}">
                      <a16:creationId xmlns:a16="http://schemas.microsoft.com/office/drawing/2014/main" id="{59817D4D-8F84-40C8-8318-0239524DF866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37" name="フリーフォーム: 図形 436">
                  <a:extLst>
                    <a:ext uri="{FF2B5EF4-FFF2-40B4-BE49-F238E27FC236}">
                      <a16:creationId xmlns:a16="http://schemas.microsoft.com/office/drawing/2014/main" id="{EFC1480A-12A3-4A93-A40F-8BA1CF065A22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8" name="フリーフォーム: 図形 437">
                  <a:extLst>
                    <a:ext uri="{FF2B5EF4-FFF2-40B4-BE49-F238E27FC236}">
                      <a16:creationId xmlns:a16="http://schemas.microsoft.com/office/drawing/2014/main" id="{1DF32544-A922-4940-868B-044736CE4ECE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419" name="グループ化 418">
                <a:extLst>
                  <a:ext uri="{FF2B5EF4-FFF2-40B4-BE49-F238E27FC236}">
                    <a16:creationId xmlns:a16="http://schemas.microsoft.com/office/drawing/2014/main" id="{2F3B3567-2E74-4D5D-B54F-AA2B19315F97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424" name="フリーフォーム: 図形 423">
                  <a:extLst>
                    <a:ext uri="{FF2B5EF4-FFF2-40B4-BE49-F238E27FC236}">
                      <a16:creationId xmlns:a16="http://schemas.microsoft.com/office/drawing/2014/main" id="{C4C6CC1C-ED82-4A4D-9876-73355F2C91D4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5" name="フリーフォーム: 図形 424">
                  <a:extLst>
                    <a:ext uri="{FF2B5EF4-FFF2-40B4-BE49-F238E27FC236}">
                      <a16:creationId xmlns:a16="http://schemas.microsoft.com/office/drawing/2014/main" id="{BC121291-02DC-4024-A340-5F3D5945A684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6" name="フリーフォーム: 図形 425">
                  <a:extLst>
                    <a:ext uri="{FF2B5EF4-FFF2-40B4-BE49-F238E27FC236}">
                      <a16:creationId xmlns:a16="http://schemas.microsoft.com/office/drawing/2014/main" id="{6316CCE5-11D2-4AE6-8AEF-EED4E7AF6147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27" name="フリーフォーム: 図形 426">
                  <a:extLst>
                    <a:ext uri="{FF2B5EF4-FFF2-40B4-BE49-F238E27FC236}">
                      <a16:creationId xmlns:a16="http://schemas.microsoft.com/office/drawing/2014/main" id="{6D925376-350B-4180-B46F-992C984D0C9C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C4173CFA-DF29-404D-B43B-21B9B7676C38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9" name="楕円 428">
                  <a:extLst>
                    <a:ext uri="{FF2B5EF4-FFF2-40B4-BE49-F238E27FC236}">
                      <a16:creationId xmlns:a16="http://schemas.microsoft.com/office/drawing/2014/main" id="{66942037-CF9D-46ED-A29D-43E9D9EBB5DE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0" name="楕円 429">
                  <a:extLst>
                    <a:ext uri="{FF2B5EF4-FFF2-40B4-BE49-F238E27FC236}">
                      <a16:creationId xmlns:a16="http://schemas.microsoft.com/office/drawing/2014/main" id="{A2403171-8977-4715-922D-766BB5FBE97B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1" name="フリーフォーム: 図形 430">
                  <a:extLst>
                    <a:ext uri="{FF2B5EF4-FFF2-40B4-BE49-F238E27FC236}">
                      <a16:creationId xmlns:a16="http://schemas.microsoft.com/office/drawing/2014/main" id="{9CC135FB-C98D-4979-94F4-9A2F418E5028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2" name="星: 12 pt 431">
                  <a:extLst>
                    <a:ext uri="{FF2B5EF4-FFF2-40B4-BE49-F238E27FC236}">
                      <a16:creationId xmlns:a16="http://schemas.microsoft.com/office/drawing/2014/main" id="{42263A46-04A5-4BE0-AE04-95EEEE398778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3" name="楕円 432">
                  <a:extLst>
                    <a:ext uri="{FF2B5EF4-FFF2-40B4-BE49-F238E27FC236}">
                      <a16:creationId xmlns:a16="http://schemas.microsoft.com/office/drawing/2014/main" id="{B392F5A8-6D8F-4832-B2A6-A553E981E857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34" name="楕円 433">
                  <a:extLst>
                    <a:ext uri="{FF2B5EF4-FFF2-40B4-BE49-F238E27FC236}">
                      <a16:creationId xmlns:a16="http://schemas.microsoft.com/office/drawing/2014/main" id="{0C262EE6-4F76-403F-9F5B-FE3AC2F9AE34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35" name="フリーフォーム: 図形 434">
                  <a:extLst>
                    <a:ext uri="{FF2B5EF4-FFF2-40B4-BE49-F238E27FC236}">
                      <a16:creationId xmlns:a16="http://schemas.microsoft.com/office/drawing/2014/main" id="{4582F4BC-3F3B-42F5-AFDB-0973C714668B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20" name="グループ化 419">
                <a:extLst>
                  <a:ext uri="{FF2B5EF4-FFF2-40B4-BE49-F238E27FC236}">
                    <a16:creationId xmlns:a16="http://schemas.microsoft.com/office/drawing/2014/main" id="{9E643D6B-C46A-4B8F-B7B9-D06FE0ACD36D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421" name="フリーフォーム: 図形 420">
                  <a:extLst>
                    <a:ext uri="{FF2B5EF4-FFF2-40B4-BE49-F238E27FC236}">
                      <a16:creationId xmlns:a16="http://schemas.microsoft.com/office/drawing/2014/main" id="{D9ABB033-BE74-4A3A-8C69-F15159F71DFF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2" name="フリーフォーム: 図形 421">
                  <a:extLst>
                    <a:ext uri="{FF2B5EF4-FFF2-40B4-BE49-F238E27FC236}">
                      <a16:creationId xmlns:a16="http://schemas.microsoft.com/office/drawing/2014/main" id="{8DB267BB-BAE2-4E19-8691-6854A15AA1E4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3" name="フリーフォーム: 図形 422">
                  <a:extLst>
                    <a:ext uri="{FF2B5EF4-FFF2-40B4-BE49-F238E27FC236}">
                      <a16:creationId xmlns:a16="http://schemas.microsoft.com/office/drawing/2014/main" id="{B6824DEB-5A86-41E3-8691-91D5BD0215F0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374" name="グループ化 373">
              <a:extLst>
                <a:ext uri="{FF2B5EF4-FFF2-40B4-BE49-F238E27FC236}">
                  <a16:creationId xmlns:a16="http://schemas.microsoft.com/office/drawing/2014/main" id="{24D97A2E-8E8D-445F-A3C0-23E625583F9D}"/>
                </a:ext>
              </a:extLst>
            </p:cNvPr>
            <p:cNvGrpSpPr/>
            <p:nvPr/>
          </p:nvGrpSpPr>
          <p:grpSpPr>
            <a:xfrm rot="15757799" flipH="1">
              <a:off x="6011957" y="4009453"/>
              <a:ext cx="215875" cy="195878"/>
              <a:chOff x="291237" y="1759579"/>
              <a:chExt cx="1322030" cy="1199569"/>
            </a:xfrm>
          </p:grpSpPr>
          <p:grpSp>
            <p:nvGrpSpPr>
              <p:cNvPr id="397" name="グループ化 396">
                <a:extLst>
                  <a:ext uri="{FF2B5EF4-FFF2-40B4-BE49-F238E27FC236}">
                    <a16:creationId xmlns:a16="http://schemas.microsoft.com/office/drawing/2014/main" id="{4AC6DFF0-1DDA-4334-9528-F35AB0FFB277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415" name="フリーフォーム: 図形 414">
                  <a:extLst>
                    <a:ext uri="{FF2B5EF4-FFF2-40B4-BE49-F238E27FC236}">
                      <a16:creationId xmlns:a16="http://schemas.microsoft.com/office/drawing/2014/main" id="{AD5A5D23-FC50-4C0E-8013-60EC11B3EBF6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16" name="フリーフォーム: 図形 415">
                  <a:extLst>
                    <a:ext uri="{FF2B5EF4-FFF2-40B4-BE49-F238E27FC236}">
                      <a16:creationId xmlns:a16="http://schemas.microsoft.com/office/drawing/2014/main" id="{76F77DF6-4565-448E-AEB0-77DD897ABA20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B0E581E0-5678-42B5-A98A-E884BDAFEDFE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98" name="グループ化 397">
                <a:extLst>
                  <a:ext uri="{FF2B5EF4-FFF2-40B4-BE49-F238E27FC236}">
                    <a16:creationId xmlns:a16="http://schemas.microsoft.com/office/drawing/2014/main" id="{6D895EDD-ABD9-41AE-B052-334729A672C7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403" name="フリーフォーム: 図形 402">
                  <a:extLst>
                    <a:ext uri="{FF2B5EF4-FFF2-40B4-BE49-F238E27FC236}">
                      <a16:creationId xmlns:a16="http://schemas.microsoft.com/office/drawing/2014/main" id="{A902655A-85CB-4555-87B6-4810ABF6FB9C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4" name="フリーフォーム: 図形 403">
                  <a:extLst>
                    <a:ext uri="{FF2B5EF4-FFF2-40B4-BE49-F238E27FC236}">
                      <a16:creationId xmlns:a16="http://schemas.microsoft.com/office/drawing/2014/main" id="{8D1AC128-F660-4065-A512-CD621AF31AA5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5" name="フリーフォーム: 図形 404">
                  <a:extLst>
                    <a:ext uri="{FF2B5EF4-FFF2-40B4-BE49-F238E27FC236}">
                      <a16:creationId xmlns:a16="http://schemas.microsoft.com/office/drawing/2014/main" id="{44854152-5F2D-4404-A77A-75DEF4EC1931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06" name="フリーフォーム: 図形 405">
                  <a:extLst>
                    <a:ext uri="{FF2B5EF4-FFF2-40B4-BE49-F238E27FC236}">
                      <a16:creationId xmlns:a16="http://schemas.microsoft.com/office/drawing/2014/main" id="{1EBC7F8E-FC0A-4299-91A0-9A923E4F9DF7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7" name="フリーフォーム: 図形 406">
                  <a:extLst>
                    <a:ext uri="{FF2B5EF4-FFF2-40B4-BE49-F238E27FC236}">
                      <a16:creationId xmlns:a16="http://schemas.microsoft.com/office/drawing/2014/main" id="{1DA73287-6489-4E30-846D-D3F16A703484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8" name="楕円 407">
                  <a:extLst>
                    <a:ext uri="{FF2B5EF4-FFF2-40B4-BE49-F238E27FC236}">
                      <a16:creationId xmlns:a16="http://schemas.microsoft.com/office/drawing/2014/main" id="{148AAA47-F001-4C84-8462-D95BB48A3442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9" name="楕円 408">
                  <a:extLst>
                    <a:ext uri="{FF2B5EF4-FFF2-40B4-BE49-F238E27FC236}">
                      <a16:creationId xmlns:a16="http://schemas.microsoft.com/office/drawing/2014/main" id="{03EDC7B4-26F2-40DC-868A-F1E5CF4E2EF9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0" name="フリーフォーム: 図形 409">
                  <a:extLst>
                    <a:ext uri="{FF2B5EF4-FFF2-40B4-BE49-F238E27FC236}">
                      <a16:creationId xmlns:a16="http://schemas.microsoft.com/office/drawing/2014/main" id="{3C9B0C83-4D73-41D8-8F22-5016917DCFE1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1" name="星: 12 pt 410">
                  <a:extLst>
                    <a:ext uri="{FF2B5EF4-FFF2-40B4-BE49-F238E27FC236}">
                      <a16:creationId xmlns:a16="http://schemas.microsoft.com/office/drawing/2014/main" id="{1D76AFCD-7A0E-4116-9CA2-6316E56E0EFA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2" name="楕円 411">
                  <a:extLst>
                    <a:ext uri="{FF2B5EF4-FFF2-40B4-BE49-F238E27FC236}">
                      <a16:creationId xmlns:a16="http://schemas.microsoft.com/office/drawing/2014/main" id="{C306B1E6-0D55-4A53-8662-E5E18D93DB20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13" name="楕円 412">
                  <a:extLst>
                    <a:ext uri="{FF2B5EF4-FFF2-40B4-BE49-F238E27FC236}">
                      <a16:creationId xmlns:a16="http://schemas.microsoft.com/office/drawing/2014/main" id="{8EB421DA-3F6C-4A75-A5D0-90A894D2EB80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14" name="フリーフォーム: 図形 413">
                  <a:extLst>
                    <a:ext uri="{FF2B5EF4-FFF2-40B4-BE49-F238E27FC236}">
                      <a16:creationId xmlns:a16="http://schemas.microsoft.com/office/drawing/2014/main" id="{C446C634-428B-4B4E-ACA1-73073FEF9BD2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99" name="グループ化 398">
                <a:extLst>
                  <a:ext uri="{FF2B5EF4-FFF2-40B4-BE49-F238E27FC236}">
                    <a16:creationId xmlns:a16="http://schemas.microsoft.com/office/drawing/2014/main" id="{E42D9060-6E36-4474-8506-B6D17DCC1F1A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400" name="フリーフォーム: 図形 399">
                  <a:extLst>
                    <a:ext uri="{FF2B5EF4-FFF2-40B4-BE49-F238E27FC236}">
                      <a16:creationId xmlns:a16="http://schemas.microsoft.com/office/drawing/2014/main" id="{4C4B19CE-ED3D-46E0-95C0-9D13B6506F81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1" name="フリーフォーム: 図形 400">
                  <a:extLst>
                    <a:ext uri="{FF2B5EF4-FFF2-40B4-BE49-F238E27FC236}">
                      <a16:creationId xmlns:a16="http://schemas.microsoft.com/office/drawing/2014/main" id="{36F1EE08-CD2B-40A5-A3A0-68D8F0C55FDF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2" name="フリーフォーム: 図形 401">
                  <a:extLst>
                    <a:ext uri="{FF2B5EF4-FFF2-40B4-BE49-F238E27FC236}">
                      <a16:creationId xmlns:a16="http://schemas.microsoft.com/office/drawing/2014/main" id="{5B6745FA-93D5-4EDC-935B-5C83BF418637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375" name="グループ化 374">
              <a:extLst>
                <a:ext uri="{FF2B5EF4-FFF2-40B4-BE49-F238E27FC236}">
                  <a16:creationId xmlns:a16="http://schemas.microsoft.com/office/drawing/2014/main" id="{61A5202D-BE24-4AB8-8CCD-536D3B16711A}"/>
                </a:ext>
              </a:extLst>
            </p:cNvPr>
            <p:cNvGrpSpPr/>
            <p:nvPr/>
          </p:nvGrpSpPr>
          <p:grpSpPr>
            <a:xfrm rot="3600000" flipH="1">
              <a:off x="7205937" y="3247813"/>
              <a:ext cx="215875" cy="195878"/>
              <a:chOff x="291237" y="1759579"/>
              <a:chExt cx="1322030" cy="1199569"/>
            </a:xfrm>
          </p:grpSpPr>
          <p:grpSp>
            <p:nvGrpSpPr>
              <p:cNvPr id="376" name="グループ化 375">
                <a:extLst>
                  <a:ext uri="{FF2B5EF4-FFF2-40B4-BE49-F238E27FC236}">
                    <a16:creationId xmlns:a16="http://schemas.microsoft.com/office/drawing/2014/main" id="{724DC4C4-8FE3-4A9A-9BE9-B14CB2FC6062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4945155F-C283-437B-855E-6AA4B76220A6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95" name="フリーフォーム: 図形 394">
                  <a:extLst>
                    <a:ext uri="{FF2B5EF4-FFF2-40B4-BE49-F238E27FC236}">
                      <a16:creationId xmlns:a16="http://schemas.microsoft.com/office/drawing/2014/main" id="{F91F9B82-3D1D-4517-8CC7-049A2FB4C159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6" name="フリーフォーム: 図形 395">
                  <a:extLst>
                    <a:ext uri="{FF2B5EF4-FFF2-40B4-BE49-F238E27FC236}">
                      <a16:creationId xmlns:a16="http://schemas.microsoft.com/office/drawing/2014/main" id="{CDC15A36-4C7E-4B7F-81C4-E781C4BCBA5A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77" name="グループ化 376">
                <a:extLst>
                  <a:ext uri="{FF2B5EF4-FFF2-40B4-BE49-F238E27FC236}">
                    <a16:creationId xmlns:a16="http://schemas.microsoft.com/office/drawing/2014/main" id="{5BAE05A3-C956-44F0-BC6D-01EEEBA7CFC6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C8E71DE2-E737-4DF6-B688-EF46E3187261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3" name="フリーフォーム: 図形 382">
                  <a:extLst>
                    <a:ext uri="{FF2B5EF4-FFF2-40B4-BE49-F238E27FC236}">
                      <a16:creationId xmlns:a16="http://schemas.microsoft.com/office/drawing/2014/main" id="{2DEF61B4-8A80-4491-9369-08EA3BF5076B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44E9F15C-BA37-4C69-9190-9EB527D62427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85" name="フリーフォーム: 図形 384">
                  <a:extLst>
                    <a:ext uri="{FF2B5EF4-FFF2-40B4-BE49-F238E27FC236}">
                      <a16:creationId xmlns:a16="http://schemas.microsoft.com/office/drawing/2014/main" id="{EB0811B0-F408-4AEC-9DE8-1C99DE16F4B7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6" name="フリーフォーム: 図形 385">
                  <a:extLst>
                    <a:ext uri="{FF2B5EF4-FFF2-40B4-BE49-F238E27FC236}">
                      <a16:creationId xmlns:a16="http://schemas.microsoft.com/office/drawing/2014/main" id="{2DA42987-2679-4EC5-A523-E5B0ACA4E7BD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7" name="楕円 386">
                  <a:extLst>
                    <a:ext uri="{FF2B5EF4-FFF2-40B4-BE49-F238E27FC236}">
                      <a16:creationId xmlns:a16="http://schemas.microsoft.com/office/drawing/2014/main" id="{E973F055-7DF5-4C0E-9EE3-6C6D8890EE27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8" name="楕円 387">
                  <a:extLst>
                    <a:ext uri="{FF2B5EF4-FFF2-40B4-BE49-F238E27FC236}">
                      <a16:creationId xmlns:a16="http://schemas.microsoft.com/office/drawing/2014/main" id="{3599B1D0-C09F-44C2-878A-6AB551D04222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63520458-2906-45C7-927E-D6460C4AF184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0" name="星: 12 pt 389">
                  <a:extLst>
                    <a:ext uri="{FF2B5EF4-FFF2-40B4-BE49-F238E27FC236}">
                      <a16:creationId xmlns:a16="http://schemas.microsoft.com/office/drawing/2014/main" id="{1BC22ABC-FF3E-42FB-B524-76D0104318D3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1" name="楕円 390">
                  <a:extLst>
                    <a:ext uri="{FF2B5EF4-FFF2-40B4-BE49-F238E27FC236}">
                      <a16:creationId xmlns:a16="http://schemas.microsoft.com/office/drawing/2014/main" id="{A2D4388F-0C3C-457C-95E8-B7DE570384DA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92" name="楕円 391">
                  <a:extLst>
                    <a:ext uri="{FF2B5EF4-FFF2-40B4-BE49-F238E27FC236}">
                      <a16:creationId xmlns:a16="http://schemas.microsoft.com/office/drawing/2014/main" id="{2582AA9D-7068-420D-8724-3F2AC00F0848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5CDE2633-AC9B-4C10-B038-77B8A6AD0B29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78" name="グループ化 377">
                <a:extLst>
                  <a:ext uri="{FF2B5EF4-FFF2-40B4-BE49-F238E27FC236}">
                    <a16:creationId xmlns:a16="http://schemas.microsoft.com/office/drawing/2014/main" id="{642E6D24-A85E-4B64-A4AC-948B3135B96F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5D08DFE8-1BD2-4104-98D0-E22EE14418DE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0" name="フリーフォーム: 図形 379">
                  <a:extLst>
                    <a:ext uri="{FF2B5EF4-FFF2-40B4-BE49-F238E27FC236}">
                      <a16:creationId xmlns:a16="http://schemas.microsoft.com/office/drawing/2014/main" id="{75262F61-3F96-4641-9068-5E160DD225AA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1" name="フリーフォーム: 図形 380">
                  <a:extLst>
                    <a:ext uri="{FF2B5EF4-FFF2-40B4-BE49-F238E27FC236}">
                      <a16:creationId xmlns:a16="http://schemas.microsoft.com/office/drawing/2014/main" id="{2C105A0C-66A1-4B18-BFEE-872F41F60DD3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639" name="グループ化 638">
            <a:extLst>
              <a:ext uri="{FF2B5EF4-FFF2-40B4-BE49-F238E27FC236}">
                <a16:creationId xmlns:a16="http://schemas.microsoft.com/office/drawing/2014/main" id="{A5F9844E-8845-4EEE-88A9-161BBB239B0A}"/>
              </a:ext>
            </a:extLst>
          </p:cNvPr>
          <p:cNvGrpSpPr/>
          <p:nvPr/>
        </p:nvGrpSpPr>
        <p:grpSpPr>
          <a:xfrm>
            <a:off x="1028025" y="1370993"/>
            <a:ext cx="1976165" cy="1505018"/>
            <a:chOff x="6127750" y="3434054"/>
            <a:chExt cx="1619250" cy="1233196"/>
          </a:xfrm>
        </p:grpSpPr>
        <p:sp>
          <p:nvSpPr>
            <p:cNvPr id="640" name="台形 639">
              <a:extLst>
                <a:ext uri="{FF2B5EF4-FFF2-40B4-BE49-F238E27FC236}">
                  <a16:creationId xmlns:a16="http://schemas.microsoft.com/office/drawing/2014/main" id="{B7F3002B-1AD1-4007-89DE-8D50CD8C110F}"/>
                </a:ext>
              </a:extLst>
            </p:cNvPr>
            <p:cNvSpPr/>
            <p:nvPr/>
          </p:nvSpPr>
          <p:spPr>
            <a:xfrm>
              <a:off x="6884652" y="3434054"/>
              <a:ext cx="82550" cy="400290"/>
            </a:xfrm>
            <a:prstGeom prst="trapezoid">
              <a:avLst/>
            </a:prstGeom>
            <a:gradFill flip="none" rotWithShape="1"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1" name="四角形: 上の 2 つの角を丸める 640">
              <a:extLst>
                <a:ext uri="{FF2B5EF4-FFF2-40B4-BE49-F238E27FC236}">
                  <a16:creationId xmlns:a16="http://schemas.microsoft.com/office/drawing/2014/main" id="{C1CF8B7F-D4A4-4E6E-889D-30437EC4C5A8}"/>
                </a:ext>
              </a:extLst>
            </p:cNvPr>
            <p:cNvSpPr/>
            <p:nvPr/>
          </p:nvSpPr>
          <p:spPr>
            <a:xfrm>
              <a:off x="6127750" y="3769400"/>
              <a:ext cx="1619250" cy="872450"/>
            </a:xfrm>
            <a:prstGeom prst="round2SameRect">
              <a:avLst>
                <a:gd name="adj1" fmla="val 50000"/>
                <a:gd name="adj2" fmla="val 2184"/>
              </a:avLst>
            </a:prstGeom>
            <a:gradFill flip="none" rotWithShape="1">
              <a:gsLst>
                <a:gs pos="0">
                  <a:schemeClr val="accent4">
                    <a:lumMod val="20000"/>
                    <a:lumOff val="8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2" name="四角形: 上の 2 つの角を丸める 641">
              <a:extLst>
                <a:ext uri="{FF2B5EF4-FFF2-40B4-BE49-F238E27FC236}">
                  <a16:creationId xmlns:a16="http://schemas.microsoft.com/office/drawing/2014/main" id="{4DBA033D-C395-409A-8031-3E9AB1E82ACA}"/>
                </a:ext>
              </a:extLst>
            </p:cNvPr>
            <p:cNvSpPr/>
            <p:nvPr/>
          </p:nvSpPr>
          <p:spPr>
            <a:xfrm>
              <a:off x="6302375" y="3769399"/>
              <a:ext cx="1250950" cy="881975"/>
            </a:xfrm>
            <a:prstGeom prst="round2SameRect">
              <a:avLst>
                <a:gd name="adj1" fmla="val 50000"/>
                <a:gd name="adj2" fmla="val 6551"/>
              </a:avLst>
            </a:prstGeom>
            <a:gradFill flip="none" rotWithShape="1">
              <a:gsLst>
                <a:gs pos="0">
                  <a:schemeClr val="accent4">
                    <a:lumMod val="20000"/>
                    <a:lumOff val="8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3" name="四角形: 上の 2 つの角を丸める 642">
              <a:extLst>
                <a:ext uri="{FF2B5EF4-FFF2-40B4-BE49-F238E27FC236}">
                  <a16:creationId xmlns:a16="http://schemas.microsoft.com/office/drawing/2014/main" id="{F98643BA-B436-444C-9FD9-2F8C737DA007}"/>
                </a:ext>
              </a:extLst>
            </p:cNvPr>
            <p:cNvSpPr/>
            <p:nvPr/>
          </p:nvSpPr>
          <p:spPr>
            <a:xfrm>
              <a:off x="6613525" y="3769400"/>
              <a:ext cx="628650" cy="897850"/>
            </a:xfrm>
            <a:prstGeom prst="round2SameRect">
              <a:avLst>
                <a:gd name="adj1" fmla="val 50000"/>
                <a:gd name="adj2" fmla="val 13800"/>
              </a:avLst>
            </a:prstGeom>
            <a:gradFill flip="none" rotWithShape="1">
              <a:gsLst>
                <a:gs pos="0">
                  <a:schemeClr val="accent4">
                    <a:lumMod val="20000"/>
                    <a:lumOff val="8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44" name="グループ化 643">
            <a:extLst>
              <a:ext uri="{FF2B5EF4-FFF2-40B4-BE49-F238E27FC236}">
                <a16:creationId xmlns:a16="http://schemas.microsoft.com/office/drawing/2014/main" id="{D9F6BAED-360C-4BE0-8CF9-4F2B2B33AAE4}"/>
              </a:ext>
            </a:extLst>
          </p:cNvPr>
          <p:cNvGrpSpPr/>
          <p:nvPr/>
        </p:nvGrpSpPr>
        <p:grpSpPr>
          <a:xfrm>
            <a:off x="4091026" y="1301878"/>
            <a:ext cx="1906422" cy="1552654"/>
            <a:chOff x="3375763" y="879013"/>
            <a:chExt cx="1906422" cy="1552654"/>
          </a:xfrm>
        </p:grpSpPr>
        <p:sp>
          <p:nvSpPr>
            <p:cNvPr id="645" name="台形 644">
              <a:extLst>
                <a:ext uri="{FF2B5EF4-FFF2-40B4-BE49-F238E27FC236}">
                  <a16:creationId xmlns:a16="http://schemas.microsoft.com/office/drawing/2014/main" id="{7EC67714-B04F-4D71-B465-770AA532437B}"/>
                </a:ext>
              </a:extLst>
            </p:cNvPr>
            <p:cNvSpPr/>
            <p:nvPr/>
          </p:nvSpPr>
          <p:spPr>
            <a:xfrm>
              <a:off x="4304431" y="879013"/>
              <a:ext cx="100746" cy="488522"/>
            </a:xfrm>
            <a:prstGeom prst="trapezoid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6" name="フリーフォーム: 図形 645">
              <a:extLst>
                <a:ext uri="{FF2B5EF4-FFF2-40B4-BE49-F238E27FC236}">
                  <a16:creationId xmlns:a16="http://schemas.microsoft.com/office/drawing/2014/main" id="{16D607C9-CD0C-4F5D-A923-8F8EECCE5DF6}"/>
                </a:ext>
              </a:extLst>
            </p:cNvPr>
            <p:cNvSpPr/>
            <p:nvPr/>
          </p:nvSpPr>
          <p:spPr>
            <a:xfrm>
              <a:off x="3375763" y="1283367"/>
              <a:ext cx="1906422" cy="1148300"/>
            </a:xfrm>
            <a:custGeom>
              <a:avLst/>
              <a:gdLst>
                <a:gd name="connsiteX0" fmla="*/ 945897 w 1906422"/>
                <a:gd name="connsiteY0" fmla="*/ 28 h 1148300"/>
                <a:gd name="connsiteX1" fmla="*/ 1477237 w 1906422"/>
                <a:gd name="connsiteY1" fmla="*/ 156973 h 1148300"/>
                <a:gd name="connsiteX2" fmla="*/ 1889079 w 1906422"/>
                <a:gd name="connsiteY2" fmla="*/ 1133956 h 1148300"/>
                <a:gd name="connsiteX3" fmla="*/ 20231 w 1906422"/>
                <a:gd name="connsiteY3" fmla="*/ 1148300 h 1148300"/>
                <a:gd name="connsiteX4" fmla="*/ 417028 w 1906422"/>
                <a:gd name="connsiteY4" fmla="*/ 165110 h 1148300"/>
                <a:gd name="connsiteX5" fmla="*/ 945897 w 1906422"/>
                <a:gd name="connsiteY5" fmla="*/ 28 h 11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6422" h="1148300">
                  <a:moveTo>
                    <a:pt x="945897" y="28"/>
                  </a:moveTo>
                  <a:cubicBezTo>
                    <a:pt x="1130750" y="-1390"/>
                    <a:pt x="1316014" y="50862"/>
                    <a:pt x="1477237" y="156973"/>
                  </a:cubicBezTo>
                  <a:cubicBezTo>
                    <a:pt x="1799684" y="369195"/>
                    <a:pt x="1962295" y="754945"/>
                    <a:pt x="1889079" y="1133956"/>
                  </a:cubicBezTo>
                  <a:lnTo>
                    <a:pt x="20231" y="1148300"/>
                  </a:lnTo>
                  <a:cubicBezTo>
                    <a:pt x="-58794" y="770457"/>
                    <a:pt x="97876" y="382256"/>
                    <a:pt x="417028" y="165110"/>
                  </a:cubicBezTo>
                  <a:cubicBezTo>
                    <a:pt x="576604" y="56537"/>
                    <a:pt x="761045" y="1447"/>
                    <a:pt x="945897" y="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47" name="フリーフォーム: 図形 646">
              <a:extLst>
                <a:ext uri="{FF2B5EF4-FFF2-40B4-BE49-F238E27FC236}">
                  <a16:creationId xmlns:a16="http://schemas.microsoft.com/office/drawing/2014/main" id="{E0B11772-BCE3-44C8-84A4-8E582183121A}"/>
                </a:ext>
              </a:extLst>
            </p:cNvPr>
            <p:cNvSpPr/>
            <p:nvPr/>
          </p:nvSpPr>
          <p:spPr>
            <a:xfrm>
              <a:off x="3493472" y="1283367"/>
              <a:ext cx="1672888" cy="1148300"/>
            </a:xfrm>
            <a:custGeom>
              <a:avLst/>
              <a:gdLst>
                <a:gd name="connsiteX0" fmla="*/ 945897 w 1906422"/>
                <a:gd name="connsiteY0" fmla="*/ 28 h 1148300"/>
                <a:gd name="connsiteX1" fmla="*/ 1477237 w 1906422"/>
                <a:gd name="connsiteY1" fmla="*/ 156973 h 1148300"/>
                <a:gd name="connsiteX2" fmla="*/ 1889079 w 1906422"/>
                <a:gd name="connsiteY2" fmla="*/ 1133956 h 1148300"/>
                <a:gd name="connsiteX3" fmla="*/ 20231 w 1906422"/>
                <a:gd name="connsiteY3" fmla="*/ 1148300 h 1148300"/>
                <a:gd name="connsiteX4" fmla="*/ 417028 w 1906422"/>
                <a:gd name="connsiteY4" fmla="*/ 165110 h 1148300"/>
                <a:gd name="connsiteX5" fmla="*/ 945897 w 1906422"/>
                <a:gd name="connsiteY5" fmla="*/ 28 h 11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6422" h="1148300">
                  <a:moveTo>
                    <a:pt x="945897" y="28"/>
                  </a:moveTo>
                  <a:cubicBezTo>
                    <a:pt x="1130750" y="-1390"/>
                    <a:pt x="1316014" y="50862"/>
                    <a:pt x="1477237" y="156973"/>
                  </a:cubicBezTo>
                  <a:cubicBezTo>
                    <a:pt x="1799684" y="369195"/>
                    <a:pt x="1962295" y="754945"/>
                    <a:pt x="1889079" y="1133956"/>
                  </a:cubicBezTo>
                  <a:lnTo>
                    <a:pt x="20231" y="1148300"/>
                  </a:lnTo>
                  <a:cubicBezTo>
                    <a:pt x="-58794" y="770457"/>
                    <a:pt x="97876" y="382256"/>
                    <a:pt x="417028" y="165110"/>
                  </a:cubicBezTo>
                  <a:cubicBezTo>
                    <a:pt x="576604" y="56537"/>
                    <a:pt x="761045" y="1447"/>
                    <a:pt x="945897" y="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48" name="フリーフォーム: 図形 647">
              <a:extLst>
                <a:ext uri="{FF2B5EF4-FFF2-40B4-BE49-F238E27FC236}">
                  <a16:creationId xmlns:a16="http://schemas.microsoft.com/office/drawing/2014/main" id="{3B44061E-FD55-4938-A39A-58761BB0A35A}"/>
                </a:ext>
              </a:extLst>
            </p:cNvPr>
            <p:cNvSpPr/>
            <p:nvPr/>
          </p:nvSpPr>
          <p:spPr>
            <a:xfrm>
              <a:off x="3734768" y="1283367"/>
              <a:ext cx="1218231" cy="1148300"/>
            </a:xfrm>
            <a:custGeom>
              <a:avLst/>
              <a:gdLst>
                <a:gd name="connsiteX0" fmla="*/ 945897 w 1906422"/>
                <a:gd name="connsiteY0" fmla="*/ 28 h 1148300"/>
                <a:gd name="connsiteX1" fmla="*/ 1477237 w 1906422"/>
                <a:gd name="connsiteY1" fmla="*/ 156973 h 1148300"/>
                <a:gd name="connsiteX2" fmla="*/ 1889079 w 1906422"/>
                <a:gd name="connsiteY2" fmla="*/ 1133956 h 1148300"/>
                <a:gd name="connsiteX3" fmla="*/ 20231 w 1906422"/>
                <a:gd name="connsiteY3" fmla="*/ 1148300 h 1148300"/>
                <a:gd name="connsiteX4" fmla="*/ 417028 w 1906422"/>
                <a:gd name="connsiteY4" fmla="*/ 165110 h 1148300"/>
                <a:gd name="connsiteX5" fmla="*/ 945897 w 1906422"/>
                <a:gd name="connsiteY5" fmla="*/ 28 h 11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6422" h="1148300">
                  <a:moveTo>
                    <a:pt x="945897" y="28"/>
                  </a:moveTo>
                  <a:cubicBezTo>
                    <a:pt x="1130750" y="-1390"/>
                    <a:pt x="1316014" y="50862"/>
                    <a:pt x="1477237" y="156973"/>
                  </a:cubicBezTo>
                  <a:cubicBezTo>
                    <a:pt x="1799684" y="369195"/>
                    <a:pt x="1962295" y="754945"/>
                    <a:pt x="1889079" y="1133956"/>
                  </a:cubicBezTo>
                  <a:lnTo>
                    <a:pt x="20231" y="1148300"/>
                  </a:lnTo>
                  <a:cubicBezTo>
                    <a:pt x="-58794" y="770457"/>
                    <a:pt x="97876" y="382256"/>
                    <a:pt x="417028" y="165110"/>
                  </a:cubicBezTo>
                  <a:cubicBezTo>
                    <a:pt x="576604" y="56537"/>
                    <a:pt x="761045" y="1447"/>
                    <a:pt x="945897" y="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49" name="フリーフォーム: 図形 648">
              <a:extLst>
                <a:ext uri="{FF2B5EF4-FFF2-40B4-BE49-F238E27FC236}">
                  <a16:creationId xmlns:a16="http://schemas.microsoft.com/office/drawing/2014/main" id="{6612A55B-FF6C-411D-85E0-5846AE372AA2}"/>
                </a:ext>
              </a:extLst>
            </p:cNvPr>
            <p:cNvSpPr/>
            <p:nvPr/>
          </p:nvSpPr>
          <p:spPr>
            <a:xfrm>
              <a:off x="4050488" y="1283367"/>
              <a:ext cx="608632" cy="1148300"/>
            </a:xfrm>
            <a:custGeom>
              <a:avLst/>
              <a:gdLst>
                <a:gd name="connsiteX0" fmla="*/ 945897 w 1906422"/>
                <a:gd name="connsiteY0" fmla="*/ 28 h 1148300"/>
                <a:gd name="connsiteX1" fmla="*/ 1477237 w 1906422"/>
                <a:gd name="connsiteY1" fmla="*/ 156973 h 1148300"/>
                <a:gd name="connsiteX2" fmla="*/ 1889079 w 1906422"/>
                <a:gd name="connsiteY2" fmla="*/ 1133956 h 1148300"/>
                <a:gd name="connsiteX3" fmla="*/ 20231 w 1906422"/>
                <a:gd name="connsiteY3" fmla="*/ 1148300 h 1148300"/>
                <a:gd name="connsiteX4" fmla="*/ 417028 w 1906422"/>
                <a:gd name="connsiteY4" fmla="*/ 165110 h 1148300"/>
                <a:gd name="connsiteX5" fmla="*/ 945897 w 1906422"/>
                <a:gd name="connsiteY5" fmla="*/ 28 h 11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6422" h="1148300">
                  <a:moveTo>
                    <a:pt x="945897" y="28"/>
                  </a:moveTo>
                  <a:cubicBezTo>
                    <a:pt x="1130750" y="-1390"/>
                    <a:pt x="1316014" y="50862"/>
                    <a:pt x="1477237" y="156973"/>
                  </a:cubicBezTo>
                  <a:cubicBezTo>
                    <a:pt x="1799684" y="369195"/>
                    <a:pt x="1962295" y="754945"/>
                    <a:pt x="1889079" y="1133956"/>
                  </a:cubicBezTo>
                  <a:lnTo>
                    <a:pt x="20231" y="1148300"/>
                  </a:lnTo>
                  <a:cubicBezTo>
                    <a:pt x="-58794" y="770457"/>
                    <a:pt x="97876" y="382256"/>
                    <a:pt x="417028" y="165110"/>
                  </a:cubicBezTo>
                  <a:cubicBezTo>
                    <a:pt x="576604" y="56537"/>
                    <a:pt x="761045" y="1447"/>
                    <a:pt x="945897" y="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50" name="グループ化 649">
            <a:extLst>
              <a:ext uri="{FF2B5EF4-FFF2-40B4-BE49-F238E27FC236}">
                <a16:creationId xmlns:a16="http://schemas.microsoft.com/office/drawing/2014/main" id="{2FD83E57-ADBB-49C4-92F6-7890CFFFD186}"/>
              </a:ext>
            </a:extLst>
          </p:cNvPr>
          <p:cNvGrpSpPr/>
          <p:nvPr/>
        </p:nvGrpSpPr>
        <p:grpSpPr>
          <a:xfrm>
            <a:off x="7036800" y="1020466"/>
            <a:ext cx="1755508" cy="2147652"/>
            <a:chOff x="6156676" y="855594"/>
            <a:chExt cx="1333784" cy="1631725"/>
          </a:xfrm>
        </p:grpSpPr>
        <p:sp>
          <p:nvSpPr>
            <p:cNvPr id="651" name="台形 650">
              <a:extLst>
                <a:ext uri="{FF2B5EF4-FFF2-40B4-BE49-F238E27FC236}">
                  <a16:creationId xmlns:a16="http://schemas.microsoft.com/office/drawing/2014/main" id="{50F871DC-C87E-4EB6-B895-E4B3F7965D5F}"/>
                </a:ext>
              </a:extLst>
            </p:cNvPr>
            <p:cNvSpPr/>
            <p:nvPr/>
          </p:nvSpPr>
          <p:spPr>
            <a:xfrm>
              <a:off x="6772247" y="855594"/>
              <a:ext cx="100746" cy="488522"/>
            </a:xfrm>
            <a:prstGeom prst="trapezoid">
              <a:avLst/>
            </a:prstGeom>
            <a:gradFill flip="none" rotWithShape="1"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楕円 651">
              <a:extLst>
                <a:ext uri="{FF2B5EF4-FFF2-40B4-BE49-F238E27FC236}">
                  <a16:creationId xmlns:a16="http://schemas.microsoft.com/office/drawing/2014/main" id="{EFD70FF3-CC7B-4840-ABF1-F00EF5604711}"/>
                </a:ext>
              </a:extLst>
            </p:cNvPr>
            <p:cNvSpPr/>
            <p:nvPr/>
          </p:nvSpPr>
          <p:spPr>
            <a:xfrm>
              <a:off x="6156676" y="1074420"/>
              <a:ext cx="1333784" cy="1412899"/>
            </a:xfrm>
            <a:prstGeom prst="ellipse">
              <a:avLst/>
            </a:prstGeom>
            <a:gradFill flip="none" rotWithShape="1">
              <a:gsLst>
                <a:gs pos="0">
                  <a:schemeClr val="accent4">
                    <a:lumMod val="20000"/>
                    <a:lumOff val="8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53" name="グループ化 652">
              <a:extLst>
                <a:ext uri="{FF2B5EF4-FFF2-40B4-BE49-F238E27FC236}">
                  <a16:creationId xmlns:a16="http://schemas.microsoft.com/office/drawing/2014/main" id="{8E3D2D0C-7C33-459F-90EF-34D00EB82869}"/>
                </a:ext>
              </a:extLst>
            </p:cNvPr>
            <p:cNvGrpSpPr/>
            <p:nvPr/>
          </p:nvGrpSpPr>
          <p:grpSpPr>
            <a:xfrm>
              <a:off x="6191304" y="1614133"/>
              <a:ext cx="615571" cy="652085"/>
              <a:chOff x="6156676" y="3611880"/>
              <a:chExt cx="736738" cy="780439"/>
            </a:xfrm>
          </p:grpSpPr>
          <p:sp>
            <p:nvSpPr>
              <p:cNvPr id="694" name="楕円 693">
                <a:extLst>
                  <a:ext uri="{FF2B5EF4-FFF2-40B4-BE49-F238E27FC236}">
                    <a16:creationId xmlns:a16="http://schemas.microsoft.com/office/drawing/2014/main" id="{809D915B-7E61-4F7A-A180-20ED796A15BD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楕円 694">
                <a:extLst>
                  <a:ext uri="{FF2B5EF4-FFF2-40B4-BE49-F238E27FC236}">
                    <a16:creationId xmlns:a16="http://schemas.microsoft.com/office/drawing/2014/main" id="{9B5851EC-7D9A-4328-8CB2-14C96C3EC464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楕円 695">
                <a:extLst>
                  <a:ext uri="{FF2B5EF4-FFF2-40B4-BE49-F238E27FC236}">
                    <a16:creationId xmlns:a16="http://schemas.microsoft.com/office/drawing/2014/main" id="{0EAA31C6-5A73-4398-818B-A884D19D86DA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4" name="グループ化 653">
              <a:extLst>
                <a:ext uri="{FF2B5EF4-FFF2-40B4-BE49-F238E27FC236}">
                  <a16:creationId xmlns:a16="http://schemas.microsoft.com/office/drawing/2014/main" id="{93F36872-012F-4A30-B15A-347E8E14791F}"/>
                </a:ext>
              </a:extLst>
            </p:cNvPr>
            <p:cNvGrpSpPr/>
            <p:nvPr/>
          </p:nvGrpSpPr>
          <p:grpSpPr>
            <a:xfrm>
              <a:off x="6854244" y="1614133"/>
              <a:ext cx="615571" cy="652085"/>
              <a:chOff x="6156676" y="3611880"/>
              <a:chExt cx="736738" cy="780439"/>
            </a:xfrm>
          </p:grpSpPr>
          <p:sp>
            <p:nvSpPr>
              <p:cNvPr id="691" name="楕円 690">
                <a:extLst>
                  <a:ext uri="{FF2B5EF4-FFF2-40B4-BE49-F238E27FC236}">
                    <a16:creationId xmlns:a16="http://schemas.microsoft.com/office/drawing/2014/main" id="{34A23413-AF35-4C49-9287-26E32F3717F4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楕円 691">
                <a:extLst>
                  <a:ext uri="{FF2B5EF4-FFF2-40B4-BE49-F238E27FC236}">
                    <a16:creationId xmlns:a16="http://schemas.microsoft.com/office/drawing/2014/main" id="{FD2E6379-DF5F-4F00-B7D8-CFF483D08A02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楕円 692">
                <a:extLst>
                  <a:ext uri="{FF2B5EF4-FFF2-40B4-BE49-F238E27FC236}">
                    <a16:creationId xmlns:a16="http://schemas.microsoft.com/office/drawing/2014/main" id="{64943A91-9F76-423D-AE14-58F4D3482695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5" name="グループ化 654">
              <a:extLst>
                <a:ext uri="{FF2B5EF4-FFF2-40B4-BE49-F238E27FC236}">
                  <a16:creationId xmlns:a16="http://schemas.microsoft.com/office/drawing/2014/main" id="{01E0A06D-08E6-4BA9-BBD2-C49F82DADE28}"/>
                </a:ext>
              </a:extLst>
            </p:cNvPr>
            <p:cNvGrpSpPr/>
            <p:nvPr/>
          </p:nvGrpSpPr>
          <p:grpSpPr>
            <a:xfrm rot="1800000">
              <a:off x="6208430" y="1233224"/>
              <a:ext cx="523821" cy="652085"/>
              <a:chOff x="6156676" y="3611880"/>
              <a:chExt cx="736738" cy="780439"/>
            </a:xfrm>
          </p:grpSpPr>
          <p:sp>
            <p:nvSpPr>
              <p:cNvPr id="688" name="楕円 687">
                <a:extLst>
                  <a:ext uri="{FF2B5EF4-FFF2-40B4-BE49-F238E27FC236}">
                    <a16:creationId xmlns:a16="http://schemas.microsoft.com/office/drawing/2014/main" id="{2A4FDFB1-47BB-486D-AAD9-870711D4DD6F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楕円 688">
                <a:extLst>
                  <a:ext uri="{FF2B5EF4-FFF2-40B4-BE49-F238E27FC236}">
                    <a16:creationId xmlns:a16="http://schemas.microsoft.com/office/drawing/2014/main" id="{7FD26C8B-DC3A-43C2-B434-3D6C70E3B78C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0" name="楕円 689">
                <a:extLst>
                  <a:ext uri="{FF2B5EF4-FFF2-40B4-BE49-F238E27FC236}">
                    <a16:creationId xmlns:a16="http://schemas.microsoft.com/office/drawing/2014/main" id="{E8014DE0-7BB2-488C-841F-7742E3084515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6" name="グループ化 655">
              <a:extLst>
                <a:ext uri="{FF2B5EF4-FFF2-40B4-BE49-F238E27FC236}">
                  <a16:creationId xmlns:a16="http://schemas.microsoft.com/office/drawing/2014/main" id="{B2D1BA6C-5B31-497B-9FA6-A00B37856E24}"/>
                </a:ext>
              </a:extLst>
            </p:cNvPr>
            <p:cNvGrpSpPr/>
            <p:nvPr/>
          </p:nvGrpSpPr>
          <p:grpSpPr>
            <a:xfrm rot="19800000" flipH="1">
              <a:off x="6909273" y="1233224"/>
              <a:ext cx="523821" cy="652085"/>
              <a:chOff x="6156676" y="3611880"/>
              <a:chExt cx="736738" cy="780439"/>
            </a:xfrm>
          </p:grpSpPr>
          <p:sp>
            <p:nvSpPr>
              <p:cNvPr id="685" name="楕円 684">
                <a:extLst>
                  <a:ext uri="{FF2B5EF4-FFF2-40B4-BE49-F238E27FC236}">
                    <a16:creationId xmlns:a16="http://schemas.microsoft.com/office/drawing/2014/main" id="{FEB6508F-D439-4005-8CC2-5735CA9D6205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楕円 685">
                <a:extLst>
                  <a:ext uri="{FF2B5EF4-FFF2-40B4-BE49-F238E27FC236}">
                    <a16:creationId xmlns:a16="http://schemas.microsoft.com/office/drawing/2014/main" id="{E54E9A9B-8CEF-4D38-AB9E-33D72BC48676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楕円 686">
                <a:extLst>
                  <a:ext uri="{FF2B5EF4-FFF2-40B4-BE49-F238E27FC236}">
                    <a16:creationId xmlns:a16="http://schemas.microsoft.com/office/drawing/2014/main" id="{E0238BF1-ECED-4405-A66A-B4B60B073A0E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7" name="グループ化 656">
              <a:extLst>
                <a:ext uri="{FF2B5EF4-FFF2-40B4-BE49-F238E27FC236}">
                  <a16:creationId xmlns:a16="http://schemas.microsoft.com/office/drawing/2014/main" id="{30E13513-96A5-4F87-9C82-20AD418FA4F8}"/>
                </a:ext>
              </a:extLst>
            </p:cNvPr>
            <p:cNvGrpSpPr/>
            <p:nvPr/>
          </p:nvGrpSpPr>
          <p:grpSpPr>
            <a:xfrm>
              <a:off x="6630788" y="1441451"/>
              <a:ext cx="439938" cy="531098"/>
              <a:chOff x="6156676" y="3611880"/>
              <a:chExt cx="736738" cy="780439"/>
            </a:xfrm>
          </p:grpSpPr>
          <p:sp>
            <p:nvSpPr>
              <p:cNvPr id="682" name="楕円 681">
                <a:extLst>
                  <a:ext uri="{FF2B5EF4-FFF2-40B4-BE49-F238E27FC236}">
                    <a16:creationId xmlns:a16="http://schemas.microsoft.com/office/drawing/2014/main" id="{DEFB8378-82EE-4D79-B8EA-A1DDEE4194DD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楕円 682">
                <a:extLst>
                  <a:ext uri="{FF2B5EF4-FFF2-40B4-BE49-F238E27FC236}">
                    <a16:creationId xmlns:a16="http://schemas.microsoft.com/office/drawing/2014/main" id="{A61E1678-AB71-4C74-938E-90585BD4DFE8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楕円 683">
                <a:extLst>
                  <a:ext uri="{FF2B5EF4-FFF2-40B4-BE49-F238E27FC236}">
                    <a16:creationId xmlns:a16="http://schemas.microsoft.com/office/drawing/2014/main" id="{B3583A26-0772-4CC1-B996-ABA4D59C3F38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8" name="グループ化 657">
              <a:extLst>
                <a:ext uri="{FF2B5EF4-FFF2-40B4-BE49-F238E27FC236}">
                  <a16:creationId xmlns:a16="http://schemas.microsoft.com/office/drawing/2014/main" id="{3F991C52-152E-4F09-B079-0428FF538D43}"/>
                </a:ext>
              </a:extLst>
            </p:cNvPr>
            <p:cNvGrpSpPr/>
            <p:nvPr/>
          </p:nvGrpSpPr>
          <p:grpSpPr>
            <a:xfrm rot="18900000">
              <a:off x="6347023" y="1991356"/>
              <a:ext cx="348992" cy="476138"/>
              <a:chOff x="6156676" y="3611880"/>
              <a:chExt cx="736738" cy="780439"/>
            </a:xfrm>
          </p:grpSpPr>
          <p:sp>
            <p:nvSpPr>
              <p:cNvPr id="679" name="楕円 678">
                <a:extLst>
                  <a:ext uri="{FF2B5EF4-FFF2-40B4-BE49-F238E27FC236}">
                    <a16:creationId xmlns:a16="http://schemas.microsoft.com/office/drawing/2014/main" id="{3A852EA8-31FC-4A28-9969-54F2C30F3426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楕円 679">
                <a:extLst>
                  <a:ext uri="{FF2B5EF4-FFF2-40B4-BE49-F238E27FC236}">
                    <a16:creationId xmlns:a16="http://schemas.microsoft.com/office/drawing/2014/main" id="{B6135003-BE83-4C92-9AC7-7C2A70DA4590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楕円 680">
                <a:extLst>
                  <a:ext uri="{FF2B5EF4-FFF2-40B4-BE49-F238E27FC236}">
                    <a16:creationId xmlns:a16="http://schemas.microsoft.com/office/drawing/2014/main" id="{2629D8DD-C1B4-4DE8-BBD5-291A57A33A3C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9" name="グループ化 658">
              <a:extLst>
                <a:ext uri="{FF2B5EF4-FFF2-40B4-BE49-F238E27FC236}">
                  <a16:creationId xmlns:a16="http://schemas.microsoft.com/office/drawing/2014/main" id="{83585E99-18CF-4FCD-A179-8FF0F8D1046D}"/>
                </a:ext>
              </a:extLst>
            </p:cNvPr>
            <p:cNvGrpSpPr/>
            <p:nvPr/>
          </p:nvGrpSpPr>
          <p:grpSpPr>
            <a:xfrm rot="2700000" flipH="1">
              <a:off x="6962593" y="1991356"/>
              <a:ext cx="348992" cy="476138"/>
              <a:chOff x="6156676" y="3611880"/>
              <a:chExt cx="736738" cy="780439"/>
            </a:xfrm>
          </p:grpSpPr>
          <p:sp>
            <p:nvSpPr>
              <p:cNvPr id="676" name="楕円 675">
                <a:extLst>
                  <a:ext uri="{FF2B5EF4-FFF2-40B4-BE49-F238E27FC236}">
                    <a16:creationId xmlns:a16="http://schemas.microsoft.com/office/drawing/2014/main" id="{17DBCF85-140E-43B0-9495-B2037552E874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楕円 676">
                <a:extLst>
                  <a:ext uri="{FF2B5EF4-FFF2-40B4-BE49-F238E27FC236}">
                    <a16:creationId xmlns:a16="http://schemas.microsoft.com/office/drawing/2014/main" id="{629AB85A-1DA6-4D77-9925-4DA54F33DBB1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楕円 677">
                <a:extLst>
                  <a:ext uri="{FF2B5EF4-FFF2-40B4-BE49-F238E27FC236}">
                    <a16:creationId xmlns:a16="http://schemas.microsoft.com/office/drawing/2014/main" id="{CB7FE599-F238-4EF7-9F05-467F87A3EFD1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60" name="グループ化 659">
              <a:extLst>
                <a:ext uri="{FF2B5EF4-FFF2-40B4-BE49-F238E27FC236}">
                  <a16:creationId xmlns:a16="http://schemas.microsoft.com/office/drawing/2014/main" id="{C9405B42-120E-4B26-824D-A9EB40AD90C5}"/>
                </a:ext>
              </a:extLst>
            </p:cNvPr>
            <p:cNvGrpSpPr/>
            <p:nvPr/>
          </p:nvGrpSpPr>
          <p:grpSpPr>
            <a:xfrm>
              <a:off x="6542971" y="1822282"/>
              <a:ext cx="615571" cy="652085"/>
              <a:chOff x="6156676" y="3611880"/>
              <a:chExt cx="736738" cy="780439"/>
            </a:xfrm>
          </p:grpSpPr>
          <p:sp>
            <p:nvSpPr>
              <p:cNvPr id="673" name="楕円 672">
                <a:extLst>
                  <a:ext uri="{FF2B5EF4-FFF2-40B4-BE49-F238E27FC236}">
                    <a16:creationId xmlns:a16="http://schemas.microsoft.com/office/drawing/2014/main" id="{5F210909-51C0-4C16-8FA0-2E7E622ED870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楕円 673">
                <a:extLst>
                  <a:ext uri="{FF2B5EF4-FFF2-40B4-BE49-F238E27FC236}">
                    <a16:creationId xmlns:a16="http://schemas.microsoft.com/office/drawing/2014/main" id="{10B23F17-1DF3-45A0-A1E2-CD03A3D41176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楕円 674">
                <a:extLst>
                  <a:ext uri="{FF2B5EF4-FFF2-40B4-BE49-F238E27FC236}">
                    <a16:creationId xmlns:a16="http://schemas.microsoft.com/office/drawing/2014/main" id="{9577D440-F67E-4BDB-BDDE-E1837288F04A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61" name="グループ化 660">
              <a:extLst>
                <a:ext uri="{FF2B5EF4-FFF2-40B4-BE49-F238E27FC236}">
                  <a16:creationId xmlns:a16="http://schemas.microsoft.com/office/drawing/2014/main" id="{CC5E1B23-9888-43B7-B801-EE2CECFE67FB}"/>
                </a:ext>
              </a:extLst>
            </p:cNvPr>
            <p:cNvGrpSpPr/>
            <p:nvPr/>
          </p:nvGrpSpPr>
          <p:grpSpPr>
            <a:xfrm rot="3600000">
              <a:off x="6493566" y="1021029"/>
              <a:ext cx="251466" cy="443139"/>
              <a:chOff x="6156676" y="3611880"/>
              <a:chExt cx="736738" cy="780439"/>
            </a:xfrm>
          </p:grpSpPr>
          <p:sp>
            <p:nvSpPr>
              <p:cNvPr id="670" name="楕円 669">
                <a:extLst>
                  <a:ext uri="{FF2B5EF4-FFF2-40B4-BE49-F238E27FC236}">
                    <a16:creationId xmlns:a16="http://schemas.microsoft.com/office/drawing/2014/main" id="{3DC0A844-BC0D-497E-8FEA-6738CCB7ADA3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楕円 670">
                <a:extLst>
                  <a:ext uri="{FF2B5EF4-FFF2-40B4-BE49-F238E27FC236}">
                    <a16:creationId xmlns:a16="http://schemas.microsoft.com/office/drawing/2014/main" id="{E5D20D06-B9B6-403E-9C05-E9A96DA3130B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楕円 671">
                <a:extLst>
                  <a:ext uri="{FF2B5EF4-FFF2-40B4-BE49-F238E27FC236}">
                    <a16:creationId xmlns:a16="http://schemas.microsoft.com/office/drawing/2014/main" id="{3AC79443-8C7F-44DB-A36D-1777CA5E2B87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62" name="グループ化 661">
              <a:extLst>
                <a:ext uri="{FF2B5EF4-FFF2-40B4-BE49-F238E27FC236}">
                  <a16:creationId xmlns:a16="http://schemas.microsoft.com/office/drawing/2014/main" id="{049A0212-422D-4810-9C1D-A09472444BE4}"/>
                </a:ext>
              </a:extLst>
            </p:cNvPr>
            <p:cNvGrpSpPr/>
            <p:nvPr/>
          </p:nvGrpSpPr>
          <p:grpSpPr>
            <a:xfrm rot="18000000" flipH="1">
              <a:off x="6908583" y="1021029"/>
              <a:ext cx="251466" cy="443139"/>
              <a:chOff x="6156676" y="3611880"/>
              <a:chExt cx="736738" cy="780439"/>
            </a:xfrm>
          </p:grpSpPr>
          <p:sp>
            <p:nvSpPr>
              <p:cNvPr id="667" name="楕円 666">
                <a:extLst>
                  <a:ext uri="{FF2B5EF4-FFF2-40B4-BE49-F238E27FC236}">
                    <a16:creationId xmlns:a16="http://schemas.microsoft.com/office/drawing/2014/main" id="{AFBC1C29-4D64-4D40-8817-B5EFE1DB0786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楕円 667">
                <a:extLst>
                  <a:ext uri="{FF2B5EF4-FFF2-40B4-BE49-F238E27FC236}">
                    <a16:creationId xmlns:a16="http://schemas.microsoft.com/office/drawing/2014/main" id="{D2AA91BA-3452-4107-8AD4-90AFA7561AE9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楕円 668">
                <a:extLst>
                  <a:ext uri="{FF2B5EF4-FFF2-40B4-BE49-F238E27FC236}">
                    <a16:creationId xmlns:a16="http://schemas.microsoft.com/office/drawing/2014/main" id="{1B29C2E1-A7AA-432F-A85B-03BEB79FABBA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63" name="グループ化 662">
              <a:extLst>
                <a:ext uri="{FF2B5EF4-FFF2-40B4-BE49-F238E27FC236}">
                  <a16:creationId xmlns:a16="http://schemas.microsoft.com/office/drawing/2014/main" id="{35C6FEC9-E236-4B4A-AF1F-0C0537D94135}"/>
                </a:ext>
              </a:extLst>
            </p:cNvPr>
            <p:cNvGrpSpPr/>
            <p:nvPr/>
          </p:nvGrpSpPr>
          <p:grpSpPr>
            <a:xfrm>
              <a:off x="6692032" y="1165614"/>
              <a:ext cx="293886" cy="359650"/>
              <a:chOff x="6156676" y="3611880"/>
              <a:chExt cx="736738" cy="780439"/>
            </a:xfrm>
          </p:grpSpPr>
          <p:sp>
            <p:nvSpPr>
              <p:cNvPr id="664" name="楕円 663">
                <a:extLst>
                  <a:ext uri="{FF2B5EF4-FFF2-40B4-BE49-F238E27FC236}">
                    <a16:creationId xmlns:a16="http://schemas.microsoft.com/office/drawing/2014/main" id="{7DE6A62D-FC9F-45D9-B12E-D7296C32F2B8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楕円 664">
                <a:extLst>
                  <a:ext uri="{FF2B5EF4-FFF2-40B4-BE49-F238E27FC236}">
                    <a16:creationId xmlns:a16="http://schemas.microsoft.com/office/drawing/2014/main" id="{588CDC6E-E585-4472-AA58-DDCB38864C6A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楕円 665">
                <a:extLst>
                  <a:ext uri="{FF2B5EF4-FFF2-40B4-BE49-F238E27FC236}">
                    <a16:creationId xmlns:a16="http://schemas.microsoft.com/office/drawing/2014/main" id="{39056145-4621-42E0-B006-EC11B68EE0CA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06766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8B0EB9-B9D9-4EFF-BC80-33FBE93D6188}"/>
              </a:ext>
            </a:extLst>
          </p:cNvPr>
          <p:cNvGrpSpPr/>
          <p:nvPr/>
        </p:nvGrpSpPr>
        <p:grpSpPr>
          <a:xfrm>
            <a:off x="812234" y="3733946"/>
            <a:ext cx="2214523" cy="2296983"/>
            <a:chOff x="239116" y="3050712"/>
            <a:chExt cx="2214523" cy="2296983"/>
          </a:xfrm>
        </p:grpSpPr>
        <p:grpSp>
          <p:nvGrpSpPr>
            <p:cNvPr id="3" name="グループ化 2">
              <a:extLst>
                <a:ext uri="{FF2B5EF4-FFF2-40B4-BE49-F238E27FC236}">
                  <a16:creationId xmlns:a16="http://schemas.microsoft.com/office/drawing/2014/main" id="{B94F9D52-DFA4-425C-96EB-913D7CBBA631}"/>
                </a:ext>
              </a:extLst>
            </p:cNvPr>
            <p:cNvGrpSpPr/>
            <p:nvPr/>
          </p:nvGrpSpPr>
          <p:grpSpPr>
            <a:xfrm rot="9900000" flipH="1">
              <a:off x="1661785" y="4484636"/>
              <a:ext cx="328718" cy="298268"/>
              <a:chOff x="291237" y="1759579"/>
              <a:chExt cx="1322030" cy="1199569"/>
            </a:xfrm>
          </p:grpSpPr>
          <p:grpSp>
            <p:nvGrpSpPr>
              <p:cNvPr id="164" name="グループ化 163">
                <a:extLst>
                  <a:ext uri="{FF2B5EF4-FFF2-40B4-BE49-F238E27FC236}">
                    <a16:creationId xmlns:a16="http://schemas.microsoft.com/office/drawing/2014/main" id="{2243478B-D821-4343-8D7C-87F332CFCF19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182" name="フリーフォーム: 図形 181">
                  <a:extLst>
                    <a:ext uri="{FF2B5EF4-FFF2-40B4-BE49-F238E27FC236}">
                      <a16:creationId xmlns:a16="http://schemas.microsoft.com/office/drawing/2014/main" id="{C62060A4-915E-4190-A2F5-7C65AACCBC2A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83" name="フリーフォーム: 図形 182">
                  <a:extLst>
                    <a:ext uri="{FF2B5EF4-FFF2-40B4-BE49-F238E27FC236}">
                      <a16:creationId xmlns:a16="http://schemas.microsoft.com/office/drawing/2014/main" id="{60EE7E13-25DF-4831-8BCF-46446910FFAE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フリーフォーム: 図形 183">
                  <a:extLst>
                    <a:ext uri="{FF2B5EF4-FFF2-40B4-BE49-F238E27FC236}">
                      <a16:creationId xmlns:a16="http://schemas.microsoft.com/office/drawing/2014/main" id="{8CF6477E-D4B4-4E33-B1C2-7F134E64CAA9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165" name="グループ化 164">
                <a:extLst>
                  <a:ext uri="{FF2B5EF4-FFF2-40B4-BE49-F238E27FC236}">
                    <a16:creationId xmlns:a16="http://schemas.microsoft.com/office/drawing/2014/main" id="{EABD6613-A50D-4D9F-8C2F-7F31F8990D17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70" name="フリーフォーム: 図形 169">
                  <a:extLst>
                    <a:ext uri="{FF2B5EF4-FFF2-40B4-BE49-F238E27FC236}">
                      <a16:creationId xmlns:a16="http://schemas.microsoft.com/office/drawing/2014/main" id="{80A27EA4-E0F5-4E40-A4AD-8F43A736AE64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" name="フリーフォーム: 図形 170">
                  <a:extLst>
                    <a:ext uri="{FF2B5EF4-FFF2-40B4-BE49-F238E27FC236}">
                      <a16:creationId xmlns:a16="http://schemas.microsoft.com/office/drawing/2014/main" id="{37E0F901-0352-4F13-986F-2E82B00E7744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" name="フリーフォーム: 図形 171">
                  <a:extLst>
                    <a:ext uri="{FF2B5EF4-FFF2-40B4-BE49-F238E27FC236}">
                      <a16:creationId xmlns:a16="http://schemas.microsoft.com/office/drawing/2014/main" id="{C9E5C231-278C-4295-AE5A-6C506554BD20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73" name="フリーフォーム: 図形 172">
                  <a:extLst>
                    <a:ext uri="{FF2B5EF4-FFF2-40B4-BE49-F238E27FC236}">
                      <a16:creationId xmlns:a16="http://schemas.microsoft.com/office/drawing/2014/main" id="{4A5B0CC2-947E-48B5-B054-5B8735CE8084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" name="フリーフォーム: 図形 173">
                  <a:extLst>
                    <a:ext uri="{FF2B5EF4-FFF2-40B4-BE49-F238E27FC236}">
                      <a16:creationId xmlns:a16="http://schemas.microsoft.com/office/drawing/2014/main" id="{6FD27F06-12EB-4B25-925B-03CDC62748DB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" name="楕円 174">
                  <a:extLst>
                    <a:ext uri="{FF2B5EF4-FFF2-40B4-BE49-F238E27FC236}">
                      <a16:creationId xmlns:a16="http://schemas.microsoft.com/office/drawing/2014/main" id="{2BDC0FAB-54F4-49F4-BBD2-2A69D7D91E49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" name="楕円 175">
                  <a:extLst>
                    <a:ext uri="{FF2B5EF4-FFF2-40B4-BE49-F238E27FC236}">
                      <a16:creationId xmlns:a16="http://schemas.microsoft.com/office/drawing/2014/main" id="{CF189B38-F35D-415F-8E05-7097C0BB510E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" name="フリーフォーム: 図形 176">
                  <a:extLst>
                    <a:ext uri="{FF2B5EF4-FFF2-40B4-BE49-F238E27FC236}">
                      <a16:creationId xmlns:a16="http://schemas.microsoft.com/office/drawing/2014/main" id="{2E0C7DC8-E3D6-473A-8492-2E9ADF47F82E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" name="星: 12 pt 177">
                  <a:extLst>
                    <a:ext uri="{FF2B5EF4-FFF2-40B4-BE49-F238E27FC236}">
                      <a16:creationId xmlns:a16="http://schemas.microsoft.com/office/drawing/2014/main" id="{06D333B1-F73D-41E5-BBDB-4625C2F6C9A3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" name="楕円 178">
                  <a:extLst>
                    <a:ext uri="{FF2B5EF4-FFF2-40B4-BE49-F238E27FC236}">
                      <a16:creationId xmlns:a16="http://schemas.microsoft.com/office/drawing/2014/main" id="{3C7F11D4-C05D-43A8-94FD-1EBEC646A71F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80" name="楕円 179">
                  <a:extLst>
                    <a:ext uri="{FF2B5EF4-FFF2-40B4-BE49-F238E27FC236}">
                      <a16:creationId xmlns:a16="http://schemas.microsoft.com/office/drawing/2014/main" id="{493A2AAD-0836-4312-B198-AD6D967169C2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81" name="フリーフォーム: 図形 180">
                  <a:extLst>
                    <a:ext uri="{FF2B5EF4-FFF2-40B4-BE49-F238E27FC236}">
                      <a16:creationId xmlns:a16="http://schemas.microsoft.com/office/drawing/2014/main" id="{5EF6475A-B387-4D1E-849E-E3699AA81205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66" name="グループ化 165">
                <a:extLst>
                  <a:ext uri="{FF2B5EF4-FFF2-40B4-BE49-F238E27FC236}">
                    <a16:creationId xmlns:a16="http://schemas.microsoft.com/office/drawing/2014/main" id="{34684ADF-A2CD-478C-8DEB-F51AE940B221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167" name="フリーフォーム: 図形 166">
                  <a:extLst>
                    <a:ext uri="{FF2B5EF4-FFF2-40B4-BE49-F238E27FC236}">
                      <a16:creationId xmlns:a16="http://schemas.microsoft.com/office/drawing/2014/main" id="{E1419BDC-D582-4C29-992E-7ADDFE0E2882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" name="フリーフォーム: 図形 167">
                  <a:extLst>
                    <a:ext uri="{FF2B5EF4-FFF2-40B4-BE49-F238E27FC236}">
                      <a16:creationId xmlns:a16="http://schemas.microsoft.com/office/drawing/2014/main" id="{37E4F3BE-E6F0-46A1-B66A-0BB686B7BEA7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" name="フリーフォーム: 図形 168">
                  <a:extLst>
                    <a:ext uri="{FF2B5EF4-FFF2-40B4-BE49-F238E27FC236}">
                      <a16:creationId xmlns:a16="http://schemas.microsoft.com/office/drawing/2014/main" id="{D93BFEC8-5BC2-445C-9BB1-917450B5CAA8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BA463B34-2DCB-4ACF-9369-F59DFAF1DB53}"/>
                </a:ext>
              </a:extLst>
            </p:cNvPr>
            <p:cNvGrpSpPr/>
            <p:nvPr/>
          </p:nvGrpSpPr>
          <p:grpSpPr>
            <a:xfrm>
              <a:off x="239116" y="3679387"/>
              <a:ext cx="344916" cy="312966"/>
              <a:chOff x="291237" y="1759579"/>
              <a:chExt cx="1322030" cy="1199569"/>
            </a:xfrm>
          </p:grpSpPr>
          <p:grpSp>
            <p:nvGrpSpPr>
              <p:cNvPr id="143" name="グループ化 142">
                <a:extLst>
                  <a:ext uri="{FF2B5EF4-FFF2-40B4-BE49-F238E27FC236}">
                    <a16:creationId xmlns:a16="http://schemas.microsoft.com/office/drawing/2014/main" id="{EDA92AB3-DFE3-4735-92C4-ACBF47BB8C6F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161" name="フリーフォーム: 図形 160">
                  <a:extLst>
                    <a:ext uri="{FF2B5EF4-FFF2-40B4-BE49-F238E27FC236}">
                      <a16:creationId xmlns:a16="http://schemas.microsoft.com/office/drawing/2014/main" id="{F562C389-4CB6-4C1C-96DC-9C261FE9F49B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2" name="フリーフォーム: 図形 161">
                  <a:extLst>
                    <a:ext uri="{FF2B5EF4-FFF2-40B4-BE49-F238E27FC236}">
                      <a16:creationId xmlns:a16="http://schemas.microsoft.com/office/drawing/2014/main" id="{02D3E51B-12DD-4CD9-9ACE-67FD50CA87E1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" name="フリーフォーム: 図形 162">
                  <a:extLst>
                    <a:ext uri="{FF2B5EF4-FFF2-40B4-BE49-F238E27FC236}">
                      <a16:creationId xmlns:a16="http://schemas.microsoft.com/office/drawing/2014/main" id="{2A83BD72-F34C-40CF-821A-AD696E1E677C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144" name="グループ化 143">
                <a:extLst>
                  <a:ext uri="{FF2B5EF4-FFF2-40B4-BE49-F238E27FC236}">
                    <a16:creationId xmlns:a16="http://schemas.microsoft.com/office/drawing/2014/main" id="{4584BE9E-9ABD-440C-BE3A-74B7DFDA6114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49" name="フリーフォーム: 図形 148">
                  <a:extLst>
                    <a:ext uri="{FF2B5EF4-FFF2-40B4-BE49-F238E27FC236}">
                      <a16:creationId xmlns:a16="http://schemas.microsoft.com/office/drawing/2014/main" id="{96A993FF-9613-4168-A443-211A244386F4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" name="フリーフォーム: 図形 149">
                  <a:extLst>
                    <a:ext uri="{FF2B5EF4-FFF2-40B4-BE49-F238E27FC236}">
                      <a16:creationId xmlns:a16="http://schemas.microsoft.com/office/drawing/2014/main" id="{4919D37E-4A61-4EC7-BC4D-8D0EBE03AD76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" name="フリーフォーム: 図形 150">
                  <a:extLst>
                    <a:ext uri="{FF2B5EF4-FFF2-40B4-BE49-F238E27FC236}">
                      <a16:creationId xmlns:a16="http://schemas.microsoft.com/office/drawing/2014/main" id="{5A09971D-D92B-4DE0-A48E-A3F724436491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7386C5B6-58A8-44E7-A65E-C7E2C8DEA42F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CE098619-3BF4-43D5-84C0-E61DC5A4CC5C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楕円 153">
                  <a:extLst>
                    <a:ext uri="{FF2B5EF4-FFF2-40B4-BE49-F238E27FC236}">
                      <a16:creationId xmlns:a16="http://schemas.microsoft.com/office/drawing/2014/main" id="{35F57EFA-DBA5-4227-B7EC-3B127EC66EC8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" name="楕円 154">
                  <a:extLst>
                    <a:ext uri="{FF2B5EF4-FFF2-40B4-BE49-F238E27FC236}">
                      <a16:creationId xmlns:a16="http://schemas.microsoft.com/office/drawing/2014/main" id="{3C1BBA87-64D7-470D-A937-C16A2882AD8D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フリーフォーム: 図形 155">
                  <a:extLst>
                    <a:ext uri="{FF2B5EF4-FFF2-40B4-BE49-F238E27FC236}">
                      <a16:creationId xmlns:a16="http://schemas.microsoft.com/office/drawing/2014/main" id="{CC2654E9-2D0B-4CF9-B039-76AF3D1DB55D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星: 12 pt 156">
                  <a:extLst>
                    <a:ext uri="{FF2B5EF4-FFF2-40B4-BE49-F238E27FC236}">
                      <a16:creationId xmlns:a16="http://schemas.microsoft.com/office/drawing/2014/main" id="{BEF26A90-8F0A-481B-9B76-7C5CD8DD0EBC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楕円 157">
                  <a:extLst>
                    <a:ext uri="{FF2B5EF4-FFF2-40B4-BE49-F238E27FC236}">
                      <a16:creationId xmlns:a16="http://schemas.microsoft.com/office/drawing/2014/main" id="{101102A9-AB18-48DA-A479-2A263B99B513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9" name="楕円 158">
                  <a:extLst>
                    <a:ext uri="{FF2B5EF4-FFF2-40B4-BE49-F238E27FC236}">
                      <a16:creationId xmlns:a16="http://schemas.microsoft.com/office/drawing/2014/main" id="{8E323E0C-9476-42DC-AA48-62609171CFE6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AA915B63-28E2-4A6E-8E65-B3FACC5B2531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45" name="グループ化 144">
                <a:extLst>
                  <a:ext uri="{FF2B5EF4-FFF2-40B4-BE49-F238E27FC236}">
                    <a16:creationId xmlns:a16="http://schemas.microsoft.com/office/drawing/2014/main" id="{316C07F7-7ABD-4454-B513-30C17928C871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146" name="フリーフォーム: 図形 145">
                  <a:extLst>
                    <a:ext uri="{FF2B5EF4-FFF2-40B4-BE49-F238E27FC236}">
                      <a16:creationId xmlns:a16="http://schemas.microsoft.com/office/drawing/2014/main" id="{EE31E294-D7A0-4D00-8816-90E4A3516E1D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" name="フリーフォーム: 図形 146">
                  <a:extLst>
                    <a:ext uri="{FF2B5EF4-FFF2-40B4-BE49-F238E27FC236}">
                      <a16:creationId xmlns:a16="http://schemas.microsoft.com/office/drawing/2014/main" id="{5B2F584D-52AE-4269-AC70-66D06B160218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" name="フリーフォーム: 図形 147">
                  <a:extLst>
                    <a:ext uri="{FF2B5EF4-FFF2-40B4-BE49-F238E27FC236}">
                      <a16:creationId xmlns:a16="http://schemas.microsoft.com/office/drawing/2014/main" id="{A4210B2E-29A0-4216-8982-50B896403C10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B4843A69-1DC8-4812-8098-FFF1138836C6}"/>
                </a:ext>
              </a:extLst>
            </p:cNvPr>
            <p:cNvGrpSpPr/>
            <p:nvPr/>
          </p:nvGrpSpPr>
          <p:grpSpPr>
            <a:xfrm>
              <a:off x="885980" y="5050970"/>
              <a:ext cx="397388" cy="296725"/>
              <a:chOff x="6178924" y="5702480"/>
              <a:chExt cx="1916799" cy="1431251"/>
            </a:xfrm>
          </p:grpSpPr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0EC07EA1-5772-48CC-96B3-09B4F4C7413C}"/>
                  </a:ext>
                </a:extLst>
              </p:cNvPr>
              <p:cNvSpPr/>
              <p:nvPr/>
            </p:nvSpPr>
            <p:spPr>
              <a:xfrm rot="18513278">
                <a:off x="7141791" y="6256647"/>
                <a:ext cx="619641" cy="932961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CBA1D104-B397-40D0-AEB3-0E4E7C52786F}"/>
                  </a:ext>
                </a:extLst>
              </p:cNvPr>
              <p:cNvSpPr/>
              <p:nvPr/>
            </p:nvSpPr>
            <p:spPr>
              <a:xfrm rot="18513278">
                <a:off x="6976523" y="6400824"/>
                <a:ext cx="595699" cy="390910"/>
              </a:xfrm>
              <a:custGeom>
                <a:avLst/>
                <a:gdLst>
                  <a:gd name="connsiteX0" fmla="*/ 528897 w 595699"/>
                  <a:gd name="connsiteY0" fmla="*/ 52375 h 390910"/>
                  <a:gd name="connsiteX1" fmla="*/ 568598 w 595699"/>
                  <a:gd name="connsiteY1" fmla="*/ 108537 h 390910"/>
                  <a:gd name="connsiteX2" fmla="*/ 595699 w 595699"/>
                  <a:gd name="connsiteY2" fmla="*/ 168048 h 390910"/>
                  <a:gd name="connsiteX3" fmla="*/ 580926 w 595699"/>
                  <a:gd name="connsiteY3" fmla="*/ 198271 h 390910"/>
                  <a:gd name="connsiteX4" fmla="*/ 404080 w 595699"/>
                  <a:gd name="connsiteY4" fmla="*/ 354447 h 390910"/>
                  <a:gd name="connsiteX5" fmla="*/ 25716 w 595699"/>
                  <a:gd name="connsiteY5" fmla="*/ 331541 h 390910"/>
                  <a:gd name="connsiteX6" fmla="*/ 592 w 595699"/>
                  <a:gd name="connsiteY6" fmla="*/ 312664 h 390910"/>
                  <a:gd name="connsiteX7" fmla="*/ 0 w 595699"/>
                  <a:gd name="connsiteY7" fmla="*/ 305527 h 390910"/>
                  <a:gd name="connsiteX8" fmla="*/ 22686 w 595699"/>
                  <a:gd name="connsiteY8" fmla="*/ 170808 h 390910"/>
                  <a:gd name="connsiteX9" fmla="*/ 44183 w 595699"/>
                  <a:gd name="connsiteY9" fmla="*/ 123602 h 390910"/>
                  <a:gd name="connsiteX10" fmla="*/ 45811 w 595699"/>
                  <a:gd name="connsiteY10" fmla="*/ 126378 h 390910"/>
                  <a:gd name="connsiteX11" fmla="*/ 334515 w 595699"/>
                  <a:gd name="connsiteY11" fmla="*/ 201731 h 390910"/>
                  <a:gd name="connsiteX12" fmla="*/ 457830 w 595699"/>
                  <a:gd name="connsiteY12" fmla="*/ 69705 h 390910"/>
                  <a:gd name="connsiteX13" fmla="*/ 469604 w 595699"/>
                  <a:gd name="connsiteY13" fmla="*/ 0 h 390910"/>
                  <a:gd name="connsiteX14" fmla="*/ 480294 w 595699"/>
                  <a:gd name="connsiteY14" fmla="*/ 6500 h 390910"/>
                  <a:gd name="connsiteX15" fmla="*/ 528897 w 595699"/>
                  <a:gd name="connsiteY15" fmla="*/ 52375 h 3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95699" h="390910">
                    <a:moveTo>
                      <a:pt x="528897" y="52375"/>
                    </a:moveTo>
                    <a:cubicBezTo>
                      <a:pt x="544021" y="69851"/>
                      <a:pt x="557254" y="88685"/>
                      <a:pt x="568598" y="108537"/>
                    </a:cubicBezTo>
                    <a:lnTo>
                      <a:pt x="595699" y="168048"/>
                    </a:lnTo>
                    <a:lnTo>
                      <a:pt x="580926" y="198271"/>
                    </a:lnTo>
                    <a:cubicBezTo>
                      <a:pt x="540283" y="264534"/>
                      <a:pt x="480128" y="319805"/>
                      <a:pt x="404080" y="354447"/>
                    </a:cubicBezTo>
                    <a:cubicBezTo>
                      <a:pt x="277334" y="412182"/>
                      <a:pt x="136327" y="399000"/>
                      <a:pt x="25716" y="331541"/>
                    </a:cubicBezTo>
                    <a:lnTo>
                      <a:pt x="592" y="312664"/>
                    </a:lnTo>
                    <a:lnTo>
                      <a:pt x="0" y="305527"/>
                    </a:lnTo>
                    <a:cubicBezTo>
                      <a:pt x="0" y="259716"/>
                      <a:pt x="7562" y="213904"/>
                      <a:pt x="22686" y="170808"/>
                    </a:cubicBezTo>
                    <a:lnTo>
                      <a:pt x="44183" y="123602"/>
                    </a:lnTo>
                    <a:lnTo>
                      <a:pt x="45811" y="126378"/>
                    </a:lnTo>
                    <a:cubicBezTo>
                      <a:pt x="110614" y="214984"/>
                      <a:pt x="230738" y="249004"/>
                      <a:pt x="334515" y="201731"/>
                    </a:cubicBezTo>
                    <a:cubicBezTo>
                      <a:pt x="393816" y="174717"/>
                      <a:pt x="436593" y="126256"/>
                      <a:pt x="457830" y="69705"/>
                    </a:cubicBezTo>
                    <a:lnTo>
                      <a:pt x="469604" y="0"/>
                    </a:lnTo>
                    <a:lnTo>
                      <a:pt x="480294" y="6500"/>
                    </a:lnTo>
                    <a:cubicBezTo>
                      <a:pt x="497474" y="19607"/>
                      <a:pt x="513773" y="34899"/>
                      <a:pt x="528897" y="5237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6FD99155-FA39-428F-A2D2-79A32180015B}"/>
                  </a:ext>
                </a:extLst>
              </p:cNvPr>
              <p:cNvSpPr/>
              <p:nvPr/>
            </p:nvSpPr>
            <p:spPr>
              <a:xfrm rot="18513278">
                <a:off x="7271051" y="6647799"/>
                <a:ext cx="568774" cy="277693"/>
              </a:xfrm>
              <a:custGeom>
                <a:avLst/>
                <a:gdLst>
                  <a:gd name="connsiteX0" fmla="*/ 568774 w 568774"/>
                  <a:gd name="connsiteY0" fmla="*/ 0 h 277693"/>
                  <a:gd name="connsiteX1" fmla="*/ 557183 w 568774"/>
                  <a:gd name="connsiteY1" fmla="*/ 45193 h 277693"/>
                  <a:gd name="connsiteX2" fmla="*/ 489125 w 568774"/>
                  <a:gd name="connsiteY2" fmla="*/ 163626 h 277693"/>
                  <a:gd name="connsiteX3" fmla="*/ 428038 w 568774"/>
                  <a:gd name="connsiteY3" fmla="*/ 243179 h 277693"/>
                  <a:gd name="connsiteX4" fmla="*/ 329526 w 568774"/>
                  <a:gd name="connsiteY4" fmla="*/ 268958 h 277693"/>
                  <a:gd name="connsiteX5" fmla="*/ 212134 w 568774"/>
                  <a:gd name="connsiteY5" fmla="*/ 277602 h 277693"/>
                  <a:gd name="connsiteX6" fmla="*/ 131939 w 568774"/>
                  <a:gd name="connsiteY6" fmla="*/ 269068 h 277693"/>
                  <a:gd name="connsiteX7" fmla="*/ 50972 w 568774"/>
                  <a:gd name="connsiteY7" fmla="*/ 163626 h 277693"/>
                  <a:gd name="connsiteX8" fmla="*/ 11271 w 568774"/>
                  <a:gd name="connsiteY8" fmla="*/ 107464 h 277693"/>
                  <a:gd name="connsiteX9" fmla="*/ 0 w 568774"/>
                  <a:gd name="connsiteY9" fmla="*/ 82713 h 277693"/>
                  <a:gd name="connsiteX10" fmla="*/ 35462 w 568774"/>
                  <a:gd name="connsiteY10" fmla="*/ 100459 h 277693"/>
                  <a:gd name="connsiteX11" fmla="*/ 483637 w 568774"/>
                  <a:gd name="connsiteY11" fmla="*/ 64341 h 277693"/>
                  <a:gd name="connsiteX12" fmla="*/ 561308 w 568774"/>
                  <a:gd name="connsiteY12" fmla="*/ 7909 h 277693"/>
                  <a:gd name="connsiteX13" fmla="*/ 568774 w 568774"/>
                  <a:gd name="connsiteY13" fmla="*/ 0 h 277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8774" h="277693">
                    <a:moveTo>
                      <a:pt x="568774" y="0"/>
                    </a:moveTo>
                    <a:lnTo>
                      <a:pt x="557183" y="45193"/>
                    </a:lnTo>
                    <a:cubicBezTo>
                      <a:pt x="542059" y="88290"/>
                      <a:pt x="519373" y="128673"/>
                      <a:pt x="489125" y="163626"/>
                    </a:cubicBezTo>
                    <a:lnTo>
                      <a:pt x="428038" y="243179"/>
                    </a:lnTo>
                    <a:lnTo>
                      <a:pt x="329526" y="268958"/>
                    </a:lnTo>
                    <a:cubicBezTo>
                      <a:pt x="290536" y="275407"/>
                      <a:pt x="251242" y="278256"/>
                      <a:pt x="212134" y="277602"/>
                    </a:cubicBezTo>
                    <a:lnTo>
                      <a:pt x="131939" y="269068"/>
                    </a:lnTo>
                    <a:lnTo>
                      <a:pt x="50972" y="163626"/>
                    </a:lnTo>
                    <a:cubicBezTo>
                      <a:pt x="35848" y="146149"/>
                      <a:pt x="22615" y="127316"/>
                      <a:pt x="11271" y="107464"/>
                    </a:cubicBezTo>
                    <a:lnTo>
                      <a:pt x="0" y="82713"/>
                    </a:lnTo>
                    <a:lnTo>
                      <a:pt x="35462" y="100459"/>
                    </a:lnTo>
                    <a:cubicBezTo>
                      <a:pt x="178040" y="156375"/>
                      <a:pt x="343367" y="147487"/>
                      <a:pt x="483637" y="64341"/>
                    </a:cubicBezTo>
                    <a:cubicBezTo>
                      <a:pt x="511691" y="47712"/>
                      <a:pt x="537621" y="28777"/>
                      <a:pt x="561308" y="7909"/>
                    </a:cubicBezTo>
                    <a:lnTo>
                      <a:pt x="56877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楕円 123">
                <a:extLst>
                  <a:ext uri="{FF2B5EF4-FFF2-40B4-BE49-F238E27FC236}">
                    <a16:creationId xmlns:a16="http://schemas.microsoft.com/office/drawing/2014/main" id="{CE8D4AFA-D760-44FB-97EE-699DB9758467}"/>
                  </a:ext>
                </a:extLst>
              </p:cNvPr>
              <p:cNvSpPr/>
              <p:nvPr/>
            </p:nvSpPr>
            <p:spPr>
              <a:xfrm>
                <a:off x="6937315" y="6274151"/>
                <a:ext cx="463678" cy="463679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grpSp>
            <p:nvGrpSpPr>
              <p:cNvPr id="125" name="グループ化 124">
                <a:extLst>
                  <a:ext uri="{FF2B5EF4-FFF2-40B4-BE49-F238E27FC236}">
                    <a16:creationId xmlns:a16="http://schemas.microsoft.com/office/drawing/2014/main" id="{1A78047B-7764-4A32-ADDA-5B7AA7A86F78}"/>
                  </a:ext>
                </a:extLst>
              </p:cNvPr>
              <p:cNvGrpSpPr/>
              <p:nvPr/>
            </p:nvGrpSpPr>
            <p:grpSpPr>
              <a:xfrm>
                <a:off x="6178924" y="5702480"/>
                <a:ext cx="1916799" cy="1431251"/>
                <a:chOff x="3992474" y="3610727"/>
                <a:chExt cx="2323377" cy="1734838"/>
              </a:xfrm>
            </p:grpSpPr>
            <p:grpSp>
              <p:nvGrpSpPr>
                <p:cNvPr id="126" name="グループ化 125">
                  <a:extLst>
                    <a:ext uri="{FF2B5EF4-FFF2-40B4-BE49-F238E27FC236}">
                      <a16:creationId xmlns:a16="http://schemas.microsoft.com/office/drawing/2014/main" id="{DE5A4C50-4622-42E0-AA03-48247C397056}"/>
                    </a:ext>
                  </a:extLst>
                </p:cNvPr>
                <p:cNvGrpSpPr/>
                <p:nvPr/>
              </p:nvGrpSpPr>
              <p:grpSpPr>
                <a:xfrm rot="2356345" flipH="1">
                  <a:off x="4749604" y="4731090"/>
                  <a:ext cx="790593" cy="614475"/>
                  <a:chOff x="5041403" y="4713390"/>
                  <a:chExt cx="790593" cy="614475"/>
                </a:xfrm>
              </p:grpSpPr>
              <p:sp>
                <p:nvSpPr>
                  <p:cNvPr id="140" name="フリーフォーム: 図形 139">
                    <a:extLst>
                      <a:ext uri="{FF2B5EF4-FFF2-40B4-BE49-F238E27FC236}">
                        <a16:creationId xmlns:a16="http://schemas.microsoft.com/office/drawing/2014/main" id="{A820B78F-179F-46C3-B4FB-A434767B68DA}"/>
                      </a:ext>
                    </a:extLst>
                  </p:cNvPr>
                  <p:cNvSpPr/>
                  <p:nvPr/>
                </p:nvSpPr>
                <p:spPr>
                  <a:xfrm rot="1800000" flipV="1">
                    <a:off x="5041403" y="4718562"/>
                    <a:ext cx="590003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41" name="フリーフォーム: 図形 140">
                    <a:extLst>
                      <a:ext uri="{FF2B5EF4-FFF2-40B4-BE49-F238E27FC236}">
                        <a16:creationId xmlns:a16="http://schemas.microsoft.com/office/drawing/2014/main" id="{1DEA259E-B73C-43AA-A493-40B5F7FAA384}"/>
                      </a:ext>
                    </a:extLst>
                  </p:cNvPr>
                  <p:cNvSpPr/>
                  <p:nvPr/>
                </p:nvSpPr>
                <p:spPr>
                  <a:xfrm rot="755758" flipV="1">
                    <a:off x="5060813" y="4713390"/>
                    <a:ext cx="771183" cy="614475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42" name="フリーフォーム: 図形 141">
                    <a:extLst>
                      <a:ext uri="{FF2B5EF4-FFF2-40B4-BE49-F238E27FC236}">
                        <a16:creationId xmlns:a16="http://schemas.microsoft.com/office/drawing/2014/main" id="{FB477A16-24F0-4793-874B-24E086AAC67B}"/>
                      </a:ext>
                    </a:extLst>
                  </p:cNvPr>
                  <p:cNvSpPr/>
                  <p:nvPr/>
                </p:nvSpPr>
                <p:spPr>
                  <a:xfrm rot="21256345" flipV="1">
                    <a:off x="5188083" y="4729738"/>
                    <a:ext cx="590003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sp>
              <p:nvSpPr>
                <p:cNvPr id="127" name="フリーフォーム: 図形 126">
                  <a:extLst>
                    <a:ext uri="{FF2B5EF4-FFF2-40B4-BE49-F238E27FC236}">
                      <a16:creationId xmlns:a16="http://schemas.microsoft.com/office/drawing/2014/main" id="{EC20A302-695F-431C-AF41-42E9AFF56CC4}"/>
                    </a:ext>
                  </a:extLst>
                </p:cNvPr>
                <p:cNvSpPr/>
                <p:nvPr/>
              </p:nvSpPr>
              <p:spPr>
                <a:xfrm rot="6105773">
                  <a:off x="4173096" y="3430105"/>
                  <a:ext cx="835454" cy="1196697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28" name="グループ化 127">
                  <a:extLst>
                    <a:ext uri="{FF2B5EF4-FFF2-40B4-BE49-F238E27FC236}">
                      <a16:creationId xmlns:a16="http://schemas.microsoft.com/office/drawing/2014/main" id="{86CC5349-886C-4B40-997E-6D1AB0E34E4B}"/>
                    </a:ext>
                  </a:extLst>
                </p:cNvPr>
                <p:cNvGrpSpPr/>
                <p:nvPr/>
              </p:nvGrpSpPr>
              <p:grpSpPr>
                <a:xfrm rot="19243655">
                  <a:off x="4715097" y="4731090"/>
                  <a:ext cx="790594" cy="614475"/>
                  <a:chOff x="4536933" y="4300892"/>
                  <a:chExt cx="790594" cy="614475"/>
                </a:xfrm>
              </p:grpSpPr>
              <p:sp>
                <p:nvSpPr>
                  <p:cNvPr id="137" name="フリーフォーム: 図形 136">
                    <a:extLst>
                      <a:ext uri="{FF2B5EF4-FFF2-40B4-BE49-F238E27FC236}">
                        <a16:creationId xmlns:a16="http://schemas.microsoft.com/office/drawing/2014/main" id="{B2D19599-7157-4331-8068-78B28CE50D96}"/>
                      </a:ext>
                    </a:extLst>
                  </p:cNvPr>
                  <p:cNvSpPr/>
                  <p:nvPr/>
                </p:nvSpPr>
                <p:spPr>
                  <a:xfrm rot="1800000" flipV="1">
                    <a:off x="4536933" y="4306064"/>
                    <a:ext cx="590002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38" name="フリーフォーム: 図形 137">
                    <a:extLst>
                      <a:ext uri="{FF2B5EF4-FFF2-40B4-BE49-F238E27FC236}">
                        <a16:creationId xmlns:a16="http://schemas.microsoft.com/office/drawing/2014/main" id="{7226C83A-7CFE-4426-91AD-DCB57C3FA535}"/>
                      </a:ext>
                    </a:extLst>
                  </p:cNvPr>
                  <p:cNvSpPr/>
                  <p:nvPr/>
                </p:nvSpPr>
                <p:spPr>
                  <a:xfrm rot="755758" flipV="1">
                    <a:off x="4556345" y="4300892"/>
                    <a:ext cx="771182" cy="614475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39" name="フリーフォーム: 図形 138">
                    <a:extLst>
                      <a:ext uri="{FF2B5EF4-FFF2-40B4-BE49-F238E27FC236}">
                        <a16:creationId xmlns:a16="http://schemas.microsoft.com/office/drawing/2014/main" id="{DA49F2BC-5783-4D04-BCD6-3323057A4C96}"/>
                      </a:ext>
                    </a:extLst>
                  </p:cNvPr>
                  <p:cNvSpPr/>
                  <p:nvPr/>
                </p:nvSpPr>
                <p:spPr>
                  <a:xfrm rot="21558482" flipV="1">
                    <a:off x="4665199" y="4307014"/>
                    <a:ext cx="590002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sp>
              <p:nvSpPr>
                <p:cNvPr id="129" name="フリーフォーム: 図形 128">
                  <a:extLst>
                    <a:ext uri="{FF2B5EF4-FFF2-40B4-BE49-F238E27FC236}">
                      <a16:creationId xmlns:a16="http://schemas.microsoft.com/office/drawing/2014/main" id="{4B8666CC-A285-44BB-BD5A-1E902927419D}"/>
                    </a:ext>
                  </a:extLst>
                </p:cNvPr>
                <p:cNvSpPr/>
                <p:nvPr/>
              </p:nvSpPr>
              <p:spPr>
                <a:xfrm rot="15494227" flipH="1">
                  <a:off x="5299776" y="3430105"/>
                  <a:ext cx="835454" cy="1196697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" name="星: 12 pt 129">
                  <a:extLst>
                    <a:ext uri="{FF2B5EF4-FFF2-40B4-BE49-F238E27FC236}">
                      <a16:creationId xmlns:a16="http://schemas.microsoft.com/office/drawing/2014/main" id="{7A86AAB6-DB43-48A8-8771-0C9228D297A6}"/>
                    </a:ext>
                  </a:extLst>
                </p:cNvPr>
                <p:cNvSpPr/>
                <p:nvPr/>
              </p:nvSpPr>
              <p:spPr>
                <a:xfrm>
                  <a:off x="4749254" y="4238779"/>
                  <a:ext cx="680521" cy="66324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1" name="グループ化 130">
                  <a:extLst>
                    <a:ext uri="{FF2B5EF4-FFF2-40B4-BE49-F238E27FC236}">
                      <a16:creationId xmlns:a16="http://schemas.microsoft.com/office/drawing/2014/main" id="{6D5B9009-5237-43F5-89FE-B88B6A59EC32}"/>
                    </a:ext>
                  </a:extLst>
                </p:cNvPr>
                <p:cNvGrpSpPr/>
                <p:nvPr/>
              </p:nvGrpSpPr>
              <p:grpSpPr>
                <a:xfrm>
                  <a:off x="4478724" y="4054213"/>
                  <a:ext cx="962240" cy="747191"/>
                  <a:chOff x="5012096" y="988959"/>
                  <a:chExt cx="641426" cy="498075"/>
                </a:xfrm>
              </p:grpSpPr>
              <p:sp>
                <p:nvSpPr>
                  <p:cNvPr id="132" name="フリーフォーム: 図形 131">
                    <a:extLst>
                      <a:ext uri="{FF2B5EF4-FFF2-40B4-BE49-F238E27FC236}">
                        <a16:creationId xmlns:a16="http://schemas.microsoft.com/office/drawing/2014/main" id="{375FDAA7-148D-4B42-B2F0-B711A440834E}"/>
                      </a:ext>
                    </a:extLst>
                  </p:cNvPr>
                  <p:cNvSpPr/>
                  <p:nvPr/>
                </p:nvSpPr>
                <p:spPr>
                  <a:xfrm rot="625307">
                    <a:off x="5012096" y="988959"/>
                    <a:ext cx="278374" cy="189955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" name="フリーフォーム: 図形 132">
                    <a:extLst>
                      <a:ext uri="{FF2B5EF4-FFF2-40B4-BE49-F238E27FC236}">
                        <a16:creationId xmlns:a16="http://schemas.microsoft.com/office/drawing/2014/main" id="{3D246E98-7C61-4F85-96AA-EF9B4F2CB48B}"/>
                      </a:ext>
                    </a:extLst>
                  </p:cNvPr>
                  <p:cNvSpPr/>
                  <p:nvPr/>
                </p:nvSpPr>
                <p:spPr>
                  <a:xfrm rot="20974693" flipH="1">
                    <a:off x="5375148" y="988959"/>
                    <a:ext cx="278374" cy="189955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" name="楕円 133">
                    <a:extLst>
                      <a:ext uri="{FF2B5EF4-FFF2-40B4-BE49-F238E27FC236}">
                        <a16:creationId xmlns:a16="http://schemas.microsoft.com/office/drawing/2014/main" id="{EDB45361-A7DE-4DB2-B48B-3BB21A4E5E8D}"/>
                      </a:ext>
                    </a:extLst>
                  </p:cNvPr>
                  <p:cNvSpPr/>
                  <p:nvPr/>
                </p:nvSpPr>
                <p:spPr>
                  <a:xfrm>
                    <a:off x="5127989" y="1077388"/>
                    <a:ext cx="409646" cy="409646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135" name="楕円 134">
                    <a:extLst>
                      <a:ext uri="{FF2B5EF4-FFF2-40B4-BE49-F238E27FC236}">
                        <a16:creationId xmlns:a16="http://schemas.microsoft.com/office/drawing/2014/main" id="{9A1A7632-A64B-4668-9A79-01C6308AF74D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5142694" y="1179414"/>
                    <a:ext cx="145554" cy="206938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136" name="楕円 135">
                    <a:extLst>
                      <a:ext uri="{FF2B5EF4-FFF2-40B4-BE49-F238E27FC236}">
                        <a16:creationId xmlns:a16="http://schemas.microsoft.com/office/drawing/2014/main" id="{0AF02C9E-B2E3-44D5-9AC4-1465875EEBAC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5382317" y="1179413"/>
                    <a:ext cx="145552" cy="206940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</p:grp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3D8C68E8-985B-4F09-8C3F-CC491B7FEA86}"/>
                </a:ext>
              </a:extLst>
            </p:cNvPr>
            <p:cNvGrpSpPr/>
            <p:nvPr/>
          </p:nvGrpSpPr>
          <p:grpSpPr>
            <a:xfrm>
              <a:off x="477474" y="3050712"/>
              <a:ext cx="1976165" cy="1505018"/>
              <a:chOff x="6127750" y="3434054"/>
              <a:chExt cx="1619250" cy="1233196"/>
            </a:xfrm>
          </p:grpSpPr>
          <p:sp>
            <p:nvSpPr>
              <p:cNvPr id="117" name="台形 116">
                <a:extLst>
                  <a:ext uri="{FF2B5EF4-FFF2-40B4-BE49-F238E27FC236}">
                    <a16:creationId xmlns:a16="http://schemas.microsoft.com/office/drawing/2014/main" id="{95B2BD2C-05B1-4013-8C51-D052E76DF958}"/>
                  </a:ext>
                </a:extLst>
              </p:cNvPr>
              <p:cNvSpPr/>
              <p:nvPr/>
            </p:nvSpPr>
            <p:spPr>
              <a:xfrm>
                <a:off x="6884652" y="3434054"/>
                <a:ext cx="82550" cy="400290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四角形: 上の 2 つの角を丸める 117">
                <a:extLst>
                  <a:ext uri="{FF2B5EF4-FFF2-40B4-BE49-F238E27FC236}">
                    <a16:creationId xmlns:a16="http://schemas.microsoft.com/office/drawing/2014/main" id="{FA1C374B-E057-43EB-B144-CAB00CBFB8D9}"/>
                  </a:ext>
                </a:extLst>
              </p:cNvPr>
              <p:cNvSpPr/>
              <p:nvPr/>
            </p:nvSpPr>
            <p:spPr>
              <a:xfrm>
                <a:off x="6127750" y="3769400"/>
                <a:ext cx="1619250" cy="872450"/>
              </a:xfrm>
              <a:prstGeom prst="round2SameRect">
                <a:avLst>
                  <a:gd name="adj1" fmla="val 50000"/>
                  <a:gd name="adj2" fmla="val 2184"/>
                </a:avLst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四角形: 上の 2 つの角を丸める 118">
                <a:extLst>
                  <a:ext uri="{FF2B5EF4-FFF2-40B4-BE49-F238E27FC236}">
                    <a16:creationId xmlns:a16="http://schemas.microsoft.com/office/drawing/2014/main" id="{111AF233-5961-4C83-815D-15CB3EDE24FC}"/>
                  </a:ext>
                </a:extLst>
              </p:cNvPr>
              <p:cNvSpPr/>
              <p:nvPr/>
            </p:nvSpPr>
            <p:spPr>
              <a:xfrm>
                <a:off x="6302375" y="3769399"/>
                <a:ext cx="1250950" cy="881975"/>
              </a:xfrm>
              <a:prstGeom prst="round2SameRect">
                <a:avLst>
                  <a:gd name="adj1" fmla="val 50000"/>
                  <a:gd name="adj2" fmla="val 6551"/>
                </a:avLst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四角形: 上の 2 つの角を丸める 119">
                <a:extLst>
                  <a:ext uri="{FF2B5EF4-FFF2-40B4-BE49-F238E27FC236}">
                    <a16:creationId xmlns:a16="http://schemas.microsoft.com/office/drawing/2014/main" id="{AAAD6EBC-57AE-4A49-92EA-48523A379AB7}"/>
                  </a:ext>
                </a:extLst>
              </p:cNvPr>
              <p:cNvSpPr/>
              <p:nvPr/>
            </p:nvSpPr>
            <p:spPr>
              <a:xfrm>
                <a:off x="6613525" y="3769400"/>
                <a:ext cx="628650" cy="897850"/>
              </a:xfrm>
              <a:prstGeom prst="round2SameRect">
                <a:avLst>
                  <a:gd name="adj1" fmla="val 50000"/>
                  <a:gd name="adj2" fmla="val 13800"/>
                </a:avLst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A79CA82D-7412-4830-969D-8941722B338A}"/>
                </a:ext>
              </a:extLst>
            </p:cNvPr>
            <p:cNvGrpSpPr/>
            <p:nvPr/>
          </p:nvGrpSpPr>
          <p:grpSpPr>
            <a:xfrm>
              <a:off x="348906" y="4751144"/>
              <a:ext cx="344916" cy="312966"/>
              <a:chOff x="291237" y="1759579"/>
              <a:chExt cx="1322030" cy="1199569"/>
            </a:xfrm>
          </p:grpSpPr>
          <p:grpSp>
            <p:nvGrpSpPr>
              <p:cNvPr id="96" name="グループ化 95">
                <a:extLst>
                  <a:ext uri="{FF2B5EF4-FFF2-40B4-BE49-F238E27FC236}">
                    <a16:creationId xmlns:a16="http://schemas.microsoft.com/office/drawing/2014/main" id="{56C74EA7-04E6-4235-9053-2A73B2831E76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114" name="フリーフォーム: 図形 113">
                  <a:extLst>
                    <a:ext uri="{FF2B5EF4-FFF2-40B4-BE49-F238E27FC236}">
                      <a16:creationId xmlns:a16="http://schemas.microsoft.com/office/drawing/2014/main" id="{57204DC7-6351-4B41-B9AE-5F70563BB33E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15" name="フリーフォーム: 図形 114">
                  <a:extLst>
                    <a:ext uri="{FF2B5EF4-FFF2-40B4-BE49-F238E27FC236}">
                      <a16:creationId xmlns:a16="http://schemas.microsoft.com/office/drawing/2014/main" id="{929A511D-FCE1-498A-813E-E08FF6DDB577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フリーフォーム: 図形 115">
                  <a:extLst>
                    <a:ext uri="{FF2B5EF4-FFF2-40B4-BE49-F238E27FC236}">
                      <a16:creationId xmlns:a16="http://schemas.microsoft.com/office/drawing/2014/main" id="{C31CB75C-DF04-4BC1-94FA-EC1EA71C1E4D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97" name="グループ化 96">
                <a:extLst>
                  <a:ext uri="{FF2B5EF4-FFF2-40B4-BE49-F238E27FC236}">
                    <a16:creationId xmlns:a16="http://schemas.microsoft.com/office/drawing/2014/main" id="{58171C5D-8BAB-4478-90EA-3313B2B9688D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02" name="フリーフォーム: 図形 101">
                  <a:extLst>
                    <a:ext uri="{FF2B5EF4-FFF2-40B4-BE49-F238E27FC236}">
                      <a16:creationId xmlns:a16="http://schemas.microsoft.com/office/drawing/2014/main" id="{B79BF77E-7790-479C-9007-063FF2C64768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3" name="フリーフォーム: 図形 102">
                  <a:extLst>
                    <a:ext uri="{FF2B5EF4-FFF2-40B4-BE49-F238E27FC236}">
                      <a16:creationId xmlns:a16="http://schemas.microsoft.com/office/drawing/2014/main" id="{FBE6A817-58E2-4F8A-8A7D-CD0D57AE48D7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4" name="フリーフォーム: 図形 103">
                  <a:extLst>
                    <a:ext uri="{FF2B5EF4-FFF2-40B4-BE49-F238E27FC236}">
                      <a16:creationId xmlns:a16="http://schemas.microsoft.com/office/drawing/2014/main" id="{F89D8F86-F812-4351-B572-4439BD7263D4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05" name="フリーフォーム: 図形 104">
                  <a:extLst>
                    <a:ext uri="{FF2B5EF4-FFF2-40B4-BE49-F238E27FC236}">
                      <a16:creationId xmlns:a16="http://schemas.microsoft.com/office/drawing/2014/main" id="{E7F08A92-3C0F-47D1-9CC6-8B758F7D7FF3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" name="フリーフォーム: 図形 105">
                  <a:extLst>
                    <a:ext uri="{FF2B5EF4-FFF2-40B4-BE49-F238E27FC236}">
                      <a16:creationId xmlns:a16="http://schemas.microsoft.com/office/drawing/2014/main" id="{FE881918-1109-49B6-90E0-B0781A2C81D5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" name="楕円 106">
                  <a:extLst>
                    <a:ext uri="{FF2B5EF4-FFF2-40B4-BE49-F238E27FC236}">
                      <a16:creationId xmlns:a16="http://schemas.microsoft.com/office/drawing/2014/main" id="{4A9C7AE4-78A3-4C89-B99B-2289302FCDFB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" name="楕円 107">
                  <a:extLst>
                    <a:ext uri="{FF2B5EF4-FFF2-40B4-BE49-F238E27FC236}">
                      <a16:creationId xmlns:a16="http://schemas.microsoft.com/office/drawing/2014/main" id="{C525CA2A-6AB8-4261-BF66-FFA3E1A9CA5A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" name="フリーフォーム: 図形 108">
                  <a:extLst>
                    <a:ext uri="{FF2B5EF4-FFF2-40B4-BE49-F238E27FC236}">
                      <a16:creationId xmlns:a16="http://schemas.microsoft.com/office/drawing/2014/main" id="{2A25F029-85E6-488D-A0E5-994045D1E1E8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" name="星: 12 pt 109">
                  <a:extLst>
                    <a:ext uri="{FF2B5EF4-FFF2-40B4-BE49-F238E27FC236}">
                      <a16:creationId xmlns:a16="http://schemas.microsoft.com/office/drawing/2014/main" id="{B75BD897-4A45-4B14-BABD-3904E0686FFD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" name="楕円 110">
                  <a:extLst>
                    <a:ext uri="{FF2B5EF4-FFF2-40B4-BE49-F238E27FC236}">
                      <a16:creationId xmlns:a16="http://schemas.microsoft.com/office/drawing/2014/main" id="{891DB9A8-0429-4C62-BBA6-5B5EA14747BE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12" name="楕円 111">
                  <a:extLst>
                    <a:ext uri="{FF2B5EF4-FFF2-40B4-BE49-F238E27FC236}">
                      <a16:creationId xmlns:a16="http://schemas.microsoft.com/office/drawing/2014/main" id="{B964E68A-5661-43FE-AF1B-5A644A39F5FC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13" name="フリーフォーム: 図形 112">
                  <a:extLst>
                    <a:ext uri="{FF2B5EF4-FFF2-40B4-BE49-F238E27FC236}">
                      <a16:creationId xmlns:a16="http://schemas.microsoft.com/office/drawing/2014/main" id="{E7E301A5-EFFB-4B13-9B28-DE53BB8A8178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98" name="グループ化 97">
                <a:extLst>
                  <a:ext uri="{FF2B5EF4-FFF2-40B4-BE49-F238E27FC236}">
                    <a16:creationId xmlns:a16="http://schemas.microsoft.com/office/drawing/2014/main" id="{5B56AEEF-100D-4144-9296-2FC1DB5A52FB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99" name="フリーフォーム: 図形 98">
                  <a:extLst>
                    <a:ext uri="{FF2B5EF4-FFF2-40B4-BE49-F238E27FC236}">
                      <a16:creationId xmlns:a16="http://schemas.microsoft.com/office/drawing/2014/main" id="{328E476C-4F95-439C-8CDD-442C9EA6E1D3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" name="フリーフォーム: 図形 99">
                  <a:extLst>
                    <a:ext uri="{FF2B5EF4-FFF2-40B4-BE49-F238E27FC236}">
                      <a16:creationId xmlns:a16="http://schemas.microsoft.com/office/drawing/2014/main" id="{14286B74-8881-4A3F-B673-9AC45F93A5B3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" name="フリーフォーム: 図形 100">
                  <a:extLst>
                    <a:ext uri="{FF2B5EF4-FFF2-40B4-BE49-F238E27FC236}">
                      <a16:creationId xmlns:a16="http://schemas.microsoft.com/office/drawing/2014/main" id="{2D35ED5B-5991-42D1-AC90-40A64E8CA644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E84D42C4-AA63-453A-9E08-C3820363ED25}"/>
                </a:ext>
              </a:extLst>
            </p:cNvPr>
            <p:cNvGrpSpPr/>
            <p:nvPr/>
          </p:nvGrpSpPr>
          <p:grpSpPr>
            <a:xfrm flipH="1">
              <a:off x="1408437" y="4872718"/>
              <a:ext cx="269891" cy="244891"/>
              <a:chOff x="291237" y="1759579"/>
              <a:chExt cx="1322030" cy="1199569"/>
            </a:xfrm>
          </p:grpSpPr>
          <p:grpSp>
            <p:nvGrpSpPr>
              <p:cNvPr id="75" name="グループ化 74">
                <a:extLst>
                  <a:ext uri="{FF2B5EF4-FFF2-40B4-BE49-F238E27FC236}">
                    <a16:creationId xmlns:a16="http://schemas.microsoft.com/office/drawing/2014/main" id="{558E85FF-E06E-485E-BD76-58C45CAA684B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93" name="フリーフォーム: 図形 92">
                  <a:extLst>
                    <a:ext uri="{FF2B5EF4-FFF2-40B4-BE49-F238E27FC236}">
                      <a16:creationId xmlns:a16="http://schemas.microsoft.com/office/drawing/2014/main" id="{6E5EA49D-75BF-44FE-B452-F9FACBBFE746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94" name="フリーフォーム: 図形 93">
                  <a:extLst>
                    <a:ext uri="{FF2B5EF4-FFF2-40B4-BE49-F238E27FC236}">
                      <a16:creationId xmlns:a16="http://schemas.microsoft.com/office/drawing/2014/main" id="{99AE17AB-667F-49D0-8D2C-6D99DC02B26F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" name="フリーフォーム: 図形 94">
                  <a:extLst>
                    <a:ext uri="{FF2B5EF4-FFF2-40B4-BE49-F238E27FC236}">
                      <a16:creationId xmlns:a16="http://schemas.microsoft.com/office/drawing/2014/main" id="{563A0E85-9636-4797-8683-BA1875A274CE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76" name="グループ化 75">
                <a:extLst>
                  <a:ext uri="{FF2B5EF4-FFF2-40B4-BE49-F238E27FC236}">
                    <a16:creationId xmlns:a16="http://schemas.microsoft.com/office/drawing/2014/main" id="{BAC4214E-EB6F-4FC3-8F30-7B0988B2B7BF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81" name="フリーフォーム: 図形 80">
                  <a:extLst>
                    <a:ext uri="{FF2B5EF4-FFF2-40B4-BE49-F238E27FC236}">
                      <a16:creationId xmlns:a16="http://schemas.microsoft.com/office/drawing/2014/main" id="{8B4D92C1-D45C-4C7D-9F00-13E6C9F5FA63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" name="フリーフォーム: 図形 81">
                  <a:extLst>
                    <a:ext uri="{FF2B5EF4-FFF2-40B4-BE49-F238E27FC236}">
                      <a16:creationId xmlns:a16="http://schemas.microsoft.com/office/drawing/2014/main" id="{8972607A-1FB8-4407-8722-0F16449AA226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" name="フリーフォーム: 図形 82">
                  <a:extLst>
                    <a:ext uri="{FF2B5EF4-FFF2-40B4-BE49-F238E27FC236}">
                      <a16:creationId xmlns:a16="http://schemas.microsoft.com/office/drawing/2014/main" id="{C077F443-FD1B-4593-87DF-223CEEE5F1FE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84" name="フリーフォーム: 図形 83">
                  <a:extLst>
                    <a:ext uri="{FF2B5EF4-FFF2-40B4-BE49-F238E27FC236}">
                      <a16:creationId xmlns:a16="http://schemas.microsoft.com/office/drawing/2014/main" id="{C269AF54-F051-4787-85F3-CE52C31092D0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" name="フリーフォーム: 図形 84">
                  <a:extLst>
                    <a:ext uri="{FF2B5EF4-FFF2-40B4-BE49-F238E27FC236}">
                      <a16:creationId xmlns:a16="http://schemas.microsoft.com/office/drawing/2014/main" id="{E5DFBCBA-1110-407E-9526-5F04ADC6AF9B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" name="楕円 85">
                  <a:extLst>
                    <a:ext uri="{FF2B5EF4-FFF2-40B4-BE49-F238E27FC236}">
                      <a16:creationId xmlns:a16="http://schemas.microsoft.com/office/drawing/2014/main" id="{63144025-249B-4F21-BF45-C30AFF9F0CFD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" name="楕円 86">
                  <a:extLst>
                    <a:ext uri="{FF2B5EF4-FFF2-40B4-BE49-F238E27FC236}">
                      <a16:creationId xmlns:a16="http://schemas.microsoft.com/office/drawing/2014/main" id="{6B54C680-A516-473B-9892-A961CA9D5E95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" name="フリーフォーム: 図形 87">
                  <a:extLst>
                    <a:ext uri="{FF2B5EF4-FFF2-40B4-BE49-F238E27FC236}">
                      <a16:creationId xmlns:a16="http://schemas.microsoft.com/office/drawing/2014/main" id="{08D78F5C-EBDD-4191-A3AB-AE9BCE3709C0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" name="星: 12 pt 88">
                  <a:extLst>
                    <a:ext uri="{FF2B5EF4-FFF2-40B4-BE49-F238E27FC236}">
                      <a16:creationId xmlns:a16="http://schemas.microsoft.com/office/drawing/2014/main" id="{F73E5910-97FC-41A2-B4A3-4DD3C353EDB1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" name="楕円 89">
                  <a:extLst>
                    <a:ext uri="{FF2B5EF4-FFF2-40B4-BE49-F238E27FC236}">
                      <a16:creationId xmlns:a16="http://schemas.microsoft.com/office/drawing/2014/main" id="{E6641C40-86F1-4830-827E-374AE00F86A0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91" name="楕円 90">
                  <a:extLst>
                    <a:ext uri="{FF2B5EF4-FFF2-40B4-BE49-F238E27FC236}">
                      <a16:creationId xmlns:a16="http://schemas.microsoft.com/office/drawing/2014/main" id="{B315A7C3-D5D3-40AB-84DC-D0CD11BF9002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92" name="フリーフォーム: 図形 91">
                  <a:extLst>
                    <a:ext uri="{FF2B5EF4-FFF2-40B4-BE49-F238E27FC236}">
                      <a16:creationId xmlns:a16="http://schemas.microsoft.com/office/drawing/2014/main" id="{6E3609A8-4B63-4E41-93C8-E3B6243D5D51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7" name="グループ化 76">
                <a:extLst>
                  <a:ext uri="{FF2B5EF4-FFF2-40B4-BE49-F238E27FC236}">
                    <a16:creationId xmlns:a16="http://schemas.microsoft.com/office/drawing/2014/main" id="{321948A8-96AB-47D1-AD52-95430907A013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78" name="フリーフォーム: 図形 77">
                  <a:extLst>
                    <a:ext uri="{FF2B5EF4-FFF2-40B4-BE49-F238E27FC236}">
                      <a16:creationId xmlns:a16="http://schemas.microsoft.com/office/drawing/2014/main" id="{2F4AC784-A4AA-43EF-A2DF-5797B05B8FCB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" name="フリーフォーム: 図形 78">
                  <a:extLst>
                    <a:ext uri="{FF2B5EF4-FFF2-40B4-BE49-F238E27FC236}">
                      <a16:creationId xmlns:a16="http://schemas.microsoft.com/office/drawing/2014/main" id="{BE4CF703-E270-43E7-BAD0-251C2E7639DF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" name="フリーフォーム: 図形 79">
                  <a:extLst>
                    <a:ext uri="{FF2B5EF4-FFF2-40B4-BE49-F238E27FC236}">
                      <a16:creationId xmlns:a16="http://schemas.microsoft.com/office/drawing/2014/main" id="{8FF852A3-E2A5-4FAA-99CC-CF8A43081A00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9" name="グループ化 8">
              <a:extLst>
                <a:ext uri="{FF2B5EF4-FFF2-40B4-BE49-F238E27FC236}">
                  <a16:creationId xmlns:a16="http://schemas.microsoft.com/office/drawing/2014/main" id="{3B42D0A1-0EEB-4410-8B39-76C0CB6ABA18}"/>
                </a:ext>
              </a:extLst>
            </p:cNvPr>
            <p:cNvGrpSpPr/>
            <p:nvPr/>
          </p:nvGrpSpPr>
          <p:grpSpPr>
            <a:xfrm flipH="1">
              <a:off x="1911518" y="4921974"/>
              <a:ext cx="344916" cy="312966"/>
              <a:chOff x="291237" y="1759579"/>
              <a:chExt cx="1322030" cy="1199569"/>
            </a:xfrm>
          </p:grpSpPr>
          <p:grpSp>
            <p:nvGrpSpPr>
              <p:cNvPr id="54" name="グループ化 53">
                <a:extLst>
                  <a:ext uri="{FF2B5EF4-FFF2-40B4-BE49-F238E27FC236}">
                    <a16:creationId xmlns:a16="http://schemas.microsoft.com/office/drawing/2014/main" id="{3AE10201-FD8D-41B8-AE47-D216DF649D80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72" name="フリーフォーム: 図形 71">
                  <a:extLst>
                    <a:ext uri="{FF2B5EF4-FFF2-40B4-BE49-F238E27FC236}">
                      <a16:creationId xmlns:a16="http://schemas.microsoft.com/office/drawing/2014/main" id="{7B8914E2-3512-439A-9A57-FC6F206F2881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73" name="フリーフォーム: 図形 72">
                  <a:extLst>
                    <a:ext uri="{FF2B5EF4-FFF2-40B4-BE49-F238E27FC236}">
                      <a16:creationId xmlns:a16="http://schemas.microsoft.com/office/drawing/2014/main" id="{72017A16-90C8-4A38-B5FC-01C4633116C5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" name="フリーフォーム: 図形 73">
                  <a:extLst>
                    <a:ext uri="{FF2B5EF4-FFF2-40B4-BE49-F238E27FC236}">
                      <a16:creationId xmlns:a16="http://schemas.microsoft.com/office/drawing/2014/main" id="{E89F21B2-CE77-4AEB-9EA6-530CAF829C30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55" name="グループ化 54">
                <a:extLst>
                  <a:ext uri="{FF2B5EF4-FFF2-40B4-BE49-F238E27FC236}">
                    <a16:creationId xmlns:a16="http://schemas.microsoft.com/office/drawing/2014/main" id="{BE7FA0E8-BF43-458D-9F97-502DB27AF816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6FB1F349-4BF8-4ACB-8C59-783DB82E21B4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A2F067B4-033C-4F47-BDEE-DB44F25A2BD0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F3300D1F-B10B-4EA7-A5B8-252EE47FACC1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63" name="フリーフォーム: 図形 62">
                  <a:extLst>
                    <a:ext uri="{FF2B5EF4-FFF2-40B4-BE49-F238E27FC236}">
                      <a16:creationId xmlns:a16="http://schemas.microsoft.com/office/drawing/2014/main" id="{C423819B-B9F7-461D-812B-FF64DC2B7190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18064956-027B-41C6-879B-FEE41EF310A5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" name="楕円 64">
                  <a:extLst>
                    <a:ext uri="{FF2B5EF4-FFF2-40B4-BE49-F238E27FC236}">
                      <a16:creationId xmlns:a16="http://schemas.microsoft.com/office/drawing/2014/main" id="{1491235F-3DF7-4C56-886D-9323B920E61C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" name="楕円 65">
                  <a:extLst>
                    <a:ext uri="{FF2B5EF4-FFF2-40B4-BE49-F238E27FC236}">
                      <a16:creationId xmlns:a16="http://schemas.microsoft.com/office/drawing/2014/main" id="{C9A625B6-1B2A-4698-B468-C8CC9E3ABFDD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" name="フリーフォーム: 図形 66">
                  <a:extLst>
                    <a:ext uri="{FF2B5EF4-FFF2-40B4-BE49-F238E27FC236}">
                      <a16:creationId xmlns:a16="http://schemas.microsoft.com/office/drawing/2014/main" id="{E7A037E6-FCBE-4C74-A5A9-120507B55410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" name="星: 12 pt 67">
                  <a:extLst>
                    <a:ext uri="{FF2B5EF4-FFF2-40B4-BE49-F238E27FC236}">
                      <a16:creationId xmlns:a16="http://schemas.microsoft.com/office/drawing/2014/main" id="{E45202C6-FF99-4503-8491-563F119EEC64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" name="楕円 68">
                  <a:extLst>
                    <a:ext uri="{FF2B5EF4-FFF2-40B4-BE49-F238E27FC236}">
                      <a16:creationId xmlns:a16="http://schemas.microsoft.com/office/drawing/2014/main" id="{562EF768-A32D-4FD1-9CE9-5172D209DF67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70" name="楕円 69">
                  <a:extLst>
                    <a:ext uri="{FF2B5EF4-FFF2-40B4-BE49-F238E27FC236}">
                      <a16:creationId xmlns:a16="http://schemas.microsoft.com/office/drawing/2014/main" id="{27A64A91-78DD-45CA-8DB5-5367D4EC549A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71" name="フリーフォーム: 図形 70">
                  <a:extLst>
                    <a:ext uri="{FF2B5EF4-FFF2-40B4-BE49-F238E27FC236}">
                      <a16:creationId xmlns:a16="http://schemas.microsoft.com/office/drawing/2014/main" id="{AA49E2D8-F4AA-4A68-B109-1C5DE80C468B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6" name="グループ化 55">
                <a:extLst>
                  <a:ext uri="{FF2B5EF4-FFF2-40B4-BE49-F238E27FC236}">
                    <a16:creationId xmlns:a16="http://schemas.microsoft.com/office/drawing/2014/main" id="{AF82C803-3E9E-4E6B-9566-5886A89F1757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ED5E7DBA-D12A-4069-BB73-700EB5988FD7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6503963E-ED32-4111-9819-9235BC632262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49AA78B7-9DA5-44DC-A472-C7797EED7937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17543ED7-C819-4437-A1BB-A1140C91E960}"/>
                </a:ext>
              </a:extLst>
            </p:cNvPr>
            <p:cNvGrpSpPr/>
            <p:nvPr/>
          </p:nvGrpSpPr>
          <p:grpSpPr>
            <a:xfrm flipH="1">
              <a:off x="2081101" y="3271221"/>
              <a:ext cx="344916" cy="312966"/>
              <a:chOff x="291237" y="1759579"/>
              <a:chExt cx="1322030" cy="1199569"/>
            </a:xfrm>
          </p:grpSpPr>
          <p:grpSp>
            <p:nvGrpSpPr>
              <p:cNvPr id="33" name="グループ化 32">
                <a:extLst>
                  <a:ext uri="{FF2B5EF4-FFF2-40B4-BE49-F238E27FC236}">
                    <a16:creationId xmlns:a16="http://schemas.microsoft.com/office/drawing/2014/main" id="{5E6EC17D-4CE8-46EE-A14F-6D9463610D89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928EADE5-9668-4196-B8C9-0B8E965F6FA8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52" name="フリーフォーム: 図形 51">
                  <a:extLst>
                    <a:ext uri="{FF2B5EF4-FFF2-40B4-BE49-F238E27FC236}">
                      <a16:creationId xmlns:a16="http://schemas.microsoft.com/office/drawing/2014/main" id="{B41F2989-9870-4524-AE84-6E0051989A63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00E8AA80-BAEA-400D-86DF-151ABB87AF7F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4" name="グループ化 33">
                <a:extLst>
                  <a:ext uri="{FF2B5EF4-FFF2-40B4-BE49-F238E27FC236}">
                    <a16:creationId xmlns:a16="http://schemas.microsoft.com/office/drawing/2014/main" id="{C4E25448-638A-4782-B522-E50AA2C80E41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39" name="フリーフォーム: 図形 38">
                  <a:extLst>
                    <a:ext uri="{FF2B5EF4-FFF2-40B4-BE49-F238E27FC236}">
                      <a16:creationId xmlns:a16="http://schemas.microsoft.com/office/drawing/2014/main" id="{6D2BBCE5-B316-446B-BBC5-B21D12710930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" name="フリーフォーム: 図形 39">
                  <a:extLst>
                    <a:ext uri="{FF2B5EF4-FFF2-40B4-BE49-F238E27FC236}">
                      <a16:creationId xmlns:a16="http://schemas.microsoft.com/office/drawing/2014/main" id="{E12F1163-4476-4E1D-901B-48931EE3524C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" name="フリーフォーム: 図形 40">
                  <a:extLst>
                    <a:ext uri="{FF2B5EF4-FFF2-40B4-BE49-F238E27FC236}">
                      <a16:creationId xmlns:a16="http://schemas.microsoft.com/office/drawing/2014/main" id="{CB175FCC-50B3-44C1-917D-DD089308E308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2" name="フリーフォーム: 図形 41">
                  <a:extLst>
                    <a:ext uri="{FF2B5EF4-FFF2-40B4-BE49-F238E27FC236}">
                      <a16:creationId xmlns:a16="http://schemas.microsoft.com/office/drawing/2014/main" id="{7F8CC372-C1DF-4727-859D-7EB7E57D727F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フリーフォーム: 図形 42">
                  <a:extLst>
                    <a:ext uri="{FF2B5EF4-FFF2-40B4-BE49-F238E27FC236}">
                      <a16:creationId xmlns:a16="http://schemas.microsoft.com/office/drawing/2014/main" id="{E140603B-B6CC-471A-8624-C4791BF2B6F5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" name="楕円 43">
                  <a:extLst>
                    <a:ext uri="{FF2B5EF4-FFF2-40B4-BE49-F238E27FC236}">
                      <a16:creationId xmlns:a16="http://schemas.microsoft.com/office/drawing/2014/main" id="{24B887A9-CD4F-41E1-8B1A-5E1EDC060911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楕円 44">
                  <a:extLst>
                    <a:ext uri="{FF2B5EF4-FFF2-40B4-BE49-F238E27FC236}">
                      <a16:creationId xmlns:a16="http://schemas.microsoft.com/office/drawing/2014/main" id="{B92D0690-1F7E-4014-93DF-A4A089B47357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" name="フリーフォーム: 図形 45">
                  <a:extLst>
                    <a:ext uri="{FF2B5EF4-FFF2-40B4-BE49-F238E27FC236}">
                      <a16:creationId xmlns:a16="http://schemas.microsoft.com/office/drawing/2014/main" id="{64CD98CF-AA7B-4DB0-85C0-F95EBE695A79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" name="星: 12 pt 46">
                  <a:extLst>
                    <a:ext uri="{FF2B5EF4-FFF2-40B4-BE49-F238E27FC236}">
                      <a16:creationId xmlns:a16="http://schemas.microsoft.com/office/drawing/2014/main" id="{7D0E978F-5694-438A-A8A2-586DDAF0011D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楕円 47">
                  <a:extLst>
                    <a:ext uri="{FF2B5EF4-FFF2-40B4-BE49-F238E27FC236}">
                      <a16:creationId xmlns:a16="http://schemas.microsoft.com/office/drawing/2014/main" id="{6237C7A8-D736-4524-B6F5-BE509A30D2AF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9" name="楕円 48">
                  <a:extLst>
                    <a:ext uri="{FF2B5EF4-FFF2-40B4-BE49-F238E27FC236}">
                      <a16:creationId xmlns:a16="http://schemas.microsoft.com/office/drawing/2014/main" id="{934D15F0-4ACC-44EF-951C-AF5BB4DAC340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CF0BD1D5-350B-440D-AFE3-B2B6FBE74458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5" name="グループ化 34">
                <a:extLst>
                  <a:ext uri="{FF2B5EF4-FFF2-40B4-BE49-F238E27FC236}">
                    <a16:creationId xmlns:a16="http://schemas.microsoft.com/office/drawing/2014/main" id="{078F890A-4BAF-4A3F-95FC-FD345E5AAFAD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36" name="フリーフォーム: 図形 35">
                  <a:extLst>
                    <a:ext uri="{FF2B5EF4-FFF2-40B4-BE49-F238E27FC236}">
                      <a16:creationId xmlns:a16="http://schemas.microsoft.com/office/drawing/2014/main" id="{3AD31B73-C605-431F-AE2A-146AC6E55DED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" name="フリーフォーム: 図形 36">
                  <a:extLst>
                    <a:ext uri="{FF2B5EF4-FFF2-40B4-BE49-F238E27FC236}">
                      <a16:creationId xmlns:a16="http://schemas.microsoft.com/office/drawing/2014/main" id="{F90B4186-2522-47D0-BEE0-956A83DA0D00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" name="フリーフォーム: 図形 37">
                  <a:extLst>
                    <a:ext uri="{FF2B5EF4-FFF2-40B4-BE49-F238E27FC236}">
                      <a16:creationId xmlns:a16="http://schemas.microsoft.com/office/drawing/2014/main" id="{A8F2C319-489A-4B7A-85DB-0B80C4AD74D3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B20ABF18-DB55-47BA-A12C-74A552A487DA}"/>
                </a:ext>
              </a:extLst>
            </p:cNvPr>
            <p:cNvGrpSpPr/>
            <p:nvPr/>
          </p:nvGrpSpPr>
          <p:grpSpPr>
            <a:xfrm>
              <a:off x="874713" y="4606441"/>
              <a:ext cx="274389" cy="248972"/>
              <a:chOff x="291237" y="1759579"/>
              <a:chExt cx="1322030" cy="1199569"/>
            </a:xfrm>
          </p:grpSpPr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A83196E9-9EB6-43D4-B171-723685AEAEBB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0" name="フリーフォーム: 図形 29">
                  <a:extLst>
                    <a:ext uri="{FF2B5EF4-FFF2-40B4-BE49-F238E27FC236}">
                      <a16:creationId xmlns:a16="http://schemas.microsoft.com/office/drawing/2014/main" id="{48B38163-237A-4541-84CF-DB74822D0380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1" name="フリーフォーム: 図形 30">
                  <a:extLst>
                    <a:ext uri="{FF2B5EF4-FFF2-40B4-BE49-F238E27FC236}">
                      <a16:creationId xmlns:a16="http://schemas.microsoft.com/office/drawing/2014/main" id="{1567410B-9C20-4F45-AE13-4CF500F418D6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" name="フリーフォーム: 図形 31">
                  <a:extLst>
                    <a:ext uri="{FF2B5EF4-FFF2-40B4-BE49-F238E27FC236}">
                      <a16:creationId xmlns:a16="http://schemas.microsoft.com/office/drawing/2014/main" id="{CB1F7F7F-3F3C-4085-B9A5-FB25C1F43F15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CDBA4A97-274E-4D3C-BB59-5C6478B9E3BF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8" name="フリーフォーム: 図形 17">
                  <a:extLst>
                    <a:ext uri="{FF2B5EF4-FFF2-40B4-BE49-F238E27FC236}">
                      <a16:creationId xmlns:a16="http://schemas.microsoft.com/office/drawing/2014/main" id="{21061302-5EBA-46F4-9F96-C1F8C114B0AB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" name="フリーフォーム: 図形 18">
                  <a:extLst>
                    <a:ext uri="{FF2B5EF4-FFF2-40B4-BE49-F238E27FC236}">
                      <a16:creationId xmlns:a16="http://schemas.microsoft.com/office/drawing/2014/main" id="{2BC9285D-A1E0-4D01-A097-A1475B379C2C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" name="フリーフォーム: 図形 19">
                  <a:extLst>
                    <a:ext uri="{FF2B5EF4-FFF2-40B4-BE49-F238E27FC236}">
                      <a16:creationId xmlns:a16="http://schemas.microsoft.com/office/drawing/2014/main" id="{3354D34C-9569-4473-BE7E-9CCE7D9DF1EE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1" name="フリーフォーム: 図形 20">
                  <a:extLst>
                    <a:ext uri="{FF2B5EF4-FFF2-40B4-BE49-F238E27FC236}">
                      <a16:creationId xmlns:a16="http://schemas.microsoft.com/office/drawing/2014/main" id="{90C48A14-EA8B-40BB-8FF9-246C5C0677B0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" name="フリーフォーム: 図形 21">
                  <a:extLst>
                    <a:ext uri="{FF2B5EF4-FFF2-40B4-BE49-F238E27FC236}">
                      <a16:creationId xmlns:a16="http://schemas.microsoft.com/office/drawing/2014/main" id="{EEE68954-5D1E-415B-9524-59C8A0612A37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" name="楕円 22">
                  <a:extLst>
                    <a:ext uri="{FF2B5EF4-FFF2-40B4-BE49-F238E27FC236}">
                      <a16:creationId xmlns:a16="http://schemas.microsoft.com/office/drawing/2014/main" id="{3EF79C10-FF61-43C3-9C3D-75B169645BE6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" name="楕円 23">
                  <a:extLst>
                    <a:ext uri="{FF2B5EF4-FFF2-40B4-BE49-F238E27FC236}">
                      <a16:creationId xmlns:a16="http://schemas.microsoft.com/office/drawing/2014/main" id="{72C2A92A-12C7-4F13-8EC1-69333CAC7313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" name="フリーフォーム: 図形 24">
                  <a:extLst>
                    <a:ext uri="{FF2B5EF4-FFF2-40B4-BE49-F238E27FC236}">
                      <a16:creationId xmlns:a16="http://schemas.microsoft.com/office/drawing/2014/main" id="{B4157627-CDF3-4580-88F1-D383F8576FC3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" name="星: 12 pt 25">
                  <a:extLst>
                    <a:ext uri="{FF2B5EF4-FFF2-40B4-BE49-F238E27FC236}">
                      <a16:creationId xmlns:a16="http://schemas.microsoft.com/office/drawing/2014/main" id="{F5F62399-4850-419B-B0E5-C8D9874657C5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" name="楕円 26">
                  <a:extLst>
                    <a:ext uri="{FF2B5EF4-FFF2-40B4-BE49-F238E27FC236}">
                      <a16:creationId xmlns:a16="http://schemas.microsoft.com/office/drawing/2014/main" id="{F2920B37-8D60-4B7C-9D2B-DDBEA26C08C8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8" name="楕円 27">
                  <a:extLst>
                    <a:ext uri="{FF2B5EF4-FFF2-40B4-BE49-F238E27FC236}">
                      <a16:creationId xmlns:a16="http://schemas.microsoft.com/office/drawing/2014/main" id="{F0D0D3E6-F299-4606-AF72-5ED6A9A05FC8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9" name="フリーフォーム: 図形 28">
                  <a:extLst>
                    <a:ext uri="{FF2B5EF4-FFF2-40B4-BE49-F238E27FC236}">
                      <a16:creationId xmlns:a16="http://schemas.microsoft.com/office/drawing/2014/main" id="{B3788945-C143-41BC-B38D-0FB918465A1F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726D5D50-1C79-478E-83B2-F83B49E2F80F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15" name="フリーフォーム: 図形 14">
                  <a:extLst>
                    <a:ext uri="{FF2B5EF4-FFF2-40B4-BE49-F238E27FC236}">
                      <a16:creationId xmlns:a16="http://schemas.microsoft.com/office/drawing/2014/main" id="{85CB65BA-4102-48E2-9C53-FD3C1D8FF4E1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" name="フリーフォーム: 図形 15">
                  <a:extLst>
                    <a:ext uri="{FF2B5EF4-FFF2-40B4-BE49-F238E27FC236}">
                      <a16:creationId xmlns:a16="http://schemas.microsoft.com/office/drawing/2014/main" id="{9A2C6B53-1ACB-4316-AD0A-492CAF2F602F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" name="フリーフォーム: 図形 16">
                  <a:extLst>
                    <a:ext uri="{FF2B5EF4-FFF2-40B4-BE49-F238E27FC236}">
                      <a16:creationId xmlns:a16="http://schemas.microsoft.com/office/drawing/2014/main" id="{EF03F5B6-E7BE-426C-B412-E7100BE86FAE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185" name="グループ化 184">
            <a:extLst>
              <a:ext uri="{FF2B5EF4-FFF2-40B4-BE49-F238E27FC236}">
                <a16:creationId xmlns:a16="http://schemas.microsoft.com/office/drawing/2014/main" id="{D498DF85-6AA2-477B-920E-A2589FA7B4B5}"/>
              </a:ext>
            </a:extLst>
          </p:cNvPr>
          <p:cNvGrpSpPr/>
          <p:nvPr/>
        </p:nvGrpSpPr>
        <p:grpSpPr>
          <a:xfrm>
            <a:off x="3849471" y="3745513"/>
            <a:ext cx="2186901" cy="2296983"/>
            <a:chOff x="3111856" y="3050712"/>
            <a:chExt cx="2186901" cy="2296983"/>
          </a:xfrm>
        </p:grpSpPr>
        <p:grpSp>
          <p:nvGrpSpPr>
            <p:cNvPr id="186" name="グループ化 185">
              <a:extLst>
                <a:ext uri="{FF2B5EF4-FFF2-40B4-BE49-F238E27FC236}">
                  <a16:creationId xmlns:a16="http://schemas.microsoft.com/office/drawing/2014/main" id="{2FC8C939-874A-45A7-97B0-82F3AEF8792C}"/>
                </a:ext>
              </a:extLst>
            </p:cNvPr>
            <p:cNvGrpSpPr/>
            <p:nvPr/>
          </p:nvGrpSpPr>
          <p:grpSpPr>
            <a:xfrm>
              <a:off x="3111856" y="3679387"/>
              <a:ext cx="344916" cy="312966"/>
              <a:chOff x="291237" y="1759579"/>
              <a:chExt cx="1322030" cy="1199569"/>
            </a:xfrm>
          </p:grpSpPr>
          <p:grpSp>
            <p:nvGrpSpPr>
              <p:cNvPr id="348" name="グループ化 347">
                <a:extLst>
                  <a:ext uri="{FF2B5EF4-FFF2-40B4-BE49-F238E27FC236}">
                    <a16:creationId xmlns:a16="http://schemas.microsoft.com/office/drawing/2014/main" id="{66BCD50D-7A4A-429C-A12E-ED7ADCC1FC8F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66" name="フリーフォーム: 図形 365">
                  <a:extLst>
                    <a:ext uri="{FF2B5EF4-FFF2-40B4-BE49-F238E27FC236}">
                      <a16:creationId xmlns:a16="http://schemas.microsoft.com/office/drawing/2014/main" id="{A0453D4D-96A4-42ED-B8FC-46A8D3F9D378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67" name="フリーフォーム: 図形 366">
                  <a:extLst>
                    <a:ext uri="{FF2B5EF4-FFF2-40B4-BE49-F238E27FC236}">
                      <a16:creationId xmlns:a16="http://schemas.microsoft.com/office/drawing/2014/main" id="{212CA46C-5515-4555-8EBE-E725C85BFD89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8" name="フリーフォーム: 図形 367">
                  <a:extLst>
                    <a:ext uri="{FF2B5EF4-FFF2-40B4-BE49-F238E27FC236}">
                      <a16:creationId xmlns:a16="http://schemas.microsoft.com/office/drawing/2014/main" id="{EBF4E699-6224-4CD3-8744-F4619E93F741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49" name="グループ化 348">
                <a:extLst>
                  <a:ext uri="{FF2B5EF4-FFF2-40B4-BE49-F238E27FC236}">
                    <a16:creationId xmlns:a16="http://schemas.microsoft.com/office/drawing/2014/main" id="{4E218554-3366-48AB-B1B9-4C9449B6465A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354" name="フリーフォーム: 図形 353">
                  <a:extLst>
                    <a:ext uri="{FF2B5EF4-FFF2-40B4-BE49-F238E27FC236}">
                      <a16:creationId xmlns:a16="http://schemas.microsoft.com/office/drawing/2014/main" id="{88CF7DDF-A3E4-4E34-B912-DAE52031E12A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5" name="フリーフォーム: 図形 354">
                  <a:extLst>
                    <a:ext uri="{FF2B5EF4-FFF2-40B4-BE49-F238E27FC236}">
                      <a16:creationId xmlns:a16="http://schemas.microsoft.com/office/drawing/2014/main" id="{CC74BEAB-AFE6-4D86-A7A0-62A3E8A8559D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6" name="フリーフォーム: 図形 355">
                  <a:extLst>
                    <a:ext uri="{FF2B5EF4-FFF2-40B4-BE49-F238E27FC236}">
                      <a16:creationId xmlns:a16="http://schemas.microsoft.com/office/drawing/2014/main" id="{2EDF8AFC-CAAA-493F-835B-5D1DCE310523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57" name="フリーフォーム: 図形 356">
                  <a:extLst>
                    <a:ext uri="{FF2B5EF4-FFF2-40B4-BE49-F238E27FC236}">
                      <a16:creationId xmlns:a16="http://schemas.microsoft.com/office/drawing/2014/main" id="{A12074EE-667D-4394-B9CD-517D1DC9D7D8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8" name="フリーフォーム: 図形 357">
                  <a:extLst>
                    <a:ext uri="{FF2B5EF4-FFF2-40B4-BE49-F238E27FC236}">
                      <a16:creationId xmlns:a16="http://schemas.microsoft.com/office/drawing/2014/main" id="{EEE78EE3-2FCC-4762-8862-F8A04E04BB1E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9" name="楕円 358">
                  <a:extLst>
                    <a:ext uri="{FF2B5EF4-FFF2-40B4-BE49-F238E27FC236}">
                      <a16:creationId xmlns:a16="http://schemas.microsoft.com/office/drawing/2014/main" id="{88AA28F2-CB0C-4E82-8D36-13E974BC2F50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0" name="楕円 359">
                  <a:extLst>
                    <a:ext uri="{FF2B5EF4-FFF2-40B4-BE49-F238E27FC236}">
                      <a16:creationId xmlns:a16="http://schemas.microsoft.com/office/drawing/2014/main" id="{F338688F-1210-412D-A540-14B13C96031A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5BD1CA3D-E1AF-454B-A950-5905C5E8A8D3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2" name="星: 12 pt 361">
                  <a:extLst>
                    <a:ext uri="{FF2B5EF4-FFF2-40B4-BE49-F238E27FC236}">
                      <a16:creationId xmlns:a16="http://schemas.microsoft.com/office/drawing/2014/main" id="{8B820EE2-2569-4CE7-98F9-9137EDECCDCC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3" name="楕円 362">
                  <a:extLst>
                    <a:ext uri="{FF2B5EF4-FFF2-40B4-BE49-F238E27FC236}">
                      <a16:creationId xmlns:a16="http://schemas.microsoft.com/office/drawing/2014/main" id="{17D96AA8-CE03-4D30-A4E6-816141210277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64" name="楕円 363">
                  <a:extLst>
                    <a:ext uri="{FF2B5EF4-FFF2-40B4-BE49-F238E27FC236}">
                      <a16:creationId xmlns:a16="http://schemas.microsoft.com/office/drawing/2014/main" id="{81C9B4D6-3AE0-4EAD-80C9-9598AB7F351C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65" name="フリーフォーム: 図形 364">
                  <a:extLst>
                    <a:ext uri="{FF2B5EF4-FFF2-40B4-BE49-F238E27FC236}">
                      <a16:creationId xmlns:a16="http://schemas.microsoft.com/office/drawing/2014/main" id="{1224685B-32B5-46AF-9C44-AF3FB1AD909F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50" name="グループ化 349">
                <a:extLst>
                  <a:ext uri="{FF2B5EF4-FFF2-40B4-BE49-F238E27FC236}">
                    <a16:creationId xmlns:a16="http://schemas.microsoft.com/office/drawing/2014/main" id="{58216F3C-9EAF-4A69-9806-E67F83390641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351" name="フリーフォーム: 図形 350">
                  <a:extLst>
                    <a:ext uri="{FF2B5EF4-FFF2-40B4-BE49-F238E27FC236}">
                      <a16:creationId xmlns:a16="http://schemas.microsoft.com/office/drawing/2014/main" id="{D1DD7C79-330A-4E9D-BE0F-6128F9542A25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2" name="フリーフォーム: 図形 351">
                  <a:extLst>
                    <a:ext uri="{FF2B5EF4-FFF2-40B4-BE49-F238E27FC236}">
                      <a16:creationId xmlns:a16="http://schemas.microsoft.com/office/drawing/2014/main" id="{B7C5C13D-A950-490B-B086-78CC41C5D96B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3" name="フリーフォーム: 図形 352">
                  <a:extLst>
                    <a:ext uri="{FF2B5EF4-FFF2-40B4-BE49-F238E27FC236}">
                      <a16:creationId xmlns:a16="http://schemas.microsoft.com/office/drawing/2014/main" id="{82D48F5B-5FC8-4C40-813F-2A7E5B418843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87" name="グループ化 186">
              <a:extLst>
                <a:ext uri="{FF2B5EF4-FFF2-40B4-BE49-F238E27FC236}">
                  <a16:creationId xmlns:a16="http://schemas.microsoft.com/office/drawing/2014/main" id="{51BE4098-EA7F-4B7D-84C8-CD89FCDF37EE}"/>
                </a:ext>
              </a:extLst>
            </p:cNvPr>
            <p:cNvGrpSpPr/>
            <p:nvPr/>
          </p:nvGrpSpPr>
          <p:grpSpPr>
            <a:xfrm>
              <a:off x="3758720" y="5050970"/>
              <a:ext cx="397388" cy="296725"/>
              <a:chOff x="6178924" y="5702480"/>
              <a:chExt cx="1916799" cy="1431251"/>
            </a:xfrm>
          </p:grpSpPr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8543DB3F-0C37-474A-8EFA-7179617172E2}"/>
                  </a:ext>
                </a:extLst>
              </p:cNvPr>
              <p:cNvSpPr/>
              <p:nvPr/>
            </p:nvSpPr>
            <p:spPr>
              <a:xfrm rot="18513278">
                <a:off x="7141791" y="6256647"/>
                <a:ext cx="619641" cy="932961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FB945D1A-81C2-483F-88D3-98B81325C4F6}"/>
                  </a:ext>
                </a:extLst>
              </p:cNvPr>
              <p:cNvSpPr/>
              <p:nvPr/>
            </p:nvSpPr>
            <p:spPr>
              <a:xfrm rot="18513278">
                <a:off x="6976523" y="6400824"/>
                <a:ext cx="595699" cy="390910"/>
              </a:xfrm>
              <a:custGeom>
                <a:avLst/>
                <a:gdLst>
                  <a:gd name="connsiteX0" fmla="*/ 528897 w 595699"/>
                  <a:gd name="connsiteY0" fmla="*/ 52375 h 390910"/>
                  <a:gd name="connsiteX1" fmla="*/ 568598 w 595699"/>
                  <a:gd name="connsiteY1" fmla="*/ 108537 h 390910"/>
                  <a:gd name="connsiteX2" fmla="*/ 595699 w 595699"/>
                  <a:gd name="connsiteY2" fmla="*/ 168048 h 390910"/>
                  <a:gd name="connsiteX3" fmla="*/ 580926 w 595699"/>
                  <a:gd name="connsiteY3" fmla="*/ 198271 h 390910"/>
                  <a:gd name="connsiteX4" fmla="*/ 404080 w 595699"/>
                  <a:gd name="connsiteY4" fmla="*/ 354447 h 390910"/>
                  <a:gd name="connsiteX5" fmla="*/ 25716 w 595699"/>
                  <a:gd name="connsiteY5" fmla="*/ 331541 h 390910"/>
                  <a:gd name="connsiteX6" fmla="*/ 592 w 595699"/>
                  <a:gd name="connsiteY6" fmla="*/ 312664 h 390910"/>
                  <a:gd name="connsiteX7" fmla="*/ 0 w 595699"/>
                  <a:gd name="connsiteY7" fmla="*/ 305527 h 390910"/>
                  <a:gd name="connsiteX8" fmla="*/ 22686 w 595699"/>
                  <a:gd name="connsiteY8" fmla="*/ 170808 h 390910"/>
                  <a:gd name="connsiteX9" fmla="*/ 44183 w 595699"/>
                  <a:gd name="connsiteY9" fmla="*/ 123602 h 390910"/>
                  <a:gd name="connsiteX10" fmla="*/ 45811 w 595699"/>
                  <a:gd name="connsiteY10" fmla="*/ 126378 h 390910"/>
                  <a:gd name="connsiteX11" fmla="*/ 334515 w 595699"/>
                  <a:gd name="connsiteY11" fmla="*/ 201731 h 390910"/>
                  <a:gd name="connsiteX12" fmla="*/ 457830 w 595699"/>
                  <a:gd name="connsiteY12" fmla="*/ 69705 h 390910"/>
                  <a:gd name="connsiteX13" fmla="*/ 469604 w 595699"/>
                  <a:gd name="connsiteY13" fmla="*/ 0 h 390910"/>
                  <a:gd name="connsiteX14" fmla="*/ 480294 w 595699"/>
                  <a:gd name="connsiteY14" fmla="*/ 6500 h 390910"/>
                  <a:gd name="connsiteX15" fmla="*/ 528897 w 595699"/>
                  <a:gd name="connsiteY15" fmla="*/ 52375 h 3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95699" h="390910">
                    <a:moveTo>
                      <a:pt x="528897" y="52375"/>
                    </a:moveTo>
                    <a:cubicBezTo>
                      <a:pt x="544021" y="69851"/>
                      <a:pt x="557254" y="88685"/>
                      <a:pt x="568598" y="108537"/>
                    </a:cubicBezTo>
                    <a:lnTo>
                      <a:pt x="595699" y="168048"/>
                    </a:lnTo>
                    <a:lnTo>
                      <a:pt x="580926" y="198271"/>
                    </a:lnTo>
                    <a:cubicBezTo>
                      <a:pt x="540283" y="264534"/>
                      <a:pt x="480128" y="319805"/>
                      <a:pt x="404080" y="354447"/>
                    </a:cubicBezTo>
                    <a:cubicBezTo>
                      <a:pt x="277334" y="412182"/>
                      <a:pt x="136327" y="399000"/>
                      <a:pt x="25716" y="331541"/>
                    </a:cubicBezTo>
                    <a:lnTo>
                      <a:pt x="592" y="312664"/>
                    </a:lnTo>
                    <a:lnTo>
                      <a:pt x="0" y="305527"/>
                    </a:lnTo>
                    <a:cubicBezTo>
                      <a:pt x="0" y="259716"/>
                      <a:pt x="7562" y="213904"/>
                      <a:pt x="22686" y="170808"/>
                    </a:cubicBezTo>
                    <a:lnTo>
                      <a:pt x="44183" y="123602"/>
                    </a:lnTo>
                    <a:lnTo>
                      <a:pt x="45811" y="126378"/>
                    </a:lnTo>
                    <a:cubicBezTo>
                      <a:pt x="110614" y="214984"/>
                      <a:pt x="230738" y="249004"/>
                      <a:pt x="334515" y="201731"/>
                    </a:cubicBezTo>
                    <a:cubicBezTo>
                      <a:pt x="393816" y="174717"/>
                      <a:pt x="436593" y="126256"/>
                      <a:pt x="457830" y="69705"/>
                    </a:cubicBezTo>
                    <a:lnTo>
                      <a:pt x="469604" y="0"/>
                    </a:lnTo>
                    <a:lnTo>
                      <a:pt x="480294" y="6500"/>
                    </a:lnTo>
                    <a:cubicBezTo>
                      <a:pt x="497474" y="19607"/>
                      <a:pt x="513773" y="34899"/>
                      <a:pt x="528897" y="52375"/>
                    </a:cubicBez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C1BE8FB8-AF09-4AC0-8BDE-84C95D215D23}"/>
                  </a:ext>
                </a:extLst>
              </p:cNvPr>
              <p:cNvSpPr/>
              <p:nvPr/>
            </p:nvSpPr>
            <p:spPr>
              <a:xfrm rot="18513278">
                <a:off x="7271051" y="6647799"/>
                <a:ext cx="568774" cy="277693"/>
              </a:xfrm>
              <a:custGeom>
                <a:avLst/>
                <a:gdLst>
                  <a:gd name="connsiteX0" fmla="*/ 568774 w 568774"/>
                  <a:gd name="connsiteY0" fmla="*/ 0 h 277693"/>
                  <a:gd name="connsiteX1" fmla="*/ 557183 w 568774"/>
                  <a:gd name="connsiteY1" fmla="*/ 45193 h 277693"/>
                  <a:gd name="connsiteX2" fmla="*/ 489125 w 568774"/>
                  <a:gd name="connsiteY2" fmla="*/ 163626 h 277693"/>
                  <a:gd name="connsiteX3" fmla="*/ 428038 w 568774"/>
                  <a:gd name="connsiteY3" fmla="*/ 243179 h 277693"/>
                  <a:gd name="connsiteX4" fmla="*/ 329526 w 568774"/>
                  <a:gd name="connsiteY4" fmla="*/ 268958 h 277693"/>
                  <a:gd name="connsiteX5" fmla="*/ 212134 w 568774"/>
                  <a:gd name="connsiteY5" fmla="*/ 277602 h 277693"/>
                  <a:gd name="connsiteX6" fmla="*/ 131939 w 568774"/>
                  <a:gd name="connsiteY6" fmla="*/ 269068 h 277693"/>
                  <a:gd name="connsiteX7" fmla="*/ 50972 w 568774"/>
                  <a:gd name="connsiteY7" fmla="*/ 163626 h 277693"/>
                  <a:gd name="connsiteX8" fmla="*/ 11271 w 568774"/>
                  <a:gd name="connsiteY8" fmla="*/ 107464 h 277693"/>
                  <a:gd name="connsiteX9" fmla="*/ 0 w 568774"/>
                  <a:gd name="connsiteY9" fmla="*/ 82713 h 277693"/>
                  <a:gd name="connsiteX10" fmla="*/ 35462 w 568774"/>
                  <a:gd name="connsiteY10" fmla="*/ 100459 h 277693"/>
                  <a:gd name="connsiteX11" fmla="*/ 483637 w 568774"/>
                  <a:gd name="connsiteY11" fmla="*/ 64341 h 277693"/>
                  <a:gd name="connsiteX12" fmla="*/ 561308 w 568774"/>
                  <a:gd name="connsiteY12" fmla="*/ 7909 h 277693"/>
                  <a:gd name="connsiteX13" fmla="*/ 568774 w 568774"/>
                  <a:gd name="connsiteY13" fmla="*/ 0 h 277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8774" h="277693">
                    <a:moveTo>
                      <a:pt x="568774" y="0"/>
                    </a:moveTo>
                    <a:lnTo>
                      <a:pt x="557183" y="45193"/>
                    </a:lnTo>
                    <a:cubicBezTo>
                      <a:pt x="542059" y="88290"/>
                      <a:pt x="519373" y="128673"/>
                      <a:pt x="489125" y="163626"/>
                    </a:cubicBezTo>
                    <a:lnTo>
                      <a:pt x="428038" y="243179"/>
                    </a:lnTo>
                    <a:lnTo>
                      <a:pt x="329526" y="268958"/>
                    </a:lnTo>
                    <a:cubicBezTo>
                      <a:pt x="290536" y="275407"/>
                      <a:pt x="251242" y="278256"/>
                      <a:pt x="212134" y="277602"/>
                    </a:cubicBezTo>
                    <a:lnTo>
                      <a:pt x="131939" y="269068"/>
                    </a:lnTo>
                    <a:lnTo>
                      <a:pt x="50972" y="163626"/>
                    </a:lnTo>
                    <a:cubicBezTo>
                      <a:pt x="35848" y="146149"/>
                      <a:pt x="22615" y="127316"/>
                      <a:pt x="11271" y="107464"/>
                    </a:cubicBezTo>
                    <a:lnTo>
                      <a:pt x="0" y="82713"/>
                    </a:lnTo>
                    <a:lnTo>
                      <a:pt x="35462" y="100459"/>
                    </a:lnTo>
                    <a:cubicBezTo>
                      <a:pt x="178040" y="156375"/>
                      <a:pt x="343367" y="147487"/>
                      <a:pt x="483637" y="64341"/>
                    </a:cubicBezTo>
                    <a:cubicBezTo>
                      <a:pt x="511691" y="47712"/>
                      <a:pt x="537621" y="28777"/>
                      <a:pt x="561308" y="7909"/>
                    </a:cubicBezTo>
                    <a:lnTo>
                      <a:pt x="56877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楕円 328">
                <a:extLst>
                  <a:ext uri="{FF2B5EF4-FFF2-40B4-BE49-F238E27FC236}">
                    <a16:creationId xmlns:a16="http://schemas.microsoft.com/office/drawing/2014/main" id="{7F7DABE6-C21D-4695-9E8B-628A5186D47F}"/>
                  </a:ext>
                </a:extLst>
              </p:cNvPr>
              <p:cNvSpPr/>
              <p:nvPr/>
            </p:nvSpPr>
            <p:spPr>
              <a:xfrm>
                <a:off x="6937315" y="6274151"/>
                <a:ext cx="463678" cy="463679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grpSp>
            <p:nvGrpSpPr>
              <p:cNvPr id="330" name="グループ化 329">
                <a:extLst>
                  <a:ext uri="{FF2B5EF4-FFF2-40B4-BE49-F238E27FC236}">
                    <a16:creationId xmlns:a16="http://schemas.microsoft.com/office/drawing/2014/main" id="{7E1EBE08-9D70-492D-BBDD-E6D2E6C267EE}"/>
                  </a:ext>
                </a:extLst>
              </p:cNvPr>
              <p:cNvGrpSpPr/>
              <p:nvPr/>
            </p:nvGrpSpPr>
            <p:grpSpPr>
              <a:xfrm>
                <a:off x="6178924" y="5702480"/>
                <a:ext cx="1916799" cy="1431251"/>
                <a:chOff x="3992474" y="3610727"/>
                <a:chExt cx="2323377" cy="1734838"/>
              </a:xfrm>
            </p:grpSpPr>
            <p:grpSp>
              <p:nvGrpSpPr>
                <p:cNvPr id="331" name="グループ化 330">
                  <a:extLst>
                    <a:ext uri="{FF2B5EF4-FFF2-40B4-BE49-F238E27FC236}">
                      <a16:creationId xmlns:a16="http://schemas.microsoft.com/office/drawing/2014/main" id="{CB927F15-0897-450A-A1F6-B38BF5A7EAF7}"/>
                    </a:ext>
                  </a:extLst>
                </p:cNvPr>
                <p:cNvGrpSpPr/>
                <p:nvPr/>
              </p:nvGrpSpPr>
              <p:grpSpPr>
                <a:xfrm rot="2356345" flipH="1">
                  <a:off x="4749604" y="4731090"/>
                  <a:ext cx="790593" cy="614475"/>
                  <a:chOff x="5041403" y="4713390"/>
                  <a:chExt cx="790593" cy="614475"/>
                </a:xfrm>
              </p:grpSpPr>
              <p:sp>
                <p:nvSpPr>
                  <p:cNvPr id="345" name="フリーフォーム: 図形 344">
                    <a:extLst>
                      <a:ext uri="{FF2B5EF4-FFF2-40B4-BE49-F238E27FC236}">
                        <a16:creationId xmlns:a16="http://schemas.microsoft.com/office/drawing/2014/main" id="{74E8C571-9720-4735-B73E-9D92EC114BF7}"/>
                      </a:ext>
                    </a:extLst>
                  </p:cNvPr>
                  <p:cNvSpPr/>
                  <p:nvPr/>
                </p:nvSpPr>
                <p:spPr>
                  <a:xfrm rot="1800000" flipV="1">
                    <a:off x="5041403" y="4718562"/>
                    <a:ext cx="590003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346" name="フリーフォーム: 図形 345">
                    <a:extLst>
                      <a:ext uri="{FF2B5EF4-FFF2-40B4-BE49-F238E27FC236}">
                        <a16:creationId xmlns:a16="http://schemas.microsoft.com/office/drawing/2014/main" id="{4779A407-EEAF-44E4-B7CB-530E9894BA21}"/>
                      </a:ext>
                    </a:extLst>
                  </p:cNvPr>
                  <p:cNvSpPr/>
                  <p:nvPr/>
                </p:nvSpPr>
                <p:spPr>
                  <a:xfrm rot="755758" flipV="1">
                    <a:off x="5060813" y="4713390"/>
                    <a:ext cx="771183" cy="614475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347" name="フリーフォーム: 図形 346">
                    <a:extLst>
                      <a:ext uri="{FF2B5EF4-FFF2-40B4-BE49-F238E27FC236}">
                        <a16:creationId xmlns:a16="http://schemas.microsoft.com/office/drawing/2014/main" id="{998B55B2-1566-49BB-A27E-10291DCE3DDE}"/>
                      </a:ext>
                    </a:extLst>
                  </p:cNvPr>
                  <p:cNvSpPr/>
                  <p:nvPr/>
                </p:nvSpPr>
                <p:spPr>
                  <a:xfrm rot="21256345" flipV="1">
                    <a:off x="5188083" y="4729738"/>
                    <a:ext cx="590003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sp>
              <p:nvSpPr>
                <p:cNvPr id="332" name="フリーフォーム: 図形 331">
                  <a:extLst>
                    <a:ext uri="{FF2B5EF4-FFF2-40B4-BE49-F238E27FC236}">
                      <a16:creationId xmlns:a16="http://schemas.microsoft.com/office/drawing/2014/main" id="{557A3901-0757-46CD-A2C8-9895B104C050}"/>
                    </a:ext>
                  </a:extLst>
                </p:cNvPr>
                <p:cNvSpPr/>
                <p:nvPr/>
              </p:nvSpPr>
              <p:spPr>
                <a:xfrm rot="6105773">
                  <a:off x="4173096" y="3430105"/>
                  <a:ext cx="835454" cy="1196697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333" name="グループ化 332">
                  <a:extLst>
                    <a:ext uri="{FF2B5EF4-FFF2-40B4-BE49-F238E27FC236}">
                      <a16:creationId xmlns:a16="http://schemas.microsoft.com/office/drawing/2014/main" id="{60D484B0-BB7D-41A6-BE60-C4620E28F358}"/>
                    </a:ext>
                  </a:extLst>
                </p:cNvPr>
                <p:cNvGrpSpPr/>
                <p:nvPr/>
              </p:nvGrpSpPr>
              <p:grpSpPr>
                <a:xfrm rot="19243655">
                  <a:off x="4715097" y="4731090"/>
                  <a:ext cx="790594" cy="614475"/>
                  <a:chOff x="4536933" y="4300892"/>
                  <a:chExt cx="790594" cy="614475"/>
                </a:xfrm>
              </p:grpSpPr>
              <p:sp>
                <p:nvSpPr>
                  <p:cNvPr id="342" name="フリーフォーム: 図形 341">
                    <a:extLst>
                      <a:ext uri="{FF2B5EF4-FFF2-40B4-BE49-F238E27FC236}">
                        <a16:creationId xmlns:a16="http://schemas.microsoft.com/office/drawing/2014/main" id="{E86C4F49-B25D-4764-BF8C-594FAD3B246C}"/>
                      </a:ext>
                    </a:extLst>
                  </p:cNvPr>
                  <p:cNvSpPr/>
                  <p:nvPr/>
                </p:nvSpPr>
                <p:spPr>
                  <a:xfrm rot="1800000" flipV="1">
                    <a:off x="4536933" y="4306064"/>
                    <a:ext cx="590002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343" name="フリーフォーム: 図形 342">
                    <a:extLst>
                      <a:ext uri="{FF2B5EF4-FFF2-40B4-BE49-F238E27FC236}">
                        <a16:creationId xmlns:a16="http://schemas.microsoft.com/office/drawing/2014/main" id="{125F67B0-E9C7-4262-9013-BD3175352182}"/>
                      </a:ext>
                    </a:extLst>
                  </p:cNvPr>
                  <p:cNvSpPr/>
                  <p:nvPr/>
                </p:nvSpPr>
                <p:spPr>
                  <a:xfrm rot="755758" flipV="1">
                    <a:off x="4556345" y="4300892"/>
                    <a:ext cx="771182" cy="614475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344" name="フリーフォーム: 図形 343">
                    <a:extLst>
                      <a:ext uri="{FF2B5EF4-FFF2-40B4-BE49-F238E27FC236}">
                        <a16:creationId xmlns:a16="http://schemas.microsoft.com/office/drawing/2014/main" id="{8D373A1E-99AE-4EDC-B96C-37A1060D8CB2}"/>
                      </a:ext>
                    </a:extLst>
                  </p:cNvPr>
                  <p:cNvSpPr/>
                  <p:nvPr/>
                </p:nvSpPr>
                <p:spPr>
                  <a:xfrm rot="21558482" flipV="1">
                    <a:off x="4665199" y="4307014"/>
                    <a:ext cx="590002" cy="47011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sp>
              <p:nvSpPr>
                <p:cNvPr id="334" name="フリーフォーム: 図形 333">
                  <a:extLst>
                    <a:ext uri="{FF2B5EF4-FFF2-40B4-BE49-F238E27FC236}">
                      <a16:creationId xmlns:a16="http://schemas.microsoft.com/office/drawing/2014/main" id="{9FAE55CC-1173-41F8-B145-8B68ECE9972D}"/>
                    </a:ext>
                  </a:extLst>
                </p:cNvPr>
                <p:cNvSpPr/>
                <p:nvPr/>
              </p:nvSpPr>
              <p:spPr>
                <a:xfrm rot="15494227" flipH="1">
                  <a:off x="5299776" y="3430105"/>
                  <a:ext cx="835454" cy="1196697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5" name="星: 12 pt 334">
                  <a:extLst>
                    <a:ext uri="{FF2B5EF4-FFF2-40B4-BE49-F238E27FC236}">
                      <a16:creationId xmlns:a16="http://schemas.microsoft.com/office/drawing/2014/main" id="{96690A2E-05A2-4837-948C-D64BB5606F9E}"/>
                    </a:ext>
                  </a:extLst>
                </p:cNvPr>
                <p:cNvSpPr/>
                <p:nvPr/>
              </p:nvSpPr>
              <p:spPr>
                <a:xfrm>
                  <a:off x="4749254" y="4238779"/>
                  <a:ext cx="680521" cy="66324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336" name="グループ化 335">
                  <a:extLst>
                    <a:ext uri="{FF2B5EF4-FFF2-40B4-BE49-F238E27FC236}">
                      <a16:creationId xmlns:a16="http://schemas.microsoft.com/office/drawing/2014/main" id="{6EF7A183-F370-4672-8697-F9024D22CC6C}"/>
                    </a:ext>
                  </a:extLst>
                </p:cNvPr>
                <p:cNvGrpSpPr/>
                <p:nvPr/>
              </p:nvGrpSpPr>
              <p:grpSpPr>
                <a:xfrm>
                  <a:off x="4478724" y="4054213"/>
                  <a:ext cx="962240" cy="747191"/>
                  <a:chOff x="5012096" y="988959"/>
                  <a:chExt cx="641426" cy="498075"/>
                </a:xfrm>
              </p:grpSpPr>
              <p:sp>
                <p:nvSpPr>
                  <p:cNvPr id="337" name="フリーフォーム: 図形 336">
                    <a:extLst>
                      <a:ext uri="{FF2B5EF4-FFF2-40B4-BE49-F238E27FC236}">
                        <a16:creationId xmlns:a16="http://schemas.microsoft.com/office/drawing/2014/main" id="{796ED58E-BF13-44A6-A1AD-146FBDD88B73}"/>
                      </a:ext>
                    </a:extLst>
                  </p:cNvPr>
                  <p:cNvSpPr/>
                  <p:nvPr/>
                </p:nvSpPr>
                <p:spPr>
                  <a:xfrm rot="625307">
                    <a:off x="5012096" y="988959"/>
                    <a:ext cx="278374" cy="189955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8" name="フリーフォーム: 図形 337">
                    <a:extLst>
                      <a:ext uri="{FF2B5EF4-FFF2-40B4-BE49-F238E27FC236}">
                        <a16:creationId xmlns:a16="http://schemas.microsoft.com/office/drawing/2014/main" id="{B52DFE2E-40B6-494D-B573-6B3F630FE7AA}"/>
                      </a:ext>
                    </a:extLst>
                  </p:cNvPr>
                  <p:cNvSpPr/>
                  <p:nvPr/>
                </p:nvSpPr>
                <p:spPr>
                  <a:xfrm rot="20974693" flipH="1">
                    <a:off x="5375148" y="988959"/>
                    <a:ext cx="278374" cy="189955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9" name="楕円 338">
                    <a:extLst>
                      <a:ext uri="{FF2B5EF4-FFF2-40B4-BE49-F238E27FC236}">
                        <a16:creationId xmlns:a16="http://schemas.microsoft.com/office/drawing/2014/main" id="{E1A94CAF-C447-4D92-89F3-291CC71027BF}"/>
                      </a:ext>
                    </a:extLst>
                  </p:cNvPr>
                  <p:cNvSpPr/>
                  <p:nvPr/>
                </p:nvSpPr>
                <p:spPr>
                  <a:xfrm>
                    <a:off x="5127989" y="1077388"/>
                    <a:ext cx="409646" cy="409646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340" name="楕円 339">
                    <a:extLst>
                      <a:ext uri="{FF2B5EF4-FFF2-40B4-BE49-F238E27FC236}">
                        <a16:creationId xmlns:a16="http://schemas.microsoft.com/office/drawing/2014/main" id="{C2A716AA-4313-47F0-BAB8-F52D8BC1CAB7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5142694" y="1179414"/>
                    <a:ext cx="145554" cy="206938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341" name="楕円 340">
                    <a:extLst>
                      <a:ext uri="{FF2B5EF4-FFF2-40B4-BE49-F238E27FC236}">
                        <a16:creationId xmlns:a16="http://schemas.microsoft.com/office/drawing/2014/main" id="{069A3785-33B6-42CC-BF13-83F1E04DD2CF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5382317" y="1179413"/>
                    <a:ext cx="145552" cy="206940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</p:grpSp>
          </p:grpSp>
        </p:grpSp>
        <p:grpSp>
          <p:nvGrpSpPr>
            <p:cNvPr id="188" name="グループ化 187">
              <a:extLst>
                <a:ext uri="{FF2B5EF4-FFF2-40B4-BE49-F238E27FC236}">
                  <a16:creationId xmlns:a16="http://schemas.microsoft.com/office/drawing/2014/main" id="{02274356-6230-4070-AAC0-D9F7668AC59C}"/>
                </a:ext>
              </a:extLst>
            </p:cNvPr>
            <p:cNvGrpSpPr/>
            <p:nvPr/>
          </p:nvGrpSpPr>
          <p:grpSpPr>
            <a:xfrm>
              <a:off x="3221646" y="4751144"/>
              <a:ext cx="344916" cy="312966"/>
              <a:chOff x="291237" y="1759579"/>
              <a:chExt cx="1322030" cy="1199569"/>
            </a:xfrm>
          </p:grpSpPr>
          <p:grpSp>
            <p:nvGrpSpPr>
              <p:cNvPr id="305" name="グループ化 304">
                <a:extLst>
                  <a:ext uri="{FF2B5EF4-FFF2-40B4-BE49-F238E27FC236}">
                    <a16:creationId xmlns:a16="http://schemas.microsoft.com/office/drawing/2014/main" id="{9F6F52A8-9553-42BF-A062-9AC917765ED1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23" name="フリーフォーム: 図形 322">
                  <a:extLst>
                    <a:ext uri="{FF2B5EF4-FFF2-40B4-BE49-F238E27FC236}">
                      <a16:creationId xmlns:a16="http://schemas.microsoft.com/office/drawing/2014/main" id="{00DBE6DD-B8C9-4099-973C-0B62B3C38268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24" name="フリーフォーム: 図形 323">
                  <a:extLst>
                    <a:ext uri="{FF2B5EF4-FFF2-40B4-BE49-F238E27FC236}">
                      <a16:creationId xmlns:a16="http://schemas.microsoft.com/office/drawing/2014/main" id="{0CE03E04-90CD-41BF-88BE-86D9702E4D6C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" name="フリーフォーム: 図形 324">
                  <a:extLst>
                    <a:ext uri="{FF2B5EF4-FFF2-40B4-BE49-F238E27FC236}">
                      <a16:creationId xmlns:a16="http://schemas.microsoft.com/office/drawing/2014/main" id="{D4C5C60E-CFA4-400E-ABD6-478C6F32DD52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06" name="グループ化 305">
                <a:extLst>
                  <a:ext uri="{FF2B5EF4-FFF2-40B4-BE49-F238E27FC236}">
                    <a16:creationId xmlns:a16="http://schemas.microsoft.com/office/drawing/2014/main" id="{E20C1187-BA15-4771-B4EE-D080A4CACE7A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311" name="フリーフォーム: 図形 310">
                  <a:extLst>
                    <a:ext uri="{FF2B5EF4-FFF2-40B4-BE49-F238E27FC236}">
                      <a16:creationId xmlns:a16="http://schemas.microsoft.com/office/drawing/2014/main" id="{81C46895-79EF-45DD-842F-205DC92FA01F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" name="フリーフォーム: 図形 311">
                  <a:extLst>
                    <a:ext uri="{FF2B5EF4-FFF2-40B4-BE49-F238E27FC236}">
                      <a16:creationId xmlns:a16="http://schemas.microsoft.com/office/drawing/2014/main" id="{E0B61C5F-4C7C-4629-960F-0BF07DCB4E7F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" name="フリーフォーム: 図形 312">
                  <a:extLst>
                    <a:ext uri="{FF2B5EF4-FFF2-40B4-BE49-F238E27FC236}">
                      <a16:creationId xmlns:a16="http://schemas.microsoft.com/office/drawing/2014/main" id="{C3E92C9D-2FEB-409E-A9AA-76217CBB95F8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14" name="フリーフォーム: 図形 313">
                  <a:extLst>
                    <a:ext uri="{FF2B5EF4-FFF2-40B4-BE49-F238E27FC236}">
                      <a16:creationId xmlns:a16="http://schemas.microsoft.com/office/drawing/2014/main" id="{8568F1E0-16DB-49C3-923E-1003D1C1DFA2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" name="フリーフォーム: 図形 314">
                  <a:extLst>
                    <a:ext uri="{FF2B5EF4-FFF2-40B4-BE49-F238E27FC236}">
                      <a16:creationId xmlns:a16="http://schemas.microsoft.com/office/drawing/2014/main" id="{2E6D17C5-6B26-415C-8651-A92A6433BD03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" name="楕円 315">
                  <a:extLst>
                    <a:ext uri="{FF2B5EF4-FFF2-40B4-BE49-F238E27FC236}">
                      <a16:creationId xmlns:a16="http://schemas.microsoft.com/office/drawing/2014/main" id="{56C1C0AC-64E4-4203-A1E4-9B523B4B8686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" name="楕円 316">
                  <a:extLst>
                    <a:ext uri="{FF2B5EF4-FFF2-40B4-BE49-F238E27FC236}">
                      <a16:creationId xmlns:a16="http://schemas.microsoft.com/office/drawing/2014/main" id="{1409CD38-FB4A-4FBD-84D8-8BE12C92FB94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" name="フリーフォーム: 図形 317">
                  <a:extLst>
                    <a:ext uri="{FF2B5EF4-FFF2-40B4-BE49-F238E27FC236}">
                      <a16:creationId xmlns:a16="http://schemas.microsoft.com/office/drawing/2014/main" id="{D9D6F407-97D1-4630-8832-1DD728F78205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" name="星: 12 pt 318">
                  <a:extLst>
                    <a:ext uri="{FF2B5EF4-FFF2-40B4-BE49-F238E27FC236}">
                      <a16:creationId xmlns:a16="http://schemas.microsoft.com/office/drawing/2014/main" id="{A962064B-51BB-4F4C-B746-AE67DC0BB1ED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" name="楕円 319">
                  <a:extLst>
                    <a:ext uri="{FF2B5EF4-FFF2-40B4-BE49-F238E27FC236}">
                      <a16:creationId xmlns:a16="http://schemas.microsoft.com/office/drawing/2014/main" id="{383CAD0B-36C2-4F74-B88C-CD8BB35963F7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21" name="楕円 320">
                  <a:extLst>
                    <a:ext uri="{FF2B5EF4-FFF2-40B4-BE49-F238E27FC236}">
                      <a16:creationId xmlns:a16="http://schemas.microsoft.com/office/drawing/2014/main" id="{0A9A29DE-BD32-4253-A5DF-2753B3F9430E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22" name="フリーフォーム: 図形 321">
                  <a:extLst>
                    <a:ext uri="{FF2B5EF4-FFF2-40B4-BE49-F238E27FC236}">
                      <a16:creationId xmlns:a16="http://schemas.microsoft.com/office/drawing/2014/main" id="{934EF644-2B1F-4DD5-8828-551094096BC5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07" name="グループ化 306">
                <a:extLst>
                  <a:ext uri="{FF2B5EF4-FFF2-40B4-BE49-F238E27FC236}">
                    <a16:creationId xmlns:a16="http://schemas.microsoft.com/office/drawing/2014/main" id="{B87EFD54-0083-4351-B5B6-E9288B22F43C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308" name="フリーフォーム: 図形 307">
                  <a:extLst>
                    <a:ext uri="{FF2B5EF4-FFF2-40B4-BE49-F238E27FC236}">
                      <a16:creationId xmlns:a16="http://schemas.microsoft.com/office/drawing/2014/main" id="{223F7ECB-3B10-48D1-BB52-A46DAA6974D0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" name="フリーフォーム: 図形 308">
                  <a:extLst>
                    <a:ext uri="{FF2B5EF4-FFF2-40B4-BE49-F238E27FC236}">
                      <a16:creationId xmlns:a16="http://schemas.microsoft.com/office/drawing/2014/main" id="{7010062A-C6E1-4690-BBAD-23744CA7F44A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" name="フリーフォーム: 図形 309">
                  <a:extLst>
                    <a:ext uri="{FF2B5EF4-FFF2-40B4-BE49-F238E27FC236}">
                      <a16:creationId xmlns:a16="http://schemas.microsoft.com/office/drawing/2014/main" id="{46EFF0E6-1ED2-4433-B2F4-3839F7BD0684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89" name="グループ化 188">
              <a:extLst>
                <a:ext uri="{FF2B5EF4-FFF2-40B4-BE49-F238E27FC236}">
                  <a16:creationId xmlns:a16="http://schemas.microsoft.com/office/drawing/2014/main" id="{22BF707A-2C66-461F-843F-014612F9587B}"/>
                </a:ext>
              </a:extLst>
            </p:cNvPr>
            <p:cNvGrpSpPr/>
            <p:nvPr/>
          </p:nvGrpSpPr>
          <p:grpSpPr>
            <a:xfrm flipH="1">
              <a:off x="4281177" y="4872718"/>
              <a:ext cx="269891" cy="244891"/>
              <a:chOff x="291237" y="1759579"/>
              <a:chExt cx="1322030" cy="1199569"/>
            </a:xfrm>
          </p:grpSpPr>
          <p:grpSp>
            <p:nvGrpSpPr>
              <p:cNvPr id="284" name="グループ化 283">
                <a:extLst>
                  <a:ext uri="{FF2B5EF4-FFF2-40B4-BE49-F238E27FC236}">
                    <a16:creationId xmlns:a16="http://schemas.microsoft.com/office/drawing/2014/main" id="{EFEC41C2-AEB4-493A-BE4E-070CF0585FBD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02" name="フリーフォーム: 図形 301">
                  <a:extLst>
                    <a:ext uri="{FF2B5EF4-FFF2-40B4-BE49-F238E27FC236}">
                      <a16:creationId xmlns:a16="http://schemas.microsoft.com/office/drawing/2014/main" id="{1CAD3B4A-04DC-4201-B660-FC35D4C02176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03" name="フリーフォーム: 図形 302">
                  <a:extLst>
                    <a:ext uri="{FF2B5EF4-FFF2-40B4-BE49-F238E27FC236}">
                      <a16:creationId xmlns:a16="http://schemas.microsoft.com/office/drawing/2014/main" id="{A602C6EF-FE01-48F1-807A-BEE9DFA57DD6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" name="フリーフォーム: 図形 303">
                  <a:extLst>
                    <a:ext uri="{FF2B5EF4-FFF2-40B4-BE49-F238E27FC236}">
                      <a16:creationId xmlns:a16="http://schemas.microsoft.com/office/drawing/2014/main" id="{2AD0F980-5EDA-4D15-9F22-ADED5266395F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285" name="グループ化 284">
                <a:extLst>
                  <a:ext uri="{FF2B5EF4-FFF2-40B4-BE49-F238E27FC236}">
                    <a16:creationId xmlns:a16="http://schemas.microsoft.com/office/drawing/2014/main" id="{7EFD1A2C-BF13-4248-BAFF-026432B42357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90" name="フリーフォーム: 図形 289">
                  <a:extLst>
                    <a:ext uri="{FF2B5EF4-FFF2-40B4-BE49-F238E27FC236}">
                      <a16:creationId xmlns:a16="http://schemas.microsoft.com/office/drawing/2014/main" id="{F10990D2-C6C9-44B5-A7DE-1379A52126B0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" name="フリーフォーム: 図形 290">
                  <a:extLst>
                    <a:ext uri="{FF2B5EF4-FFF2-40B4-BE49-F238E27FC236}">
                      <a16:creationId xmlns:a16="http://schemas.microsoft.com/office/drawing/2014/main" id="{08CB74EE-92BF-412C-ADDB-DCB1BCD2F031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" name="フリーフォーム: 図形 291">
                  <a:extLst>
                    <a:ext uri="{FF2B5EF4-FFF2-40B4-BE49-F238E27FC236}">
                      <a16:creationId xmlns:a16="http://schemas.microsoft.com/office/drawing/2014/main" id="{CA4590DB-006A-4A6B-95FD-76CE72FF5B1E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93" name="フリーフォーム: 図形 292">
                  <a:extLst>
                    <a:ext uri="{FF2B5EF4-FFF2-40B4-BE49-F238E27FC236}">
                      <a16:creationId xmlns:a16="http://schemas.microsoft.com/office/drawing/2014/main" id="{FB34D9CC-850D-4E92-9575-B2688B90771E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" name="フリーフォーム: 図形 293">
                  <a:extLst>
                    <a:ext uri="{FF2B5EF4-FFF2-40B4-BE49-F238E27FC236}">
                      <a16:creationId xmlns:a16="http://schemas.microsoft.com/office/drawing/2014/main" id="{85FD2B09-CB1A-467F-BE94-547D0137F383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" name="楕円 294">
                  <a:extLst>
                    <a:ext uri="{FF2B5EF4-FFF2-40B4-BE49-F238E27FC236}">
                      <a16:creationId xmlns:a16="http://schemas.microsoft.com/office/drawing/2014/main" id="{40842BCF-88C0-4870-AEAA-F1EB846A0CDE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" name="楕円 295">
                  <a:extLst>
                    <a:ext uri="{FF2B5EF4-FFF2-40B4-BE49-F238E27FC236}">
                      <a16:creationId xmlns:a16="http://schemas.microsoft.com/office/drawing/2014/main" id="{2220D2BE-5BB2-4C91-925C-62AB07040B94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" name="フリーフォーム: 図形 296">
                  <a:extLst>
                    <a:ext uri="{FF2B5EF4-FFF2-40B4-BE49-F238E27FC236}">
                      <a16:creationId xmlns:a16="http://schemas.microsoft.com/office/drawing/2014/main" id="{67BDD036-314C-4FBA-BF76-DC9C2CE6471A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" name="星: 12 pt 297">
                  <a:extLst>
                    <a:ext uri="{FF2B5EF4-FFF2-40B4-BE49-F238E27FC236}">
                      <a16:creationId xmlns:a16="http://schemas.microsoft.com/office/drawing/2014/main" id="{74FA6C17-571C-493F-B855-B562249179E1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" name="楕円 298">
                  <a:extLst>
                    <a:ext uri="{FF2B5EF4-FFF2-40B4-BE49-F238E27FC236}">
                      <a16:creationId xmlns:a16="http://schemas.microsoft.com/office/drawing/2014/main" id="{DF127B70-1A78-4134-8D01-C35D5D7D2FB8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00" name="楕円 299">
                  <a:extLst>
                    <a:ext uri="{FF2B5EF4-FFF2-40B4-BE49-F238E27FC236}">
                      <a16:creationId xmlns:a16="http://schemas.microsoft.com/office/drawing/2014/main" id="{7CEDAAA2-A272-4737-9FD7-9DBC18444D52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01" name="フリーフォーム: 図形 300">
                  <a:extLst>
                    <a:ext uri="{FF2B5EF4-FFF2-40B4-BE49-F238E27FC236}">
                      <a16:creationId xmlns:a16="http://schemas.microsoft.com/office/drawing/2014/main" id="{EAA6DECB-18E5-46A1-A24C-786C88861E2E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6" name="グループ化 285">
                <a:extLst>
                  <a:ext uri="{FF2B5EF4-FFF2-40B4-BE49-F238E27FC236}">
                    <a16:creationId xmlns:a16="http://schemas.microsoft.com/office/drawing/2014/main" id="{61AEA4D1-3FAB-4162-B01B-D0C4D40C82FE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287" name="フリーフォーム: 図形 286">
                  <a:extLst>
                    <a:ext uri="{FF2B5EF4-FFF2-40B4-BE49-F238E27FC236}">
                      <a16:creationId xmlns:a16="http://schemas.microsoft.com/office/drawing/2014/main" id="{4A35FCCA-5B23-4717-BC31-F3041E8A9B32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" name="フリーフォーム: 図形 287">
                  <a:extLst>
                    <a:ext uri="{FF2B5EF4-FFF2-40B4-BE49-F238E27FC236}">
                      <a16:creationId xmlns:a16="http://schemas.microsoft.com/office/drawing/2014/main" id="{35294DF3-C793-4107-A6CF-BDE21C691563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" name="フリーフォーム: 図形 288">
                  <a:extLst>
                    <a:ext uri="{FF2B5EF4-FFF2-40B4-BE49-F238E27FC236}">
                      <a16:creationId xmlns:a16="http://schemas.microsoft.com/office/drawing/2014/main" id="{AAAAD660-B205-4D55-82E0-3829F2A54D8B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90" name="グループ化 189">
              <a:extLst>
                <a:ext uri="{FF2B5EF4-FFF2-40B4-BE49-F238E27FC236}">
                  <a16:creationId xmlns:a16="http://schemas.microsoft.com/office/drawing/2014/main" id="{8AF8D22C-294D-497D-9B7B-AF5908D071CB}"/>
                </a:ext>
              </a:extLst>
            </p:cNvPr>
            <p:cNvGrpSpPr/>
            <p:nvPr/>
          </p:nvGrpSpPr>
          <p:grpSpPr>
            <a:xfrm flipH="1">
              <a:off x="4784258" y="4921974"/>
              <a:ext cx="344916" cy="312966"/>
              <a:chOff x="291237" y="1759579"/>
              <a:chExt cx="1322030" cy="1199569"/>
            </a:xfrm>
          </p:grpSpPr>
          <p:grpSp>
            <p:nvGrpSpPr>
              <p:cNvPr id="263" name="グループ化 262">
                <a:extLst>
                  <a:ext uri="{FF2B5EF4-FFF2-40B4-BE49-F238E27FC236}">
                    <a16:creationId xmlns:a16="http://schemas.microsoft.com/office/drawing/2014/main" id="{0896D896-8FFF-4075-BDE3-1367932DDB1B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281" name="フリーフォーム: 図形 280">
                  <a:extLst>
                    <a:ext uri="{FF2B5EF4-FFF2-40B4-BE49-F238E27FC236}">
                      <a16:creationId xmlns:a16="http://schemas.microsoft.com/office/drawing/2014/main" id="{2B9A7AE9-C7AE-461C-9BD3-7A4A66DA8FC0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82" name="フリーフォーム: 図形 281">
                  <a:extLst>
                    <a:ext uri="{FF2B5EF4-FFF2-40B4-BE49-F238E27FC236}">
                      <a16:creationId xmlns:a16="http://schemas.microsoft.com/office/drawing/2014/main" id="{4D7CB6C4-8F06-4CE3-B73E-7C1DE81AAE5F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" name="フリーフォーム: 図形 282">
                  <a:extLst>
                    <a:ext uri="{FF2B5EF4-FFF2-40B4-BE49-F238E27FC236}">
                      <a16:creationId xmlns:a16="http://schemas.microsoft.com/office/drawing/2014/main" id="{18853E42-0C9C-46F2-A36E-C45181E23E91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264" name="グループ化 263">
                <a:extLst>
                  <a:ext uri="{FF2B5EF4-FFF2-40B4-BE49-F238E27FC236}">
                    <a16:creationId xmlns:a16="http://schemas.microsoft.com/office/drawing/2014/main" id="{AB4D772A-6901-4BA8-8523-80A0CF2B2268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69" name="フリーフォーム: 図形 268">
                  <a:extLst>
                    <a:ext uri="{FF2B5EF4-FFF2-40B4-BE49-F238E27FC236}">
                      <a16:creationId xmlns:a16="http://schemas.microsoft.com/office/drawing/2014/main" id="{3D293A26-13AE-4B18-BDAB-7D407C9C1AB1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395F8FE4-F713-458B-84AC-6A83BE82FAFF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8F3B9B7C-5720-4F22-BCDD-A2B4906C43A5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72" name="フリーフォーム: 図形 271">
                  <a:extLst>
                    <a:ext uri="{FF2B5EF4-FFF2-40B4-BE49-F238E27FC236}">
                      <a16:creationId xmlns:a16="http://schemas.microsoft.com/office/drawing/2014/main" id="{7F459D82-9DD3-4689-9A2E-F1DC7B381706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52E8A2CF-2858-4463-856E-4765E84963A1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" name="楕円 273">
                  <a:extLst>
                    <a:ext uri="{FF2B5EF4-FFF2-40B4-BE49-F238E27FC236}">
                      <a16:creationId xmlns:a16="http://schemas.microsoft.com/office/drawing/2014/main" id="{8A1D3C32-9B35-4A55-BB6F-CD7C02282251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" name="楕円 274">
                  <a:extLst>
                    <a:ext uri="{FF2B5EF4-FFF2-40B4-BE49-F238E27FC236}">
                      <a16:creationId xmlns:a16="http://schemas.microsoft.com/office/drawing/2014/main" id="{A06005E4-C0C1-4985-B504-9D363A1D35BD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F38574C0-2946-4CFD-B5FD-FA40FA710852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" name="星: 12 pt 276">
                  <a:extLst>
                    <a:ext uri="{FF2B5EF4-FFF2-40B4-BE49-F238E27FC236}">
                      <a16:creationId xmlns:a16="http://schemas.microsoft.com/office/drawing/2014/main" id="{1DEECD6C-AF1C-4399-BB18-34CECA43FC9B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" name="楕円 277">
                  <a:extLst>
                    <a:ext uri="{FF2B5EF4-FFF2-40B4-BE49-F238E27FC236}">
                      <a16:creationId xmlns:a16="http://schemas.microsoft.com/office/drawing/2014/main" id="{A7D7D217-AA3B-4BAA-A7E3-2170FD4B45B4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79" name="楕円 278">
                  <a:extLst>
                    <a:ext uri="{FF2B5EF4-FFF2-40B4-BE49-F238E27FC236}">
                      <a16:creationId xmlns:a16="http://schemas.microsoft.com/office/drawing/2014/main" id="{DFF30FBA-938E-43F5-A415-74DD9C4E7EAE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80" name="フリーフォーム: 図形 279">
                  <a:extLst>
                    <a:ext uri="{FF2B5EF4-FFF2-40B4-BE49-F238E27FC236}">
                      <a16:creationId xmlns:a16="http://schemas.microsoft.com/office/drawing/2014/main" id="{ABF6DA52-A7F3-42DE-AD5F-DAA94F950E94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5" name="グループ化 264">
                <a:extLst>
                  <a:ext uri="{FF2B5EF4-FFF2-40B4-BE49-F238E27FC236}">
                    <a16:creationId xmlns:a16="http://schemas.microsoft.com/office/drawing/2014/main" id="{2E540C34-0762-4DC5-8D2A-F34EC47BA131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266" name="フリーフォーム: 図形 265">
                  <a:extLst>
                    <a:ext uri="{FF2B5EF4-FFF2-40B4-BE49-F238E27FC236}">
                      <a16:creationId xmlns:a16="http://schemas.microsoft.com/office/drawing/2014/main" id="{F885E2ED-5CC4-4B23-A21B-61BE250D3266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" name="フリーフォーム: 図形 266">
                  <a:extLst>
                    <a:ext uri="{FF2B5EF4-FFF2-40B4-BE49-F238E27FC236}">
                      <a16:creationId xmlns:a16="http://schemas.microsoft.com/office/drawing/2014/main" id="{D9B7A0BB-5A88-4F63-9D41-B1F8B7F0E498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" name="フリーフォーム: 図形 267">
                  <a:extLst>
                    <a:ext uri="{FF2B5EF4-FFF2-40B4-BE49-F238E27FC236}">
                      <a16:creationId xmlns:a16="http://schemas.microsoft.com/office/drawing/2014/main" id="{2F240E0C-BC85-4C0C-A1CB-F4B12A08EDBA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D90AD909-33FF-4D6E-8692-EE464BB07E6F}"/>
                </a:ext>
              </a:extLst>
            </p:cNvPr>
            <p:cNvGrpSpPr/>
            <p:nvPr/>
          </p:nvGrpSpPr>
          <p:grpSpPr>
            <a:xfrm>
              <a:off x="3747453" y="4606441"/>
              <a:ext cx="274389" cy="248972"/>
              <a:chOff x="291237" y="1759579"/>
              <a:chExt cx="1322030" cy="1199569"/>
            </a:xfrm>
          </p:grpSpPr>
          <p:grpSp>
            <p:nvGrpSpPr>
              <p:cNvPr id="242" name="グループ化 241">
                <a:extLst>
                  <a:ext uri="{FF2B5EF4-FFF2-40B4-BE49-F238E27FC236}">
                    <a16:creationId xmlns:a16="http://schemas.microsoft.com/office/drawing/2014/main" id="{DF3C165D-68B3-426A-8ED5-882855CA6D48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56378DEF-388F-41E4-A26D-B5FBC1418C44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D56FDBF1-31D4-4504-A058-93DB7290F539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F08C8D32-A03E-4A7A-B69B-FC78CBA5CBC3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243" name="グループ化 242">
                <a:extLst>
                  <a:ext uri="{FF2B5EF4-FFF2-40B4-BE49-F238E27FC236}">
                    <a16:creationId xmlns:a16="http://schemas.microsoft.com/office/drawing/2014/main" id="{0243F727-5A1A-4E4D-90E6-2D693BC9BE59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48" name="フリーフォーム: 図形 247">
                  <a:extLst>
                    <a:ext uri="{FF2B5EF4-FFF2-40B4-BE49-F238E27FC236}">
                      <a16:creationId xmlns:a16="http://schemas.microsoft.com/office/drawing/2014/main" id="{5D65F7B8-4719-4126-B218-6323BBFDF17E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9" name="フリーフォーム: 図形 248">
                  <a:extLst>
                    <a:ext uri="{FF2B5EF4-FFF2-40B4-BE49-F238E27FC236}">
                      <a16:creationId xmlns:a16="http://schemas.microsoft.com/office/drawing/2014/main" id="{8CBBB8C4-B362-4E0B-9C21-8CEEBEA7DE44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0" name="フリーフォーム: 図形 249">
                  <a:extLst>
                    <a:ext uri="{FF2B5EF4-FFF2-40B4-BE49-F238E27FC236}">
                      <a16:creationId xmlns:a16="http://schemas.microsoft.com/office/drawing/2014/main" id="{502897E3-DF08-4FBD-BF07-4F7F90096B47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51" name="フリーフォーム: 図形 250">
                  <a:extLst>
                    <a:ext uri="{FF2B5EF4-FFF2-40B4-BE49-F238E27FC236}">
                      <a16:creationId xmlns:a16="http://schemas.microsoft.com/office/drawing/2014/main" id="{FE5FE947-BA8F-4FB9-A79B-4913FB49D12F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2" name="フリーフォーム: 図形 251">
                  <a:extLst>
                    <a:ext uri="{FF2B5EF4-FFF2-40B4-BE49-F238E27FC236}">
                      <a16:creationId xmlns:a16="http://schemas.microsoft.com/office/drawing/2014/main" id="{499D608D-39F7-454D-9E85-6D7EB51CF6D5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3" name="楕円 252">
                  <a:extLst>
                    <a:ext uri="{FF2B5EF4-FFF2-40B4-BE49-F238E27FC236}">
                      <a16:creationId xmlns:a16="http://schemas.microsoft.com/office/drawing/2014/main" id="{982F15CB-F757-4399-9127-82C90DBA9B24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4" name="楕円 253">
                  <a:extLst>
                    <a:ext uri="{FF2B5EF4-FFF2-40B4-BE49-F238E27FC236}">
                      <a16:creationId xmlns:a16="http://schemas.microsoft.com/office/drawing/2014/main" id="{A0711EB6-D581-4762-ABB1-6F7BF5AECDB6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5" name="フリーフォーム: 図形 254">
                  <a:extLst>
                    <a:ext uri="{FF2B5EF4-FFF2-40B4-BE49-F238E27FC236}">
                      <a16:creationId xmlns:a16="http://schemas.microsoft.com/office/drawing/2014/main" id="{D7CDAA2B-C8E0-4DE9-A117-B7D9D9F0CF1A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6" name="星: 12 pt 255">
                  <a:extLst>
                    <a:ext uri="{FF2B5EF4-FFF2-40B4-BE49-F238E27FC236}">
                      <a16:creationId xmlns:a16="http://schemas.microsoft.com/office/drawing/2014/main" id="{CC609281-0370-4273-806E-A89DA2F8440B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7" name="楕円 256">
                  <a:extLst>
                    <a:ext uri="{FF2B5EF4-FFF2-40B4-BE49-F238E27FC236}">
                      <a16:creationId xmlns:a16="http://schemas.microsoft.com/office/drawing/2014/main" id="{F3B77144-196D-45F3-9040-7726947F57B2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58" name="楕円 257">
                  <a:extLst>
                    <a:ext uri="{FF2B5EF4-FFF2-40B4-BE49-F238E27FC236}">
                      <a16:creationId xmlns:a16="http://schemas.microsoft.com/office/drawing/2014/main" id="{EC112F23-A6DB-4A26-9113-E97DEF004C98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E3FF69F8-FA33-4DD9-A4A4-05CB70FD7954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44" name="グループ化 243">
                <a:extLst>
                  <a:ext uri="{FF2B5EF4-FFF2-40B4-BE49-F238E27FC236}">
                    <a16:creationId xmlns:a16="http://schemas.microsoft.com/office/drawing/2014/main" id="{87A38643-71D7-47C8-98E8-C3FCE8272211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245" name="フリーフォーム: 図形 244">
                  <a:extLst>
                    <a:ext uri="{FF2B5EF4-FFF2-40B4-BE49-F238E27FC236}">
                      <a16:creationId xmlns:a16="http://schemas.microsoft.com/office/drawing/2014/main" id="{A14F9F82-1224-43DE-95D3-29AD5B1D99B8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6" name="フリーフォーム: 図形 245">
                  <a:extLst>
                    <a:ext uri="{FF2B5EF4-FFF2-40B4-BE49-F238E27FC236}">
                      <a16:creationId xmlns:a16="http://schemas.microsoft.com/office/drawing/2014/main" id="{9AB774A8-A47D-435F-A787-22EE46BBD4FC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7" name="フリーフォーム: 図形 246">
                  <a:extLst>
                    <a:ext uri="{FF2B5EF4-FFF2-40B4-BE49-F238E27FC236}">
                      <a16:creationId xmlns:a16="http://schemas.microsoft.com/office/drawing/2014/main" id="{B4518527-1EFC-42F5-B8A7-3430D1A3CB53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92" name="グループ化 191">
              <a:extLst>
                <a:ext uri="{FF2B5EF4-FFF2-40B4-BE49-F238E27FC236}">
                  <a16:creationId xmlns:a16="http://schemas.microsoft.com/office/drawing/2014/main" id="{3345DA13-0F35-4AD1-8487-E604E0BA660E}"/>
                </a:ext>
              </a:extLst>
            </p:cNvPr>
            <p:cNvGrpSpPr/>
            <p:nvPr/>
          </p:nvGrpSpPr>
          <p:grpSpPr>
            <a:xfrm rot="9900000" flipH="1">
              <a:off x="4610725" y="4484636"/>
              <a:ext cx="328718" cy="298268"/>
              <a:chOff x="291237" y="1759579"/>
              <a:chExt cx="1322030" cy="1199569"/>
            </a:xfrm>
          </p:grpSpPr>
          <p:grpSp>
            <p:nvGrpSpPr>
              <p:cNvPr id="221" name="グループ化 220">
                <a:extLst>
                  <a:ext uri="{FF2B5EF4-FFF2-40B4-BE49-F238E27FC236}">
                    <a16:creationId xmlns:a16="http://schemas.microsoft.com/office/drawing/2014/main" id="{D79886BC-41A9-448B-B86F-17B9E3F6D571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239" name="フリーフォーム: 図形 238">
                  <a:extLst>
                    <a:ext uri="{FF2B5EF4-FFF2-40B4-BE49-F238E27FC236}">
                      <a16:creationId xmlns:a16="http://schemas.microsoft.com/office/drawing/2014/main" id="{3888E0EB-2B1A-4232-A5CE-81AC75BD94C7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40" name="フリーフォーム: 図形 239">
                  <a:extLst>
                    <a:ext uri="{FF2B5EF4-FFF2-40B4-BE49-F238E27FC236}">
                      <a16:creationId xmlns:a16="http://schemas.microsoft.com/office/drawing/2014/main" id="{58A7F517-C736-4964-A83E-E06F0303C615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1" name="フリーフォーム: 図形 240">
                  <a:extLst>
                    <a:ext uri="{FF2B5EF4-FFF2-40B4-BE49-F238E27FC236}">
                      <a16:creationId xmlns:a16="http://schemas.microsoft.com/office/drawing/2014/main" id="{5C59EB0E-DCD3-478A-B099-D6ADD60A0146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222" name="グループ化 221">
                <a:extLst>
                  <a:ext uri="{FF2B5EF4-FFF2-40B4-BE49-F238E27FC236}">
                    <a16:creationId xmlns:a16="http://schemas.microsoft.com/office/drawing/2014/main" id="{BC8386F5-AEA3-4D8A-91DD-5765ECFB02D7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27" name="フリーフォーム: 図形 226">
                  <a:extLst>
                    <a:ext uri="{FF2B5EF4-FFF2-40B4-BE49-F238E27FC236}">
                      <a16:creationId xmlns:a16="http://schemas.microsoft.com/office/drawing/2014/main" id="{8DEB1EBD-C70F-4ADD-9207-670DE15968F3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8" name="フリーフォーム: 図形 227">
                  <a:extLst>
                    <a:ext uri="{FF2B5EF4-FFF2-40B4-BE49-F238E27FC236}">
                      <a16:creationId xmlns:a16="http://schemas.microsoft.com/office/drawing/2014/main" id="{3B3657BE-57FC-4996-A4C8-E5A5E978B680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9" name="フリーフォーム: 図形 228">
                  <a:extLst>
                    <a:ext uri="{FF2B5EF4-FFF2-40B4-BE49-F238E27FC236}">
                      <a16:creationId xmlns:a16="http://schemas.microsoft.com/office/drawing/2014/main" id="{353CB870-BD1F-4B53-89A7-76C9BBAD9EF6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30" name="フリーフォーム: 図形 229">
                  <a:extLst>
                    <a:ext uri="{FF2B5EF4-FFF2-40B4-BE49-F238E27FC236}">
                      <a16:creationId xmlns:a16="http://schemas.microsoft.com/office/drawing/2014/main" id="{A2A298B7-E9EF-4F56-831D-1A86C26B899D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" name="フリーフォーム: 図形 230">
                  <a:extLst>
                    <a:ext uri="{FF2B5EF4-FFF2-40B4-BE49-F238E27FC236}">
                      <a16:creationId xmlns:a16="http://schemas.microsoft.com/office/drawing/2014/main" id="{F657217C-935F-4D73-9FC7-D92FE097F180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2" name="楕円 231">
                  <a:extLst>
                    <a:ext uri="{FF2B5EF4-FFF2-40B4-BE49-F238E27FC236}">
                      <a16:creationId xmlns:a16="http://schemas.microsoft.com/office/drawing/2014/main" id="{2A5D8408-6BEB-4407-A8B0-715FAE0CC893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3" name="楕円 232">
                  <a:extLst>
                    <a:ext uri="{FF2B5EF4-FFF2-40B4-BE49-F238E27FC236}">
                      <a16:creationId xmlns:a16="http://schemas.microsoft.com/office/drawing/2014/main" id="{3C4C499C-1304-4544-A647-F9F19148A1BC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4" name="フリーフォーム: 図形 233">
                  <a:extLst>
                    <a:ext uri="{FF2B5EF4-FFF2-40B4-BE49-F238E27FC236}">
                      <a16:creationId xmlns:a16="http://schemas.microsoft.com/office/drawing/2014/main" id="{4D5FB82F-EF31-42DC-AB0A-93870E8F7755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5" name="星: 12 pt 234">
                  <a:extLst>
                    <a:ext uri="{FF2B5EF4-FFF2-40B4-BE49-F238E27FC236}">
                      <a16:creationId xmlns:a16="http://schemas.microsoft.com/office/drawing/2014/main" id="{5128D84F-3106-47CA-8386-C415537A1363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6" name="楕円 235">
                  <a:extLst>
                    <a:ext uri="{FF2B5EF4-FFF2-40B4-BE49-F238E27FC236}">
                      <a16:creationId xmlns:a16="http://schemas.microsoft.com/office/drawing/2014/main" id="{98B32053-8BB9-4F85-93DD-00DC96EED96B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37" name="楕円 236">
                  <a:extLst>
                    <a:ext uri="{FF2B5EF4-FFF2-40B4-BE49-F238E27FC236}">
                      <a16:creationId xmlns:a16="http://schemas.microsoft.com/office/drawing/2014/main" id="{6936F580-316B-42F2-9DD9-AB411F302768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38" name="フリーフォーム: 図形 237">
                  <a:extLst>
                    <a:ext uri="{FF2B5EF4-FFF2-40B4-BE49-F238E27FC236}">
                      <a16:creationId xmlns:a16="http://schemas.microsoft.com/office/drawing/2014/main" id="{EBF93CB9-3845-4AAE-896C-C81EBD951E1B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23" name="グループ化 222">
                <a:extLst>
                  <a:ext uri="{FF2B5EF4-FFF2-40B4-BE49-F238E27FC236}">
                    <a16:creationId xmlns:a16="http://schemas.microsoft.com/office/drawing/2014/main" id="{36DEA2E1-0A2F-49B6-A8DF-41CDB1C9FEB3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224" name="フリーフォーム: 図形 223">
                  <a:extLst>
                    <a:ext uri="{FF2B5EF4-FFF2-40B4-BE49-F238E27FC236}">
                      <a16:creationId xmlns:a16="http://schemas.microsoft.com/office/drawing/2014/main" id="{BF6BD6A3-DBA3-4CE7-9144-B7490349FF3D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5" name="フリーフォーム: 図形 224">
                  <a:extLst>
                    <a:ext uri="{FF2B5EF4-FFF2-40B4-BE49-F238E27FC236}">
                      <a16:creationId xmlns:a16="http://schemas.microsoft.com/office/drawing/2014/main" id="{66CDCA5E-D718-4E62-93B5-342DF2E2DEB6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6" name="フリーフォーム: 図形 225">
                  <a:extLst>
                    <a:ext uri="{FF2B5EF4-FFF2-40B4-BE49-F238E27FC236}">
                      <a16:creationId xmlns:a16="http://schemas.microsoft.com/office/drawing/2014/main" id="{53017CE5-973F-4E44-BCE8-CDFCC01C8DA2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93" name="グループ化 192">
              <a:extLst>
                <a:ext uri="{FF2B5EF4-FFF2-40B4-BE49-F238E27FC236}">
                  <a16:creationId xmlns:a16="http://schemas.microsoft.com/office/drawing/2014/main" id="{098D6E69-67BB-4A14-BE0F-D8B72AC3F972}"/>
                </a:ext>
              </a:extLst>
            </p:cNvPr>
            <p:cNvGrpSpPr/>
            <p:nvPr/>
          </p:nvGrpSpPr>
          <p:grpSpPr>
            <a:xfrm>
              <a:off x="3375763" y="3050712"/>
              <a:ext cx="1906422" cy="1552654"/>
              <a:chOff x="3375763" y="879013"/>
              <a:chExt cx="1906422" cy="1552654"/>
            </a:xfrm>
          </p:grpSpPr>
          <p:sp>
            <p:nvSpPr>
              <p:cNvPr id="216" name="台形 215">
                <a:extLst>
                  <a:ext uri="{FF2B5EF4-FFF2-40B4-BE49-F238E27FC236}">
                    <a16:creationId xmlns:a16="http://schemas.microsoft.com/office/drawing/2014/main" id="{410F9EB8-6BC5-4C5A-A49A-008434FA43F7}"/>
                  </a:ext>
                </a:extLst>
              </p:cNvPr>
              <p:cNvSpPr/>
              <p:nvPr/>
            </p:nvSpPr>
            <p:spPr>
              <a:xfrm>
                <a:off x="4304431" y="879013"/>
                <a:ext cx="100746" cy="488522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AE12887C-3674-4C23-B652-D7C94B2953F5}"/>
                  </a:ext>
                </a:extLst>
              </p:cNvPr>
              <p:cNvSpPr/>
              <p:nvPr/>
            </p:nvSpPr>
            <p:spPr>
              <a:xfrm>
                <a:off x="3375763" y="1283367"/>
                <a:ext cx="1906422" cy="1148300"/>
              </a:xfrm>
              <a:custGeom>
                <a:avLst/>
                <a:gdLst>
                  <a:gd name="connsiteX0" fmla="*/ 945897 w 1906422"/>
                  <a:gd name="connsiteY0" fmla="*/ 28 h 1148300"/>
                  <a:gd name="connsiteX1" fmla="*/ 1477237 w 1906422"/>
                  <a:gd name="connsiteY1" fmla="*/ 156973 h 1148300"/>
                  <a:gd name="connsiteX2" fmla="*/ 1889079 w 1906422"/>
                  <a:gd name="connsiteY2" fmla="*/ 1133956 h 1148300"/>
                  <a:gd name="connsiteX3" fmla="*/ 20231 w 1906422"/>
                  <a:gd name="connsiteY3" fmla="*/ 1148300 h 1148300"/>
                  <a:gd name="connsiteX4" fmla="*/ 417028 w 1906422"/>
                  <a:gd name="connsiteY4" fmla="*/ 165110 h 1148300"/>
                  <a:gd name="connsiteX5" fmla="*/ 945897 w 1906422"/>
                  <a:gd name="connsiteY5" fmla="*/ 28 h 114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6422" h="1148300">
                    <a:moveTo>
                      <a:pt x="945897" y="28"/>
                    </a:moveTo>
                    <a:cubicBezTo>
                      <a:pt x="1130750" y="-1390"/>
                      <a:pt x="1316014" y="50862"/>
                      <a:pt x="1477237" y="156973"/>
                    </a:cubicBezTo>
                    <a:cubicBezTo>
                      <a:pt x="1799684" y="369195"/>
                      <a:pt x="1962295" y="754945"/>
                      <a:pt x="1889079" y="1133956"/>
                    </a:cubicBezTo>
                    <a:lnTo>
                      <a:pt x="20231" y="1148300"/>
                    </a:lnTo>
                    <a:cubicBezTo>
                      <a:pt x="-58794" y="770457"/>
                      <a:pt x="97876" y="382256"/>
                      <a:pt x="417028" y="165110"/>
                    </a:cubicBezTo>
                    <a:cubicBezTo>
                      <a:pt x="576604" y="56537"/>
                      <a:pt x="761045" y="1447"/>
                      <a:pt x="945897" y="2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A6585CFA-C84A-415B-9A87-FB070FDD3F1A}"/>
                  </a:ext>
                </a:extLst>
              </p:cNvPr>
              <p:cNvSpPr/>
              <p:nvPr/>
            </p:nvSpPr>
            <p:spPr>
              <a:xfrm>
                <a:off x="3493472" y="1283367"/>
                <a:ext cx="1672888" cy="1148300"/>
              </a:xfrm>
              <a:custGeom>
                <a:avLst/>
                <a:gdLst>
                  <a:gd name="connsiteX0" fmla="*/ 945897 w 1906422"/>
                  <a:gd name="connsiteY0" fmla="*/ 28 h 1148300"/>
                  <a:gd name="connsiteX1" fmla="*/ 1477237 w 1906422"/>
                  <a:gd name="connsiteY1" fmla="*/ 156973 h 1148300"/>
                  <a:gd name="connsiteX2" fmla="*/ 1889079 w 1906422"/>
                  <a:gd name="connsiteY2" fmla="*/ 1133956 h 1148300"/>
                  <a:gd name="connsiteX3" fmla="*/ 20231 w 1906422"/>
                  <a:gd name="connsiteY3" fmla="*/ 1148300 h 1148300"/>
                  <a:gd name="connsiteX4" fmla="*/ 417028 w 1906422"/>
                  <a:gd name="connsiteY4" fmla="*/ 165110 h 1148300"/>
                  <a:gd name="connsiteX5" fmla="*/ 945897 w 1906422"/>
                  <a:gd name="connsiteY5" fmla="*/ 28 h 114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6422" h="1148300">
                    <a:moveTo>
                      <a:pt x="945897" y="28"/>
                    </a:moveTo>
                    <a:cubicBezTo>
                      <a:pt x="1130750" y="-1390"/>
                      <a:pt x="1316014" y="50862"/>
                      <a:pt x="1477237" y="156973"/>
                    </a:cubicBezTo>
                    <a:cubicBezTo>
                      <a:pt x="1799684" y="369195"/>
                      <a:pt x="1962295" y="754945"/>
                      <a:pt x="1889079" y="1133956"/>
                    </a:cubicBezTo>
                    <a:lnTo>
                      <a:pt x="20231" y="1148300"/>
                    </a:lnTo>
                    <a:cubicBezTo>
                      <a:pt x="-58794" y="770457"/>
                      <a:pt x="97876" y="382256"/>
                      <a:pt x="417028" y="165110"/>
                    </a:cubicBezTo>
                    <a:cubicBezTo>
                      <a:pt x="576604" y="56537"/>
                      <a:pt x="761045" y="1447"/>
                      <a:pt x="945897" y="2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3D1533DB-68FA-483C-A5A4-CEC2BF9BD1F7}"/>
                  </a:ext>
                </a:extLst>
              </p:cNvPr>
              <p:cNvSpPr/>
              <p:nvPr/>
            </p:nvSpPr>
            <p:spPr>
              <a:xfrm>
                <a:off x="3734768" y="1283367"/>
                <a:ext cx="1218231" cy="1148300"/>
              </a:xfrm>
              <a:custGeom>
                <a:avLst/>
                <a:gdLst>
                  <a:gd name="connsiteX0" fmla="*/ 945897 w 1906422"/>
                  <a:gd name="connsiteY0" fmla="*/ 28 h 1148300"/>
                  <a:gd name="connsiteX1" fmla="*/ 1477237 w 1906422"/>
                  <a:gd name="connsiteY1" fmla="*/ 156973 h 1148300"/>
                  <a:gd name="connsiteX2" fmla="*/ 1889079 w 1906422"/>
                  <a:gd name="connsiteY2" fmla="*/ 1133956 h 1148300"/>
                  <a:gd name="connsiteX3" fmla="*/ 20231 w 1906422"/>
                  <a:gd name="connsiteY3" fmla="*/ 1148300 h 1148300"/>
                  <a:gd name="connsiteX4" fmla="*/ 417028 w 1906422"/>
                  <a:gd name="connsiteY4" fmla="*/ 165110 h 1148300"/>
                  <a:gd name="connsiteX5" fmla="*/ 945897 w 1906422"/>
                  <a:gd name="connsiteY5" fmla="*/ 28 h 114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6422" h="1148300">
                    <a:moveTo>
                      <a:pt x="945897" y="28"/>
                    </a:moveTo>
                    <a:cubicBezTo>
                      <a:pt x="1130750" y="-1390"/>
                      <a:pt x="1316014" y="50862"/>
                      <a:pt x="1477237" y="156973"/>
                    </a:cubicBezTo>
                    <a:cubicBezTo>
                      <a:pt x="1799684" y="369195"/>
                      <a:pt x="1962295" y="754945"/>
                      <a:pt x="1889079" y="1133956"/>
                    </a:cubicBezTo>
                    <a:lnTo>
                      <a:pt x="20231" y="1148300"/>
                    </a:lnTo>
                    <a:cubicBezTo>
                      <a:pt x="-58794" y="770457"/>
                      <a:pt x="97876" y="382256"/>
                      <a:pt x="417028" y="165110"/>
                    </a:cubicBezTo>
                    <a:cubicBezTo>
                      <a:pt x="576604" y="56537"/>
                      <a:pt x="761045" y="1447"/>
                      <a:pt x="945897" y="2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9E98A1CB-2864-4CED-8B2A-C34FEC8B9960}"/>
                  </a:ext>
                </a:extLst>
              </p:cNvPr>
              <p:cNvSpPr/>
              <p:nvPr/>
            </p:nvSpPr>
            <p:spPr>
              <a:xfrm>
                <a:off x="4050488" y="1283367"/>
                <a:ext cx="608632" cy="1148300"/>
              </a:xfrm>
              <a:custGeom>
                <a:avLst/>
                <a:gdLst>
                  <a:gd name="connsiteX0" fmla="*/ 945897 w 1906422"/>
                  <a:gd name="connsiteY0" fmla="*/ 28 h 1148300"/>
                  <a:gd name="connsiteX1" fmla="*/ 1477237 w 1906422"/>
                  <a:gd name="connsiteY1" fmla="*/ 156973 h 1148300"/>
                  <a:gd name="connsiteX2" fmla="*/ 1889079 w 1906422"/>
                  <a:gd name="connsiteY2" fmla="*/ 1133956 h 1148300"/>
                  <a:gd name="connsiteX3" fmla="*/ 20231 w 1906422"/>
                  <a:gd name="connsiteY3" fmla="*/ 1148300 h 1148300"/>
                  <a:gd name="connsiteX4" fmla="*/ 417028 w 1906422"/>
                  <a:gd name="connsiteY4" fmla="*/ 165110 h 1148300"/>
                  <a:gd name="connsiteX5" fmla="*/ 945897 w 1906422"/>
                  <a:gd name="connsiteY5" fmla="*/ 28 h 114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6422" h="1148300">
                    <a:moveTo>
                      <a:pt x="945897" y="28"/>
                    </a:moveTo>
                    <a:cubicBezTo>
                      <a:pt x="1130750" y="-1390"/>
                      <a:pt x="1316014" y="50862"/>
                      <a:pt x="1477237" y="156973"/>
                    </a:cubicBezTo>
                    <a:cubicBezTo>
                      <a:pt x="1799684" y="369195"/>
                      <a:pt x="1962295" y="754945"/>
                      <a:pt x="1889079" y="1133956"/>
                    </a:cubicBezTo>
                    <a:lnTo>
                      <a:pt x="20231" y="1148300"/>
                    </a:lnTo>
                    <a:cubicBezTo>
                      <a:pt x="-58794" y="770457"/>
                      <a:pt x="97876" y="382256"/>
                      <a:pt x="417028" y="165110"/>
                    </a:cubicBezTo>
                    <a:cubicBezTo>
                      <a:pt x="576604" y="56537"/>
                      <a:pt x="761045" y="1447"/>
                      <a:pt x="945897" y="2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4" name="グループ化 193">
              <a:extLst>
                <a:ext uri="{FF2B5EF4-FFF2-40B4-BE49-F238E27FC236}">
                  <a16:creationId xmlns:a16="http://schemas.microsoft.com/office/drawing/2014/main" id="{50AEB105-12B4-41F1-B6F8-5B0E2D2C4CE2}"/>
                </a:ext>
              </a:extLst>
            </p:cNvPr>
            <p:cNvGrpSpPr/>
            <p:nvPr/>
          </p:nvGrpSpPr>
          <p:grpSpPr>
            <a:xfrm flipH="1">
              <a:off x="4953841" y="3271221"/>
              <a:ext cx="344916" cy="312966"/>
              <a:chOff x="291237" y="1759579"/>
              <a:chExt cx="1322030" cy="1199569"/>
            </a:xfrm>
          </p:grpSpPr>
          <p:grpSp>
            <p:nvGrpSpPr>
              <p:cNvPr id="195" name="グループ化 194">
                <a:extLst>
                  <a:ext uri="{FF2B5EF4-FFF2-40B4-BE49-F238E27FC236}">
                    <a16:creationId xmlns:a16="http://schemas.microsoft.com/office/drawing/2014/main" id="{5F197984-76A5-4D9C-BAEB-25F44DB387F2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213" name="フリーフォーム: 図形 212">
                  <a:extLst>
                    <a:ext uri="{FF2B5EF4-FFF2-40B4-BE49-F238E27FC236}">
                      <a16:creationId xmlns:a16="http://schemas.microsoft.com/office/drawing/2014/main" id="{24700CF8-86B2-42A6-98FE-F84BF8741F71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14" name="フリーフォーム: 図形 213">
                  <a:extLst>
                    <a:ext uri="{FF2B5EF4-FFF2-40B4-BE49-F238E27FC236}">
                      <a16:creationId xmlns:a16="http://schemas.microsoft.com/office/drawing/2014/main" id="{8243E2AF-1786-4273-BD94-D2472A5AE362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5" name="フリーフォーム: 図形 214">
                  <a:extLst>
                    <a:ext uri="{FF2B5EF4-FFF2-40B4-BE49-F238E27FC236}">
                      <a16:creationId xmlns:a16="http://schemas.microsoft.com/office/drawing/2014/main" id="{8E5B538F-9C67-44DE-A132-FDB1140DA53D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196" name="グループ化 195">
                <a:extLst>
                  <a:ext uri="{FF2B5EF4-FFF2-40B4-BE49-F238E27FC236}">
                    <a16:creationId xmlns:a16="http://schemas.microsoft.com/office/drawing/2014/main" id="{4229C896-B2CC-4AE6-8F66-1E2B38507F83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201" name="フリーフォーム: 図形 200">
                  <a:extLst>
                    <a:ext uri="{FF2B5EF4-FFF2-40B4-BE49-F238E27FC236}">
                      <a16:creationId xmlns:a16="http://schemas.microsoft.com/office/drawing/2014/main" id="{416767E6-BCEB-4CF8-8A99-6C508253147C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2" name="フリーフォーム: 図形 201">
                  <a:extLst>
                    <a:ext uri="{FF2B5EF4-FFF2-40B4-BE49-F238E27FC236}">
                      <a16:creationId xmlns:a16="http://schemas.microsoft.com/office/drawing/2014/main" id="{7B7A8C4B-5B45-4AB3-B201-0503CE6A5C76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3" name="フリーフォーム: 図形 202">
                  <a:extLst>
                    <a:ext uri="{FF2B5EF4-FFF2-40B4-BE49-F238E27FC236}">
                      <a16:creationId xmlns:a16="http://schemas.microsoft.com/office/drawing/2014/main" id="{1A2BE11C-68B7-496F-81D6-5F5BD632F55C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04" name="フリーフォーム: 図形 203">
                  <a:extLst>
                    <a:ext uri="{FF2B5EF4-FFF2-40B4-BE49-F238E27FC236}">
                      <a16:creationId xmlns:a16="http://schemas.microsoft.com/office/drawing/2014/main" id="{C1B412FD-C3AD-4D99-AB81-BA941217E59F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5" name="フリーフォーム: 図形 204">
                  <a:extLst>
                    <a:ext uri="{FF2B5EF4-FFF2-40B4-BE49-F238E27FC236}">
                      <a16:creationId xmlns:a16="http://schemas.microsoft.com/office/drawing/2014/main" id="{C5DFA1FB-C62B-4741-85EB-C31CB1CA8CE5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6" name="楕円 205">
                  <a:extLst>
                    <a:ext uri="{FF2B5EF4-FFF2-40B4-BE49-F238E27FC236}">
                      <a16:creationId xmlns:a16="http://schemas.microsoft.com/office/drawing/2014/main" id="{4B81467C-BC71-42BB-949A-9F5B084AB8DC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7" name="楕円 206">
                  <a:extLst>
                    <a:ext uri="{FF2B5EF4-FFF2-40B4-BE49-F238E27FC236}">
                      <a16:creationId xmlns:a16="http://schemas.microsoft.com/office/drawing/2014/main" id="{E7B33735-FC6E-4FDF-8C9B-BBABFFABFA2C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8" name="フリーフォーム: 図形 207">
                  <a:extLst>
                    <a:ext uri="{FF2B5EF4-FFF2-40B4-BE49-F238E27FC236}">
                      <a16:creationId xmlns:a16="http://schemas.microsoft.com/office/drawing/2014/main" id="{2E7935D5-A3EA-448B-9930-32CB482F94DE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9" name="星: 12 pt 208">
                  <a:extLst>
                    <a:ext uri="{FF2B5EF4-FFF2-40B4-BE49-F238E27FC236}">
                      <a16:creationId xmlns:a16="http://schemas.microsoft.com/office/drawing/2014/main" id="{DBEE242B-5A32-437A-A623-1827173C6D5D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0" name="楕円 209">
                  <a:extLst>
                    <a:ext uri="{FF2B5EF4-FFF2-40B4-BE49-F238E27FC236}">
                      <a16:creationId xmlns:a16="http://schemas.microsoft.com/office/drawing/2014/main" id="{40353CAC-DD26-448F-BD82-28FA039A0ABE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11" name="楕円 210">
                  <a:extLst>
                    <a:ext uri="{FF2B5EF4-FFF2-40B4-BE49-F238E27FC236}">
                      <a16:creationId xmlns:a16="http://schemas.microsoft.com/office/drawing/2014/main" id="{01B0F146-20B4-4462-8F3F-75DA6E57D1A6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212" name="フリーフォーム: 図形 211">
                  <a:extLst>
                    <a:ext uri="{FF2B5EF4-FFF2-40B4-BE49-F238E27FC236}">
                      <a16:creationId xmlns:a16="http://schemas.microsoft.com/office/drawing/2014/main" id="{53B7749E-8F7F-465D-AADD-AFCC0D8771AE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97" name="グループ化 196">
                <a:extLst>
                  <a:ext uri="{FF2B5EF4-FFF2-40B4-BE49-F238E27FC236}">
                    <a16:creationId xmlns:a16="http://schemas.microsoft.com/office/drawing/2014/main" id="{3FF0FB52-365C-4A6F-B321-1AE6CB458D9B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198" name="フリーフォーム: 図形 197">
                  <a:extLst>
                    <a:ext uri="{FF2B5EF4-FFF2-40B4-BE49-F238E27FC236}">
                      <a16:creationId xmlns:a16="http://schemas.microsoft.com/office/drawing/2014/main" id="{7323808B-499C-42CC-B23F-FFF4B2003642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" name="フリーフォーム: 図形 198">
                  <a:extLst>
                    <a:ext uri="{FF2B5EF4-FFF2-40B4-BE49-F238E27FC236}">
                      <a16:creationId xmlns:a16="http://schemas.microsoft.com/office/drawing/2014/main" id="{C5A21CD6-6F11-43A7-A180-97075325558E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0" name="フリーフォーム: 図形 199">
                  <a:extLst>
                    <a:ext uri="{FF2B5EF4-FFF2-40B4-BE49-F238E27FC236}">
                      <a16:creationId xmlns:a16="http://schemas.microsoft.com/office/drawing/2014/main" id="{0585C8DC-014C-4FF1-BE52-965139B8B5B3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369" name="グループ化 368">
            <a:extLst>
              <a:ext uri="{FF2B5EF4-FFF2-40B4-BE49-F238E27FC236}">
                <a16:creationId xmlns:a16="http://schemas.microsoft.com/office/drawing/2014/main" id="{BB72F8AC-7589-40DD-9DA0-525D8E560E1D}"/>
              </a:ext>
            </a:extLst>
          </p:cNvPr>
          <p:cNvGrpSpPr/>
          <p:nvPr/>
        </p:nvGrpSpPr>
        <p:grpSpPr>
          <a:xfrm>
            <a:off x="6793314" y="3733296"/>
            <a:ext cx="2221838" cy="2649104"/>
            <a:chOff x="5949445" y="3027293"/>
            <a:chExt cx="1688087" cy="2012713"/>
          </a:xfrm>
        </p:grpSpPr>
        <p:grpSp>
          <p:nvGrpSpPr>
            <p:cNvPr id="370" name="グループ化 369">
              <a:extLst>
                <a:ext uri="{FF2B5EF4-FFF2-40B4-BE49-F238E27FC236}">
                  <a16:creationId xmlns:a16="http://schemas.microsoft.com/office/drawing/2014/main" id="{FCB43DA7-C182-474A-AC7B-BF4DAD30F19C}"/>
                </a:ext>
              </a:extLst>
            </p:cNvPr>
            <p:cNvGrpSpPr/>
            <p:nvPr/>
          </p:nvGrpSpPr>
          <p:grpSpPr>
            <a:xfrm>
              <a:off x="6156676" y="3027293"/>
              <a:ext cx="1333784" cy="1631725"/>
              <a:chOff x="6156676" y="855594"/>
              <a:chExt cx="1333784" cy="1631725"/>
            </a:xfrm>
          </p:grpSpPr>
          <p:sp>
            <p:nvSpPr>
              <p:cNvPr id="593" name="台形 592">
                <a:extLst>
                  <a:ext uri="{FF2B5EF4-FFF2-40B4-BE49-F238E27FC236}">
                    <a16:creationId xmlns:a16="http://schemas.microsoft.com/office/drawing/2014/main" id="{9540FA36-DFF7-4017-956E-838424445C0A}"/>
                  </a:ext>
                </a:extLst>
              </p:cNvPr>
              <p:cNvSpPr/>
              <p:nvPr/>
            </p:nvSpPr>
            <p:spPr>
              <a:xfrm>
                <a:off x="6772247" y="855594"/>
                <a:ext cx="100746" cy="488522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楕円 593">
                <a:extLst>
                  <a:ext uri="{FF2B5EF4-FFF2-40B4-BE49-F238E27FC236}">
                    <a16:creationId xmlns:a16="http://schemas.microsoft.com/office/drawing/2014/main" id="{69CD8713-4502-4E2B-A354-2081240CF27D}"/>
                  </a:ext>
                </a:extLst>
              </p:cNvPr>
              <p:cNvSpPr/>
              <p:nvPr/>
            </p:nvSpPr>
            <p:spPr>
              <a:xfrm>
                <a:off x="6156676" y="1074420"/>
                <a:ext cx="1333784" cy="141289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595" name="グループ化 594">
                <a:extLst>
                  <a:ext uri="{FF2B5EF4-FFF2-40B4-BE49-F238E27FC236}">
                    <a16:creationId xmlns:a16="http://schemas.microsoft.com/office/drawing/2014/main" id="{DF3E9136-2978-49B6-A31C-A3263686CD02}"/>
                  </a:ext>
                </a:extLst>
              </p:cNvPr>
              <p:cNvGrpSpPr/>
              <p:nvPr/>
            </p:nvGrpSpPr>
            <p:grpSpPr>
              <a:xfrm>
                <a:off x="6191304" y="1614133"/>
                <a:ext cx="615571" cy="652085"/>
                <a:chOff x="6156676" y="3611880"/>
                <a:chExt cx="736738" cy="780439"/>
              </a:xfrm>
            </p:grpSpPr>
            <p:sp>
              <p:nvSpPr>
                <p:cNvPr id="636" name="楕円 635">
                  <a:extLst>
                    <a:ext uri="{FF2B5EF4-FFF2-40B4-BE49-F238E27FC236}">
                      <a16:creationId xmlns:a16="http://schemas.microsoft.com/office/drawing/2014/main" id="{DD37EED0-BE10-49A2-8BC9-50CDA0AC40F8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7" name="楕円 636">
                  <a:extLst>
                    <a:ext uri="{FF2B5EF4-FFF2-40B4-BE49-F238E27FC236}">
                      <a16:creationId xmlns:a16="http://schemas.microsoft.com/office/drawing/2014/main" id="{5B17DADA-1ED4-42C9-8AE0-01F159D824E2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8" name="楕円 637">
                  <a:extLst>
                    <a:ext uri="{FF2B5EF4-FFF2-40B4-BE49-F238E27FC236}">
                      <a16:creationId xmlns:a16="http://schemas.microsoft.com/office/drawing/2014/main" id="{DAD8D95D-B594-4513-9712-F5B8732D7C94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6" name="グループ化 595">
                <a:extLst>
                  <a:ext uri="{FF2B5EF4-FFF2-40B4-BE49-F238E27FC236}">
                    <a16:creationId xmlns:a16="http://schemas.microsoft.com/office/drawing/2014/main" id="{8033DA3D-587B-4A58-AC79-A59C2D18424B}"/>
                  </a:ext>
                </a:extLst>
              </p:cNvPr>
              <p:cNvGrpSpPr/>
              <p:nvPr/>
            </p:nvGrpSpPr>
            <p:grpSpPr>
              <a:xfrm>
                <a:off x="6854244" y="1614133"/>
                <a:ext cx="615571" cy="652085"/>
                <a:chOff x="6156676" y="3611880"/>
                <a:chExt cx="736738" cy="780439"/>
              </a:xfrm>
            </p:grpSpPr>
            <p:sp>
              <p:nvSpPr>
                <p:cNvPr id="633" name="楕円 632">
                  <a:extLst>
                    <a:ext uri="{FF2B5EF4-FFF2-40B4-BE49-F238E27FC236}">
                      <a16:creationId xmlns:a16="http://schemas.microsoft.com/office/drawing/2014/main" id="{010903F1-F72C-4FD0-A20F-64090475E100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4" name="楕円 633">
                  <a:extLst>
                    <a:ext uri="{FF2B5EF4-FFF2-40B4-BE49-F238E27FC236}">
                      <a16:creationId xmlns:a16="http://schemas.microsoft.com/office/drawing/2014/main" id="{AFFA8C95-2B11-4740-B46A-B6F2E7F6450B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5" name="楕円 634">
                  <a:extLst>
                    <a:ext uri="{FF2B5EF4-FFF2-40B4-BE49-F238E27FC236}">
                      <a16:creationId xmlns:a16="http://schemas.microsoft.com/office/drawing/2014/main" id="{68FE332B-0979-40A3-8F97-168F7063315D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7" name="グループ化 596">
                <a:extLst>
                  <a:ext uri="{FF2B5EF4-FFF2-40B4-BE49-F238E27FC236}">
                    <a16:creationId xmlns:a16="http://schemas.microsoft.com/office/drawing/2014/main" id="{92774FDF-096D-45F5-A6F3-310418392011}"/>
                  </a:ext>
                </a:extLst>
              </p:cNvPr>
              <p:cNvGrpSpPr/>
              <p:nvPr/>
            </p:nvGrpSpPr>
            <p:grpSpPr>
              <a:xfrm rot="1800000">
                <a:off x="6208430" y="1233224"/>
                <a:ext cx="523821" cy="652085"/>
                <a:chOff x="6156676" y="3611880"/>
                <a:chExt cx="736738" cy="780439"/>
              </a:xfrm>
            </p:grpSpPr>
            <p:sp>
              <p:nvSpPr>
                <p:cNvPr id="630" name="楕円 629">
                  <a:extLst>
                    <a:ext uri="{FF2B5EF4-FFF2-40B4-BE49-F238E27FC236}">
                      <a16:creationId xmlns:a16="http://schemas.microsoft.com/office/drawing/2014/main" id="{97D8C85F-89EF-4FF4-84F8-633F29BEA79C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1" name="楕円 630">
                  <a:extLst>
                    <a:ext uri="{FF2B5EF4-FFF2-40B4-BE49-F238E27FC236}">
                      <a16:creationId xmlns:a16="http://schemas.microsoft.com/office/drawing/2014/main" id="{ACE9429E-2760-46B2-AFF7-7D9E1D864C94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2" name="楕円 631">
                  <a:extLst>
                    <a:ext uri="{FF2B5EF4-FFF2-40B4-BE49-F238E27FC236}">
                      <a16:creationId xmlns:a16="http://schemas.microsoft.com/office/drawing/2014/main" id="{13AAC823-00A0-4A08-98F6-0AC54CDB213D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8" name="グループ化 597">
                <a:extLst>
                  <a:ext uri="{FF2B5EF4-FFF2-40B4-BE49-F238E27FC236}">
                    <a16:creationId xmlns:a16="http://schemas.microsoft.com/office/drawing/2014/main" id="{BD1EA626-F0D7-4F50-B1F0-E27771A70892}"/>
                  </a:ext>
                </a:extLst>
              </p:cNvPr>
              <p:cNvGrpSpPr/>
              <p:nvPr/>
            </p:nvGrpSpPr>
            <p:grpSpPr>
              <a:xfrm rot="19800000" flipH="1">
                <a:off x="6909273" y="1233224"/>
                <a:ext cx="523821" cy="652085"/>
                <a:chOff x="6156676" y="3611880"/>
                <a:chExt cx="736738" cy="780439"/>
              </a:xfrm>
            </p:grpSpPr>
            <p:sp>
              <p:nvSpPr>
                <p:cNvPr id="627" name="楕円 626">
                  <a:extLst>
                    <a:ext uri="{FF2B5EF4-FFF2-40B4-BE49-F238E27FC236}">
                      <a16:creationId xmlns:a16="http://schemas.microsoft.com/office/drawing/2014/main" id="{873D42F3-EF73-4720-AA55-B161D2D7BC81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8" name="楕円 627">
                  <a:extLst>
                    <a:ext uri="{FF2B5EF4-FFF2-40B4-BE49-F238E27FC236}">
                      <a16:creationId xmlns:a16="http://schemas.microsoft.com/office/drawing/2014/main" id="{5A488665-3DD3-4817-AF8B-1FCC5D61079B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9" name="楕円 628">
                  <a:extLst>
                    <a:ext uri="{FF2B5EF4-FFF2-40B4-BE49-F238E27FC236}">
                      <a16:creationId xmlns:a16="http://schemas.microsoft.com/office/drawing/2014/main" id="{54677312-8BC7-4DD5-88FE-6C51EEB22264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99" name="グループ化 598">
                <a:extLst>
                  <a:ext uri="{FF2B5EF4-FFF2-40B4-BE49-F238E27FC236}">
                    <a16:creationId xmlns:a16="http://schemas.microsoft.com/office/drawing/2014/main" id="{1F90F0D9-5C68-41EF-90B1-A3DFC8872CD8}"/>
                  </a:ext>
                </a:extLst>
              </p:cNvPr>
              <p:cNvGrpSpPr/>
              <p:nvPr/>
            </p:nvGrpSpPr>
            <p:grpSpPr>
              <a:xfrm>
                <a:off x="6630788" y="1441451"/>
                <a:ext cx="439938" cy="531098"/>
                <a:chOff x="6156676" y="3611880"/>
                <a:chExt cx="736738" cy="780439"/>
              </a:xfrm>
            </p:grpSpPr>
            <p:sp>
              <p:nvSpPr>
                <p:cNvPr id="624" name="楕円 623">
                  <a:extLst>
                    <a:ext uri="{FF2B5EF4-FFF2-40B4-BE49-F238E27FC236}">
                      <a16:creationId xmlns:a16="http://schemas.microsoft.com/office/drawing/2014/main" id="{7E22028F-BE9F-49C8-9E0B-8AAC89352FFF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5" name="楕円 624">
                  <a:extLst>
                    <a:ext uri="{FF2B5EF4-FFF2-40B4-BE49-F238E27FC236}">
                      <a16:creationId xmlns:a16="http://schemas.microsoft.com/office/drawing/2014/main" id="{975EA6FF-6770-4A7E-9CC4-5A542F10887B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6" name="楕円 625">
                  <a:extLst>
                    <a:ext uri="{FF2B5EF4-FFF2-40B4-BE49-F238E27FC236}">
                      <a16:creationId xmlns:a16="http://schemas.microsoft.com/office/drawing/2014/main" id="{2098C71B-0127-459F-AE0F-799B2B955013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0" name="グループ化 599">
                <a:extLst>
                  <a:ext uri="{FF2B5EF4-FFF2-40B4-BE49-F238E27FC236}">
                    <a16:creationId xmlns:a16="http://schemas.microsoft.com/office/drawing/2014/main" id="{152EE5DE-6607-40B7-9E34-858E004E726F}"/>
                  </a:ext>
                </a:extLst>
              </p:cNvPr>
              <p:cNvGrpSpPr/>
              <p:nvPr/>
            </p:nvGrpSpPr>
            <p:grpSpPr>
              <a:xfrm rot="18900000">
                <a:off x="6347023" y="1991356"/>
                <a:ext cx="348992" cy="476138"/>
                <a:chOff x="6156676" y="3611880"/>
                <a:chExt cx="736738" cy="780439"/>
              </a:xfrm>
            </p:grpSpPr>
            <p:sp>
              <p:nvSpPr>
                <p:cNvPr id="621" name="楕円 620">
                  <a:extLst>
                    <a:ext uri="{FF2B5EF4-FFF2-40B4-BE49-F238E27FC236}">
                      <a16:creationId xmlns:a16="http://schemas.microsoft.com/office/drawing/2014/main" id="{D5169619-05CD-464A-9423-FB186D5EE742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2" name="楕円 621">
                  <a:extLst>
                    <a:ext uri="{FF2B5EF4-FFF2-40B4-BE49-F238E27FC236}">
                      <a16:creationId xmlns:a16="http://schemas.microsoft.com/office/drawing/2014/main" id="{5745D09E-5A09-4B0F-B000-BBE67DBDB2A3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3" name="楕円 622">
                  <a:extLst>
                    <a:ext uri="{FF2B5EF4-FFF2-40B4-BE49-F238E27FC236}">
                      <a16:creationId xmlns:a16="http://schemas.microsoft.com/office/drawing/2014/main" id="{4F5921CC-F2FE-49FE-A1BA-CC2D26DC050E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1" name="グループ化 600">
                <a:extLst>
                  <a:ext uri="{FF2B5EF4-FFF2-40B4-BE49-F238E27FC236}">
                    <a16:creationId xmlns:a16="http://schemas.microsoft.com/office/drawing/2014/main" id="{E4220F6D-9E6D-4C68-A734-5E60CB2ED2A0}"/>
                  </a:ext>
                </a:extLst>
              </p:cNvPr>
              <p:cNvGrpSpPr/>
              <p:nvPr/>
            </p:nvGrpSpPr>
            <p:grpSpPr>
              <a:xfrm rot="2700000" flipH="1">
                <a:off x="6962593" y="1991356"/>
                <a:ext cx="348992" cy="476138"/>
                <a:chOff x="6156676" y="3611880"/>
                <a:chExt cx="736738" cy="780439"/>
              </a:xfrm>
            </p:grpSpPr>
            <p:sp>
              <p:nvSpPr>
                <p:cNvPr id="618" name="楕円 617">
                  <a:extLst>
                    <a:ext uri="{FF2B5EF4-FFF2-40B4-BE49-F238E27FC236}">
                      <a16:creationId xmlns:a16="http://schemas.microsoft.com/office/drawing/2014/main" id="{3859C1EF-62F8-4AA5-883F-A084E132D65D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9" name="楕円 618">
                  <a:extLst>
                    <a:ext uri="{FF2B5EF4-FFF2-40B4-BE49-F238E27FC236}">
                      <a16:creationId xmlns:a16="http://schemas.microsoft.com/office/drawing/2014/main" id="{26A113EE-3659-4DB2-887B-60B84691090F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0" name="楕円 619">
                  <a:extLst>
                    <a:ext uri="{FF2B5EF4-FFF2-40B4-BE49-F238E27FC236}">
                      <a16:creationId xmlns:a16="http://schemas.microsoft.com/office/drawing/2014/main" id="{6DE910BF-DCE3-4C77-A8CB-8743910BCCA3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2" name="グループ化 601">
                <a:extLst>
                  <a:ext uri="{FF2B5EF4-FFF2-40B4-BE49-F238E27FC236}">
                    <a16:creationId xmlns:a16="http://schemas.microsoft.com/office/drawing/2014/main" id="{9378E6C4-161E-48A5-A792-E03CEE0BE0F3}"/>
                  </a:ext>
                </a:extLst>
              </p:cNvPr>
              <p:cNvGrpSpPr/>
              <p:nvPr/>
            </p:nvGrpSpPr>
            <p:grpSpPr>
              <a:xfrm>
                <a:off x="6542971" y="1822282"/>
                <a:ext cx="615571" cy="652085"/>
                <a:chOff x="6156676" y="3611880"/>
                <a:chExt cx="736738" cy="780439"/>
              </a:xfrm>
            </p:grpSpPr>
            <p:sp>
              <p:nvSpPr>
                <p:cNvPr id="615" name="楕円 614">
                  <a:extLst>
                    <a:ext uri="{FF2B5EF4-FFF2-40B4-BE49-F238E27FC236}">
                      <a16:creationId xmlns:a16="http://schemas.microsoft.com/office/drawing/2014/main" id="{ED9BEDFC-E864-4777-83B1-F69FD5F80F9A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6" name="楕円 615">
                  <a:extLst>
                    <a:ext uri="{FF2B5EF4-FFF2-40B4-BE49-F238E27FC236}">
                      <a16:creationId xmlns:a16="http://schemas.microsoft.com/office/drawing/2014/main" id="{7F630F81-1097-4F01-870F-E2235F6CE163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7" name="楕円 616">
                  <a:extLst>
                    <a:ext uri="{FF2B5EF4-FFF2-40B4-BE49-F238E27FC236}">
                      <a16:creationId xmlns:a16="http://schemas.microsoft.com/office/drawing/2014/main" id="{C71892A0-61BE-4F25-A5C3-A50EC1439124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3" name="グループ化 602">
                <a:extLst>
                  <a:ext uri="{FF2B5EF4-FFF2-40B4-BE49-F238E27FC236}">
                    <a16:creationId xmlns:a16="http://schemas.microsoft.com/office/drawing/2014/main" id="{3F178959-4C8F-4296-8A93-7283F0C47F8B}"/>
                  </a:ext>
                </a:extLst>
              </p:cNvPr>
              <p:cNvGrpSpPr/>
              <p:nvPr/>
            </p:nvGrpSpPr>
            <p:grpSpPr>
              <a:xfrm rot="3600000">
                <a:off x="6493566" y="1021029"/>
                <a:ext cx="251466" cy="443139"/>
                <a:chOff x="6156676" y="3611880"/>
                <a:chExt cx="736738" cy="780439"/>
              </a:xfrm>
            </p:grpSpPr>
            <p:sp>
              <p:nvSpPr>
                <p:cNvPr id="612" name="楕円 611">
                  <a:extLst>
                    <a:ext uri="{FF2B5EF4-FFF2-40B4-BE49-F238E27FC236}">
                      <a16:creationId xmlns:a16="http://schemas.microsoft.com/office/drawing/2014/main" id="{0C35FE18-4369-403B-8B4E-4256448FD304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3" name="楕円 612">
                  <a:extLst>
                    <a:ext uri="{FF2B5EF4-FFF2-40B4-BE49-F238E27FC236}">
                      <a16:creationId xmlns:a16="http://schemas.microsoft.com/office/drawing/2014/main" id="{E6E96827-569C-47C3-BAE1-D78D2D12691B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4" name="楕円 613">
                  <a:extLst>
                    <a:ext uri="{FF2B5EF4-FFF2-40B4-BE49-F238E27FC236}">
                      <a16:creationId xmlns:a16="http://schemas.microsoft.com/office/drawing/2014/main" id="{0F2629E1-AD06-4FA8-AFFE-DE9EAB3A1CA9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4" name="グループ化 603">
                <a:extLst>
                  <a:ext uri="{FF2B5EF4-FFF2-40B4-BE49-F238E27FC236}">
                    <a16:creationId xmlns:a16="http://schemas.microsoft.com/office/drawing/2014/main" id="{9C7E93F5-6BAE-4569-919E-69DD7D9F763A}"/>
                  </a:ext>
                </a:extLst>
              </p:cNvPr>
              <p:cNvGrpSpPr/>
              <p:nvPr/>
            </p:nvGrpSpPr>
            <p:grpSpPr>
              <a:xfrm rot="18000000" flipH="1">
                <a:off x="6908583" y="1021029"/>
                <a:ext cx="251466" cy="443139"/>
                <a:chOff x="6156676" y="3611880"/>
                <a:chExt cx="736738" cy="780439"/>
              </a:xfrm>
            </p:grpSpPr>
            <p:sp>
              <p:nvSpPr>
                <p:cNvPr id="609" name="楕円 608">
                  <a:extLst>
                    <a:ext uri="{FF2B5EF4-FFF2-40B4-BE49-F238E27FC236}">
                      <a16:creationId xmlns:a16="http://schemas.microsoft.com/office/drawing/2014/main" id="{4DFFDD36-FEFC-4D84-9F23-DB82040303BF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0" name="楕円 609">
                  <a:extLst>
                    <a:ext uri="{FF2B5EF4-FFF2-40B4-BE49-F238E27FC236}">
                      <a16:creationId xmlns:a16="http://schemas.microsoft.com/office/drawing/2014/main" id="{19FC4628-26A5-41BA-BF21-3F100D6F1459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1" name="楕円 610">
                  <a:extLst>
                    <a:ext uri="{FF2B5EF4-FFF2-40B4-BE49-F238E27FC236}">
                      <a16:creationId xmlns:a16="http://schemas.microsoft.com/office/drawing/2014/main" id="{BD78DCC5-F36D-4607-A8AC-C7441BC125C4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5" name="グループ化 604">
                <a:extLst>
                  <a:ext uri="{FF2B5EF4-FFF2-40B4-BE49-F238E27FC236}">
                    <a16:creationId xmlns:a16="http://schemas.microsoft.com/office/drawing/2014/main" id="{D7288550-14EC-43D8-A06A-3EB46F86FE1B}"/>
                  </a:ext>
                </a:extLst>
              </p:cNvPr>
              <p:cNvGrpSpPr/>
              <p:nvPr/>
            </p:nvGrpSpPr>
            <p:grpSpPr>
              <a:xfrm>
                <a:off x="6692032" y="1165614"/>
                <a:ext cx="293886" cy="359650"/>
                <a:chOff x="6156676" y="3611880"/>
                <a:chExt cx="736738" cy="780439"/>
              </a:xfrm>
            </p:grpSpPr>
            <p:sp>
              <p:nvSpPr>
                <p:cNvPr id="606" name="楕円 605">
                  <a:extLst>
                    <a:ext uri="{FF2B5EF4-FFF2-40B4-BE49-F238E27FC236}">
                      <a16:creationId xmlns:a16="http://schemas.microsoft.com/office/drawing/2014/main" id="{A5C947F8-9F32-43B6-8B5D-A77C3B0422BD}"/>
                    </a:ext>
                  </a:extLst>
                </p:cNvPr>
                <p:cNvSpPr/>
                <p:nvPr/>
              </p:nvSpPr>
              <p:spPr>
                <a:xfrm>
                  <a:off x="6156676" y="3611880"/>
                  <a:ext cx="736738" cy="78043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7" name="楕円 606">
                  <a:extLst>
                    <a:ext uri="{FF2B5EF4-FFF2-40B4-BE49-F238E27FC236}">
                      <a16:creationId xmlns:a16="http://schemas.microsoft.com/office/drawing/2014/main" id="{B9D300D8-5C2C-480E-A215-E8E32FD169EC}"/>
                    </a:ext>
                  </a:extLst>
                </p:cNvPr>
                <p:cNvSpPr/>
                <p:nvPr/>
              </p:nvSpPr>
              <p:spPr>
                <a:xfrm>
                  <a:off x="6250583" y="3810835"/>
                  <a:ext cx="548924" cy="58148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50000">
                      <a:schemeClr val="accent4">
                        <a:lumMod val="60000"/>
                        <a:lumOff val="4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8" name="楕円 607">
                  <a:extLst>
                    <a:ext uri="{FF2B5EF4-FFF2-40B4-BE49-F238E27FC236}">
                      <a16:creationId xmlns:a16="http://schemas.microsoft.com/office/drawing/2014/main" id="{BCFFD028-8D9A-401A-A978-765DBFC10C47}"/>
                    </a:ext>
                  </a:extLst>
                </p:cNvPr>
                <p:cNvSpPr/>
                <p:nvPr/>
              </p:nvSpPr>
              <p:spPr>
                <a:xfrm>
                  <a:off x="6370320" y="4045775"/>
                  <a:ext cx="306768" cy="32496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20000"/>
                        <a:lumOff val="80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371" name="グループ化 370">
              <a:extLst>
                <a:ext uri="{FF2B5EF4-FFF2-40B4-BE49-F238E27FC236}">
                  <a16:creationId xmlns:a16="http://schemas.microsoft.com/office/drawing/2014/main" id="{BD6696A4-50B1-4761-936E-218589EEB99C}"/>
                </a:ext>
              </a:extLst>
            </p:cNvPr>
            <p:cNvGrpSpPr/>
            <p:nvPr/>
          </p:nvGrpSpPr>
          <p:grpSpPr>
            <a:xfrm>
              <a:off x="5949445" y="4295628"/>
              <a:ext cx="1645220" cy="744378"/>
              <a:chOff x="5120296" y="2312937"/>
              <a:chExt cx="1907528" cy="863059"/>
            </a:xfrm>
          </p:grpSpPr>
          <p:grpSp>
            <p:nvGrpSpPr>
              <p:cNvPr id="460" name="グループ化 459">
                <a:extLst>
                  <a:ext uri="{FF2B5EF4-FFF2-40B4-BE49-F238E27FC236}">
                    <a16:creationId xmlns:a16="http://schemas.microsoft.com/office/drawing/2014/main" id="{8BF68D6C-E7B0-48FF-98BA-C90E21F21F02}"/>
                  </a:ext>
                </a:extLst>
              </p:cNvPr>
              <p:cNvGrpSpPr/>
              <p:nvPr/>
            </p:nvGrpSpPr>
            <p:grpSpPr>
              <a:xfrm>
                <a:off x="5657370" y="2879271"/>
                <a:ext cx="397388" cy="296725"/>
                <a:chOff x="6178924" y="5702480"/>
                <a:chExt cx="1916799" cy="1431251"/>
              </a:xfrm>
            </p:grpSpPr>
            <p:sp>
              <p:nvSpPr>
                <p:cNvPr id="571" name="フリーフォーム: 図形 570">
                  <a:extLst>
                    <a:ext uri="{FF2B5EF4-FFF2-40B4-BE49-F238E27FC236}">
                      <a16:creationId xmlns:a16="http://schemas.microsoft.com/office/drawing/2014/main" id="{A57FFF81-5E9D-4A97-B98D-D61BB76B1F48}"/>
                    </a:ext>
                  </a:extLst>
                </p:cNvPr>
                <p:cNvSpPr/>
                <p:nvPr/>
              </p:nvSpPr>
              <p:spPr>
                <a:xfrm rot="18513278">
                  <a:off x="7141791" y="6256647"/>
                  <a:ext cx="619641" cy="93296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2" name="フリーフォーム: 図形 571">
                  <a:extLst>
                    <a:ext uri="{FF2B5EF4-FFF2-40B4-BE49-F238E27FC236}">
                      <a16:creationId xmlns:a16="http://schemas.microsoft.com/office/drawing/2014/main" id="{FEF653AB-1B94-4801-84D5-5C7D36CE1E49}"/>
                    </a:ext>
                  </a:extLst>
                </p:cNvPr>
                <p:cNvSpPr/>
                <p:nvPr/>
              </p:nvSpPr>
              <p:spPr>
                <a:xfrm rot="18513278">
                  <a:off x="6976523" y="6400824"/>
                  <a:ext cx="595699" cy="390910"/>
                </a:xfrm>
                <a:custGeom>
                  <a:avLst/>
                  <a:gdLst>
                    <a:gd name="connsiteX0" fmla="*/ 528897 w 595699"/>
                    <a:gd name="connsiteY0" fmla="*/ 52375 h 390910"/>
                    <a:gd name="connsiteX1" fmla="*/ 568598 w 595699"/>
                    <a:gd name="connsiteY1" fmla="*/ 108537 h 390910"/>
                    <a:gd name="connsiteX2" fmla="*/ 595699 w 595699"/>
                    <a:gd name="connsiteY2" fmla="*/ 168048 h 390910"/>
                    <a:gd name="connsiteX3" fmla="*/ 580926 w 595699"/>
                    <a:gd name="connsiteY3" fmla="*/ 198271 h 390910"/>
                    <a:gd name="connsiteX4" fmla="*/ 404080 w 595699"/>
                    <a:gd name="connsiteY4" fmla="*/ 354447 h 390910"/>
                    <a:gd name="connsiteX5" fmla="*/ 25716 w 595699"/>
                    <a:gd name="connsiteY5" fmla="*/ 331541 h 390910"/>
                    <a:gd name="connsiteX6" fmla="*/ 592 w 595699"/>
                    <a:gd name="connsiteY6" fmla="*/ 312664 h 390910"/>
                    <a:gd name="connsiteX7" fmla="*/ 0 w 595699"/>
                    <a:gd name="connsiteY7" fmla="*/ 305527 h 390910"/>
                    <a:gd name="connsiteX8" fmla="*/ 22686 w 595699"/>
                    <a:gd name="connsiteY8" fmla="*/ 170808 h 390910"/>
                    <a:gd name="connsiteX9" fmla="*/ 44183 w 595699"/>
                    <a:gd name="connsiteY9" fmla="*/ 123602 h 390910"/>
                    <a:gd name="connsiteX10" fmla="*/ 45811 w 595699"/>
                    <a:gd name="connsiteY10" fmla="*/ 126378 h 390910"/>
                    <a:gd name="connsiteX11" fmla="*/ 334515 w 595699"/>
                    <a:gd name="connsiteY11" fmla="*/ 201731 h 390910"/>
                    <a:gd name="connsiteX12" fmla="*/ 457830 w 595699"/>
                    <a:gd name="connsiteY12" fmla="*/ 69705 h 390910"/>
                    <a:gd name="connsiteX13" fmla="*/ 469604 w 595699"/>
                    <a:gd name="connsiteY13" fmla="*/ 0 h 390910"/>
                    <a:gd name="connsiteX14" fmla="*/ 480294 w 595699"/>
                    <a:gd name="connsiteY14" fmla="*/ 6500 h 390910"/>
                    <a:gd name="connsiteX15" fmla="*/ 528897 w 595699"/>
                    <a:gd name="connsiteY15" fmla="*/ 52375 h 39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95699" h="390910">
                      <a:moveTo>
                        <a:pt x="528897" y="52375"/>
                      </a:moveTo>
                      <a:cubicBezTo>
                        <a:pt x="544021" y="69851"/>
                        <a:pt x="557254" y="88685"/>
                        <a:pt x="568598" y="108537"/>
                      </a:cubicBezTo>
                      <a:lnTo>
                        <a:pt x="595699" y="168048"/>
                      </a:lnTo>
                      <a:lnTo>
                        <a:pt x="580926" y="198271"/>
                      </a:lnTo>
                      <a:cubicBezTo>
                        <a:pt x="540283" y="264534"/>
                        <a:pt x="480128" y="319805"/>
                        <a:pt x="404080" y="354447"/>
                      </a:cubicBezTo>
                      <a:cubicBezTo>
                        <a:pt x="277334" y="412182"/>
                        <a:pt x="136327" y="399000"/>
                        <a:pt x="25716" y="331541"/>
                      </a:cubicBezTo>
                      <a:lnTo>
                        <a:pt x="592" y="312664"/>
                      </a:lnTo>
                      <a:lnTo>
                        <a:pt x="0" y="305527"/>
                      </a:lnTo>
                      <a:cubicBezTo>
                        <a:pt x="0" y="259716"/>
                        <a:pt x="7562" y="213904"/>
                        <a:pt x="22686" y="170808"/>
                      </a:cubicBezTo>
                      <a:lnTo>
                        <a:pt x="44183" y="123602"/>
                      </a:lnTo>
                      <a:lnTo>
                        <a:pt x="45811" y="126378"/>
                      </a:lnTo>
                      <a:cubicBezTo>
                        <a:pt x="110614" y="214984"/>
                        <a:pt x="230738" y="249004"/>
                        <a:pt x="334515" y="201731"/>
                      </a:cubicBezTo>
                      <a:cubicBezTo>
                        <a:pt x="393816" y="174717"/>
                        <a:pt x="436593" y="126256"/>
                        <a:pt x="457830" y="69705"/>
                      </a:cubicBezTo>
                      <a:lnTo>
                        <a:pt x="469604" y="0"/>
                      </a:lnTo>
                      <a:lnTo>
                        <a:pt x="480294" y="6500"/>
                      </a:lnTo>
                      <a:cubicBezTo>
                        <a:pt x="497474" y="19607"/>
                        <a:pt x="513773" y="34899"/>
                        <a:pt x="528897" y="52375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3" name="フリーフォーム: 図形 572">
                  <a:extLst>
                    <a:ext uri="{FF2B5EF4-FFF2-40B4-BE49-F238E27FC236}">
                      <a16:creationId xmlns:a16="http://schemas.microsoft.com/office/drawing/2014/main" id="{F586C2D2-E102-444D-A7E5-DF5D2EAEE1DA}"/>
                    </a:ext>
                  </a:extLst>
                </p:cNvPr>
                <p:cNvSpPr/>
                <p:nvPr/>
              </p:nvSpPr>
              <p:spPr>
                <a:xfrm rot="18513278">
                  <a:off x="7271051" y="6647799"/>
                  <a:ext cx="568774" cy="277693"/>
                </a:xfrm>
                <a:custGeom>
                  <a:avLst/>
                  <a:gdLst>
                    <a:gd name="connsiteX0" fmla="*/ 568774 w 568774"/>
                    <a:gd name="connsiteY0" fmla="*/ 0 h 277693"/>
                    <a:gd name="connsiteX1" fmla="*/ 557183 w 568774"/>
                    <a:gd name="connsiteY1" fmla="*/ 45193 h 277693"/>
                    <a:gd name="connsiteX2" fmla="*/ 489125 w 568774"/>
                    <a:gd name="connsiteY2" fmla="*/ 163626 h 277693"/>
                    <a:gd name="connsiteX3" fmla="*/ 428038 w 568774"/>
                    <a:gd name="connsiteY3" fmla="*/ 243179 h 277693"/>
                    <a:gd name="connsiteX4" fmla="*/ 329526 w 568774"/>
                    <a:gd name="connsiteY4" fmla="*/ 268958 h 277693"/>
                    <a:gd name="connsiteX5" fmla="*/ 212134 w 568774"/>
                    <a:gd name="connsiteY5" fmla="*/ 277602 h 277693"/>
                    <a:gd name="connsiteX6" fmla="*/ 131939 w 568774"/>
                    <a:gd name="connsiteY6" fmla="*/ 269068 h 277693"/>
                    <a:gd name="connsiteX7" fmla="*/ 50972 w 568774"/>
                    <a:gd name="connsiteY7" fmla="*/ 163626 h 277693"/>
                    <a:gd name="connsiteX8" fmla="*/ 11271 w 568774"/>
                    <a:gd name="connsiteY8" fmla="*/ 107464 h 277693"/>
                    <a:gd name="connsiteX9" fmla="*/ 0 w 568774"/>
                    <a:gd name="connsiteY9" fmla="*/ 82713 h 277693"/>
                    <a:gd name="connsiteX10" fmla="*/ 35462 w 568774"/>
                    <a:gd name="connsiteY10" fmla="*/ 100459 h 277693"/>
                    <a:gd name="connsiteX11" fmla="*/ 483637 w 568774"/>
                    <a:gd name="connsiteY11" fmla="*/ 64341 h 277693"/>
                    <a:gd name="connsiteX12" fmla="*/ 561308 w 568774"/>
                    <a:gd name="connsiteY12" fmla="*/ 7909 h 277693"/>
                    <a:gd name="connsiteX13" fmla="*/ 568774 w 568774"/>
                    <a:gd name="connsiteY13" fmla="*/ 0 h 277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8774" h="277693">
                      <a:moveTo>
                        <a:pt x="568774" y="0"/>
                      </a:moveTo>
                      <a:lnTo>
                        <a:pt x="557183" y="45193"/>
                      </a:lnTo>
                      <a:cubicBezTo>
                        <a:pt x="542059" y="88290"/>
                        <a:pt x="519373" y="128673"/>
                        <a:pt x="489125" y="163626"/>
                      </a:cubicBezTo>
                      <a:lnTo>
                        <a:pt x="428038" y="243179"/>
                      </a:lnTo>
                      <a:lnTo>
                        <a:pt x="329526" y="268958"/>
                      </a:lnTo>
                      <a:cubicBezTo>
                        <a:pt x="290536" y="275407"/>
                        <a:pt x="251242" y="278256"/>
                        <a:pt x="212134" y="277602"/>
                      </a:cubicBezTo>
                      <a:lnTo>
                        <a:pt x="131939" y="269068"/>
                      </a:lnTo>
                      <a:lnTo>
                        <a:pt x="50972" y="163626"/>
                      </a:lnTo>
                      <a:cubicBezTo>
                        <a:pt x="35848" y="146149"/>
                        <a:pt x="22615" y="127316"/>
                        <a:pt x="11271" y="107464"/>
                      </a:cubicBezTo>
                      <a:lnTo>
                        <a:pt x="0" y="82713"/>
                      </a:lnTo>
                      <a:lnTo>
                        <a:pt x="35462" y="100459"/>
                      </a:lnTo>
                      <a:cubicBezTo>
                        <a:pt x="178040" y="156375"/>
                        <a:pt x="343367" y="147487"/>
                        <a:pt x="483637" y="64341"/>
                      </a:cubicBezTo>
                      <a:cubicBezTo>
                        <a:pt x="511691" y="47712"/>
                        <a:pt x="537621" y="28777"/>
                        <a:pt x="561308" y="7909"/>
                      </a:cubicBezTo>
                      <a:lnTo>
                        <a:pt x="56877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4" name="楕円 573">
                  <a:extLst>
                    <a:ext uri="{FF2B5EF4-FFF2-40B4-BE49-F238E27FC236}">
                      <a16:creationId xmlns:a16="http://schemas.microsoft.com/office/drawing/2014/main" id="{72626A84-D10C-4A05-9D67-6E37B90E4214}"/>
                    </a:ext>
                  </a:extLst>
                </p:cNvPr>
                <p:cNvSpPr/>
                <p:nvPr/>
              </p:nvSpPr>
              <p:spPr>
                <a:xfrm>
                  <a:off x="6937315" y="6274151"/>
                  <a:ext cx="463678" cy="463679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grpSp>
              <p:nvGrpSpPr>
                <p:cNvPr id="575" name="グループ化 574">
                  <a:extLst>
                    <a:ext uri="{FF2B5EF4-FFF2-40B4-BE49-F238E27FC236}">
                      <a16:creationId xmlns:a16="http://schemas.microsoft.com/office/drawing/2014/main" id="{B3452D7F-124F-4FD2-95A5-9F640D67937B}"/>
                    </a:ext>
                  </a:extLst>
                </p:cNvPr>
                <p:cNvGrpSpPr/>
                <p:nvPr/>
              </p:nvGrpSpPr>
              <p:grpSpPr>
                <a:xfrm>
                  <a:off x="6178924" y="5702480"/>
                  <a:ext cx="1916799" cy="1431251"/>
                  <a:chOff x="3992474" y="3610727"/>
                  <a:chExt cx="2323377" cy="1734838"/>
                </a:xfrm>
              </p:grpSpPr>
              <p:grpSp>
                <p:nvGrpSpPr>
                  <p:cNvPr id="576" name="グループ化 575">
                    <a:extLst>
                      <a:ext uri="{FF2B5EF4-FFF2-40B4-BE49-F238E27FC236}">
                        <a16:creationId xmlns:a16="http://schemas.microsoft.com/office/drawing/2014/main" id="{C782F2DD-5346-418D-A594-815E9BA6583C}"/>
                      </a:ext>
                    </a:extLst>
                  </p:cNvPr>
                  <p:cNvGrpSpPr/>
                  <p:nvPr/>
                </p:nvGrpSpPr>
                <p:grpSpPr>
                  <a:xfrm rot="2356345" flipH="1">
                    <a:off x="4749604" y="4731090"/>
                    <a:ext cx="790593" cy="614475"/>
                    <a:chOff x="5041403" y="4713390"/>
                    <a:chExt cx="790593" cy="614475"/>
                  </a:xfrm>
                </p:grpSpPr>
                <p:sp>
                  <p:nvSpPr>
                    <p:cNvPr id="590" name="フリーフォーム: 図形 589">
                      <a:extLst>
                        <a:ext uri="{FF2B5EF4-FFF2-40B4-BE49-F238E27FC236}">
                          <a16:creationId xmlns:a16="http://schemas.microsoft.com/office/drawing/2014/main" id="{4B488482-C01B-45B4-85D6-448582DAB2F4}"/>
                        </a:ext>
                      </a:extLst>
                    </p:cNvPr>
                    <p:cNvSpPr/>
                    <p:nvPr/>
                  </p:nvSpPr>
                  <p:spPr>
                    <a:xfrm rot="1800000" flipV="1">
                      <a:off x="5041403" y="4718562"/>
                      <a:ext cx="590003" cy="470110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  <p:sp>
                  <p:nvSpPr>
                    <p:cNvPr id="591" name="フリーフォーム: 図形 590">
                      <a:extLst>
                        <a:ext uri="{FF2B5EF4-FFF2-40B4-BE49-F238E27FC236}">
                          <a16:creationId xmlns:a16="http://schemas.microsoft.com/office/drawing/2014/main" id="{D5005FB2-2D37-4019-A1BF-9E9A504CB819}"/>
                        </a:ext>
                      </a:extLst>
                    </p:cNvPr>
                    <p:cNvSpPr/>
                    <p:nvPr/>
                  </p:nvSpPr>
                  <p:spPr>
                    <a:xfrm rot="755758" flipV="1">
                      <a:off x="5060813" y="4713390"/>
                      <a:ext cx="771183" cy="614475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  <p:sp>
                  <p:nvSpPr>
                    <p:cNvPr id="592" name="フリーフォーム: 図形 591">
                      <a:extLst>
                        <a:ext uri="{FF2B5EF4-FFF2-40B4-BE49-F238E27FC236}">
                          <a16:creationId xmlns:a16="http://schemas.microsoft.com/office/drawing/2014/main" id="{6B0DE2A9-0F4A-4FD7-B3FD-4769A1E1732B}"/>
                        </a:ext>
                      </a:extLst>
                    </p:cNvPr>
                    <p:cNvSpPr/>
                    <p:nvPr/>
                  </p:nvSpPr>
                  <p:spPr>
                    <a:xfrm rot="21256345" flipV="1">
                      <a:off x="5188083" y="4729738"/>
                      <a:ext cx="590003" cy="470110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</p:grpSp>
              <p:sp>
                <p:nvSpPr>
                  <p:cNvPr id="577" name="フリーフォーム: 図形 576">
                    <a:extLst>
                      <a:ext uri="{FF2B5EF4-FFF2-40B4-BE49-F238E27FC236}">
                        <a16:creationId xmlns:a16="http://schemas.microsoft.com/office/drawing/2014/main" id="{C5D2C902-1279-47A7-AD19-38EEACF421CC}"/>
                      </a:ext>
                    </a:extLst>
                  </p:cNvPr>
                  <p:cNvSpPr/>
                  <p:nvPr/>
                </p:nvSpPr>
                <p:spPr>
                  <a:xfrm rot="6105773">
                    <a:off x="4173096" y="3430105"/>
                    <a:ext cx="835454" cy="1196697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578" name="グループ化 577">
                    <a:extLst>
                      <a:ext uri="{FF2B5EF4-FFF2-40B4-BE49-F238E27FC236}">
                        <a16:creationId xmlns:a16="http://schemas.microsoft.com/office/drawing/2014/main" id="{3FE2124B-C326-46B5-9C61-215586052931}"/>
                      </a:ext>
                    </a:extLst>
                  </p:cNvPr>
                  <p:cNvGrpSpPr/>
                  <p:nvPr/>
                </p:nvGrpSpPr>
                <p:grpSpPr>
                  <a:xfrm rot="19243655">
                    <a:off x="4715097" y="4731090"/>
                    <a:ext cx="790594" cy="614475"/>
                    <a:chOff x="4536933" y="4300892"/>
                    <a:chExt cx="790594" cy="614475"/>
                  </a:xfrm>
                </p:grpSpPr>
                <p:sp>
                  <p:nvSpPr>
                    <p:cNvPr id="587" name="フリーフォーム: 図形 586">
                      <a:extLst>
                        <a:ext uri="{FF2B5EF4-FFF2-40B4-BE49-F238E27FC236}">
                          <a16:creationId xmlns:a16="http://schemas.microsoft.com/office/drawing/2014/main" id="{65CB71BA-9DF2-4DD2-BC2D-7EF17295628C}"/>
                        </a:ext>
                      </a:extLst>
                    </p:cNvPr>
                    <p:cNvSpPr/>
                    <p:nvPr/>
                  </p:nvSpPr>
                  <p:spPr>
                    <a:xfrm rot="1800000" flipV="1">
                      <a:off x="4536933" y="4306064"/>
                      <a:ext cx="590002" cy="470110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  <p:sp>
                  <p:nvSpPr>
                    <p:cNvPr id="588" name="フリーフォーム: 図形 587">
                      <a:extLst>
                        <a:ext uri="{FF2B5EF4-FFF2-40B4-BE49-F238E27FC236}">
                          <a16:creationId xmlns:a16="http://schemas.microsoft.com/office/drawing/2014/main" id="{E402AF0B-0FC2-4044-9B7E-0FEEA9CABAD2}"/>
                        </a:ext>
                      </a:extLst>
                    </p:cNvPr>
                    <p:cNvSpPr/>
                    <p:nvPr/>
                  </p:nvSpPr>
                  <p:spPr>
                    <a:xfrm rot="755758" flipV="1">
                      <a:off x="4556345" y="4300892"/>
                      <a:ext cx="771182" cy="614475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  <p:sp>
                  <p:nvSpPr>
                    <p:cNvPr id="589" name="フリーフォーム: 図形 588">
                      <a:extLst>
                        <a:ext uri="{FF2B5EF4-FFF2-40B4-BE49-F238E27FC236}">
                          <a16:creationId xmlns:a16="http://schemas.microsoft.com/office/drawing/2014/main" id="{555CC47B-5C89-49C5-B45C-A9DB7FF5BEEA}"/>
                        </a:ext>
                      </a:extLst>
                    </p:cNvPr>
                    <p:cNvSpPr/>
                    <p:nvPr/>
                  </p:nvSpPr>
                  <p:spPr>
                    <a:xfrm rot="21558482" flipV="1">
                      <a:off x="4665199" y="4307014"/>
                      <a:ext cx="590002" cy="470110"/>
                    </a:xfrm>
                    <a:custGeom>
                      <a:avLst/>
                      <a:gdLst>
                        <a:gd name="connsiteX0" fmla="*/ 167999 w 1174023"/>
                        <a:gd name="connsiteY0" fmla="*/ 0 h 935456"/>
                        <a:gd name="connsiteX1" fmla="*/ 221044 w 1174023"/>
                        <a:gd name="connsiteY1" fmla="*/ 11202 h 935456"/>
                        <a:gd name="connsiteX2" fmla="*/ 177308 w 1174023"/>
                        <a:gd name="connsiteY2" fmla="*/ 180322 h 935456"/>
                        <a:gd name="connsiteX3" fmla="*/ 346676 w 1174023"/>
                        <a:gd name="connsiteY3" fmla="*/ 812413 h 935456"/>
                        <a:gd name="connsiteX4" fmla="*/ 415103 w 1174023"/>
                        <a:gd name="connsiteY4" fmla="*/ 872870 h 935456"/>
                        <a:gd name="connsiteX5" fmla="*/ 416037 w 1174023"/>
                        <a:gd name="connsiteY5" fmla="*/ 872811 h 935456"/>
                        <a:gd name="connsiteX6" fmla="*/ 1174023 w 1174023"/>
                        <a:gd name="connsiteY6" fmla="*/ 872389 h 935456"/>
                        <a:gd name="connsiteX7" fmla="*/ 1174023 w 1174023"/>
                        <a:gd name="connsiteY7" fmla="*/ 935223 h 935456"/>
                        <a:gd name="connsiteX8" fmla="*/ 406417 w 1174023"/>
                        <a:gd name="connsiteY8" fmla="*/ 935456 h 935456"/>
                        <a:gd name="connsiteX9" fmla="*/ 285658 w 1174023"/>
                        <a:gd name="connsiteY9" fmla="*/ 828762 h 935456"/>
                        <a:gd name="connsiteX10" fmla="*/ 112824 w 1174023"/>
                        <a:gd name="connsiteY10" fmla="*/ 183735 h 935456"/>
                        <a:gd name="connsiteX11" fmla="*/ 0 w 1174023"/>
                        <a:gd name="connsiteY11" fmla="*/ 73741 h 935456"/>
                        <a:gd name="connsiteX12" fmla="*/ 39553 w 1174023"/>
                        <a:gd name="connsiteY12" fmla="*/ 36661 h 935456"/>
                        <a:gd name="connsiteX13" fmla="*/ 134563 w 1174023"/>
                        <a:gd name="connsiteY13" fmla="*/ 129289 h 935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174023" h="935456">
                          <a:moveTo>
                            <a:pt x="167999" y="0"/>
                          </a:moveTo>
                          <a:lnTo>
                            <a:pt x="221044" y="11202"/>
                          </a:lnTo>
                          <a:lnTo>
                            <a:pt x="177308" y="180322"/>
                          </a:lnTo>
                          <a:lnTo>
                            <a:pt x="346676" y="812413"/>
                          </a:lnTo>
                          <a:cubicBezTo>
                            <a:pt x="355531" y="845460"/>
                            <a:pt x="383221" y="868431"/>
                            <a:pt x="415103" y="872870"/>
                          </a:cubicBezTo>
                          <a:lnTo>
                            <a:pt x="416037" y="872811"/>
                          </a:lnTo>
                          <a:lnTo>
                            <a:pt x="1174023" y="872389"/>
                          </a:lnTo>
                          <a:lnTo>
                            <a:pt x="1174023" y="935223"/>
                          </a:lnTo>
                          <a:lnTo>
                            <a:pt x="406417" y="935456"/>
                          </a:lnTo>
                          <a:cubicBezTo>
                            <a:pt x="350153" y="927623"/>
                            <a:pt x="301286" y="887084"/>
                            <a:pt x="285658" y="828762"/>
                          </a:cubicBezTo>
                          <a:lnTo>
                            <a:pt x="112824" y="183735"/>
                          </a:lnTo>
                          <a:lnTo>
                            <a:pt x="0" y="73741"/>
                          </a:lnTo>
                          <a:lnTo>
                            <a:pt x="39553" y="36661"/>
                          </a:lnTo>
                          <a:lnTo>
                            <a:pt x="134563" y="129289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 dirty="0"/>
                    </a:p>
                  </p:txBody>
                </p:sp>
              </p:grpSp>
              <p:sp>
                <p:nvSpPr>
                  <p:cNvPr id="579" name="フリーフォーム: 図形 578">
                    <a:extLst>
                      <a:ext uri="{FF2B5EF4-FFF2-40B4-BE49-F238E27FC236}">
                        <a16:creationId xmlns:a16="http://schemas.microsoft.com/office/drawing/2014/main" id="{4B0302AC-217F-4B0F-B629-25D7F147D256}"/>
                      </a:ext>
                    </a:extLst>
                  </p:cNvPr>
                  <p:cNvSpPr/>
                  <p:nvPr/>
                </p:nvSpPr>
                <p:spPr>
                  <a:xfrm rot="15494227" flipH="1">
                    <a:off x="5299776" y="3430105"/>
                    <a:ext cx="835454" cy="1196697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0" name="星: 12 pt 579">
                    <a:extLst>
                      <a:ext uri="{FF2B5EF4-FFF2-40B4-BE49-F238E27FC236}">
                        <a16:creationId xmlns:a16="http://schemas.microsoft.com/office/drawing/2014/main" id="{2967CDD5-E0EB-48B0-AAEA-EE8C83F9DF99}"/>
                      </a:ext>
                    </a:extLst>
                  </p:cNvPr>
                  <p:cNvSpPr/>
                  <p:nvPr/>
                </p:nvSpPr>
                <p:spPr>
                  <a:xfrm>
                    <a:off x="4749254" y="4238779"/>
                    <a:ext cx="680521" cy="66324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grpSp>
                <p:nvGrpSpPr>
                  <p:cNvPr id="581" name="グループ化 580">
                    <a:extLst>
                      <a:ext uri="{FF2B5EF4-FFF2-40B4-BE49-F238E27FC236}">
                        <a16:creationId xmlns:a16="http://schemas.microsoft.com/office/drawing/2014/main" id="{CAEFA234-63D0-466E-875B-9A7B8EBBF016}"/>
                      </a:ext>
                    </a:extLst>
                  </p:cNvPr>
                  <p:cNvGrpSpPr/>
                  <p:nvPr/>
                </p:nvGrpSpPr>
                <p:grpSpPr>
                  <a:xfrm>
                    <a:off x="4478724" y="4054213"/>
                    <a:ext cx="962240" cy="747191"/>
                    <a:chOff x="5012096" y="988959"/>
                    <a:chExt cx="641426" cy="498075"/>
                  </a:xfrm>
                </p:grpSpPr>
                <p:sp>
                  <p:nvSpPr>
                    <p:cNvPr id="582" name="フリーフォーム: 図形 581">
                      <a:extLst>
                        <a:ext uri="{FF2B5EF4-FFF2-40B4-BE49-F238E27FC236}">
                          <a16:creationId xmlns:a16="http://schemas.microsoft.com/office/drawing/2014/main" id="{30469F7C-2E32-45E2-8D93-6B7C5FB26855}"/>
                        </a:ext>
                      </a:extLst>
                    </p:cNvPr>
                    <p:cNvSpPr/>
                    <p:nvPr/>
                  </p:nvSpPr>
                  <p:spPr>
                    <a:xfrm rot="625307">
                      <a:off x="5012096" y="988959"/>
                      <a:ext cx="278374" cy="189955"/>
                    </a:xfrm>
                    <a:custGeom>
                      <a:avLst/>
                      <a:gdLst>
                        <a:gd name="connsiteX0" fmla="*/ 71597 w 662413"/>
                        <a:gd name="connsiteY0" fmla="*/ 5872 h 452013"/>
                        <a:gd name="connsiteX1" fmla="*/ 117227 w 662413"/>
                        <a:gd name="connsiteY1" fmla="*/ 0 h 452013"/>
                        <a:gd name="connsiteX2" fmla="*/ 225242 w 662413"/>
                        <a:gd name="connsiteY2" fmla="*/ 45634 h 452013"/>
                        <a:gd name="connsiteX3" fmla="*/ 226939 w 662413"/>
                        <a:gd name="connsiteY3" fmla="*/ 50994 h 452013"/>
                        <a:gd name="connsiteX4" fmla="*/ 292718 w 662413"/>
                        <a:gd name="connsiteY4" fmla="*/ 60237 h 452013"/>
                        <a:gd name="connsiteX5" fmla="*/ 662413 w 662413"/>
                        <a:gd name="connsiteY5" fmla="*/ 441303 h 452013"/>
                        <a:gd name="connsiteX6" fmla="*/ 608000 w 662413"/>
                        <a:gd name="connsiteY6" fmla="*/ 452013 h 452013"/>
                        <a:gd name="connsiteX7" fmla="*/ 280370 w 662413"/>
                        <a:gd name="connsiteY7" fmla="*/ 114305 h 452013"/>
                        <a:gd name="connsiteX8" fmla="*/ 222703 w 662413"/>
                        <a:gd name="connsiteY8" fmla="*/ 106201 h 452013"/>
                        <a:gd name="connsiteX9" fmla="*/ 200119 w 662413"/>
                        <a:gd name="connsiteY9" fmla="*/ 127552 h 452013"/>
                        <a:gd name="connsiteX10" fmla="*/ 117227 w 662413"/>
                        <a:gd name="connsiteY10" fmla="*/ 149436 h 452013"/>
                        <a:gd name="connsiteX11" fmla="*/ 0 w 662413"/>
                        <a:gd name="connsiteY11" fmla="*/ 74718 h 452013"/>
                        <a:gd name="connsiteX12" fmla="*/ 71597 w 662413"/>
                        <a:gd name="connsiteY12" fmla="*/ 5872 h 4520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662413" h="452013">
                          <a:moveTo>
                            <a:pt x="71597" y="5872"/>
                          </a:moveTo>
                          <a:cubicBezTo>
                            <a:pt x="85622" y="2091"/>
                            <a:pt x="101041" y="0"/>
                            <a:pt x="117227" y="0"/>
                          </a:cubicBezTo>
                          <a:cubicBezTo>
                            <a:pt x="165784" y="0"/>
                            <a:pt x="207446" y="18817"/>
                            <a:pt x="225242" y="45634"/>
                          </a:cubicBezTo>
                          <a:lnTo>
                            <a:pt x="226939" y="50994"/>
                          </a:lnTo>
                          <a:lnTo>
                            <a:pt x="292718" y="60237"/>
                          </a:lnTo>
                          <a:cubicBezTo>
                            <a:pt x="477861" y="102434"/>
                            <a:pt x="624770" y="250055"/>
                            <a:pt x="662413" y="441303"/>
                          </a:cubicBezTo>
                          <a:lnTo>
                            <a:pt x="608000" y="452013"/>
                          </a:lnTo>
                          <a:cubicBezTo>
                            <a:pt x="574641" y="282524"/>
                            <a:pt x="444447" y="151700"/>
                            <a:pt x="280370" y="114305"/>
                          </a:cubicBezTo>
                          <a:lnTo>
                            <a:pt x="222703" y="106201"/>
                          </a:lnTo>
                          <a:lnTo>
                            <a:pt x="200119" y="127552"/>
                          </a:lnTo>
                          <a:cubicBezTo>
                            <a:pt x="178905" y="141073"/>
                            <a:pt x="149599" y="149436"/>
                            <a:pt x="117227" y="149436"/>
                          </a:cubicBezTo>
                          <a:cubicBezTo>
                            <a:pt x="52484" y="149436"/>
                            <a:pt x="0" y="115984"/>
                            <a:pt x="0" y="74718"/>
                          </a:cubicBezTo>
                          <a:cubicBezTo>
                            <a:pt x="0" y="43769"/>
                            <a:pt x="29522" y="17214"/>
                            <a:pt x="71597" y="587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3" name="フリーフォーム: 図形 582">
                      <a:extLst>
                        <a:ext uri="{FF2B5EF4-FFF2-40B4-BE49-F238E27FC236}">
                          <a16:creationId xmlns:a16="http://schemas.microsoft.com/office/drawing/2014/main" id="{B94AAD4F-A6CB-49BB-A84D-51B3AAEFC7B3}"/>
                        </a:ext>
                      </a:extLst>
                    </p:cNvPr>
                    <p:cNvSpPr/>
                    <p:nvPr/>
                  </p:nvSpPr>
                  <p:spPr>
                    <a:xfrm rot="20974693" flipH="1">
                      <a:off x="5375148" y="988959"/>
                      <a:ext cx="278374" cy="189955"/>
                    </a:xfrm>
                    <a:custGeom>
                      <a:avLst/>
                      <a:gdLst>
                        <a:gd name="connsiteX0" fmla="*/ 71597 w 662413"/>
                        <a:gd name="connsiteY0" fmla="*/ 5872 h 452013"/>
                        <a:gd name="connsiteX1" fmla="*/ 117227 w 662413"/>
                        <a:gd name="connsiteY1" fmla="*/ 0 h 452013"/>
                        <a:gd name="connsiteX2" fmla="*/ 225242 w 662413"/>
                        <a:gd name="connsiteY2" fmla="*/ 45634 h 452013"/>
                        <a:gd name="connsiteX3" fmla="*/ 226939 w 662413"/>
                        <a:gd name="connsiteY3" fmla="*/ 50994 h 452013"/>
                        <a:gd name="connsiteX4" fmla="*/ 292718 w 662413"/>
                        <a:gd name="connsiteY4" fmla="*/ 60237 h 452013"/>
                        <a:gd name="connsiteX5" fmla="*/ 662413 w 662413"/>
                        <a:gd name="connsiteY5" fmla="*/ 441303 h 452013"/>
                        <a:gd name="connsiteX6" fmla="*/ 608000 w 662413"/>
                        <a:gd name="connsiteY6" fmla="*/ 452013 h 452013"/>
                        <a:gd name="connsiteX7" fmla="*/ 280370 w 662413"/>
                        <a:gd name="connsiteY7" fmla="*/ 114305 h 452013"/>
                        <a:gd name="connsiteX8" fmla="*/ 222703 w 662413"/>
                        <a:gd name="connsiteY8" fmla="*/ 106201 h 452013"/>
                        <a:gd name="connsiteX9" fmla="*/ 200119 w 662413"/>
                        <a:gd name="connsiteY9" fmla="*/ 127552 h 452013"/>
                        <a:gd name="connsiteX10" fmla="*/ 117227 w 662413"/>
                        <a:gd name="connsiteY10" fmla="*/ 149436 h 452013"/>
                        <a:gd name="connsiteX11" fmla="*/ 0 w 662413"/>
                        <a:gd name="connsiteY11" fmla="*/ 74718 h 452013"/>
                        <a:gd name="connsiteX12" fmla="*/ 71597 w 662413"/>
                        <a:gd name="connsiteY12" fmla="*/ 5872 h 4520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662413" h="452013">
                          <a:moveTo>
                            <a:pt x="71597" y="5872"/>
                          </a:moveTo>
                          <a:cubicBezTo>
                            <a:pt x="85622" y="2091"/>
                            <a:pt x="101041" y="0"/>
                            <a:pt x="117227" y="0"/>
                          </a:cubicBezTo>
                          <a:cubicBezTo>
                            <a:pt x="165784" y="0"/>
                            <a:pt x="207446" y="18817"/>
                            <a:pt x="225242" y="45634"/>
                          </a:cubicBezTo>
                          <a:lnTo>
                            <a:pt x="226939" y="50994"/>
                          </a:lnTo>
                          <a:lnTo>
                            <a:pt x="292718" y="60237"/>
                          </a:lnTo>
                          <a:cubicBezTo>
                            <a:pt x="477861" y="102434"/>
                            <a:pt x="624770" y="250055"/>
                            <a:pt x="662413" y="441303"/>
                          </a:cubicBezTo>
                          <a:lnTo>
                            <a:pt x="608000" y="452013"/>
                          </a:lnTo>
                          <a:cubicBezTo>
                            <a:pt x="574641" y="282524"/>
                            <a:pt x="444447" y="151700"/>
                            <a:pt x="280370" y="114305"/>
                          </a:cubicBezTo>
                          <a:lnTo>
                            <a:pt x="222703" y="106201"/>
                          </a:lnTo>
                          <a:lnTo>
                            <a:pt x="200119" y="127552"/>
                          </a:lnTo>
                          <a:cubicBezTo>
                            <a:pt x="178905" y="141073"/>
                            <a:pt x="149599" y="149436"/>
                            <a:pt x="117227" y="149436"/>
                          </a:cubicBezTo>
                          <a:cubicBezTo>
                            <a:pt x="52484" y="149436"/>
                            <a:pt x="0" y="115984"/>
                            <a:pt x="0" y="74718"/>
                          </a:cubicBezTo>
                          <a:cubicBezTo>
                            <a:pt x="0" y="43769"/>
                            <a:pt x="29522" y="17214"/>
                            <a:pt x="71597" y="587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84" name="楕円 583">
                      <a:extLst>
                        <a:ext uri="{FF2B5EF4-FFF2-40B4-BE49-F238E27FC236}">
                          <a16:creationId xmlns:a16="http://schemas.microsoft.com/office/drawing/2014/main" id="{FC41AFF9-D08F-4DC6-A756-4157C624D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27989" y="1077388"/>
                      <a:ext cx="409646" cy="409646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ja-JP" altLang="en-US"/>
                    </a:p>
                  </p:txBody>
                </p:sp>
                <p:sp>
                  <p:nvSpPr>
                    <p:cNvPr id="585" name="楕円 584">
                      <a:extLst>
                        <a:ext uri="{FF2B5EF4-FFF2-40B4-BE49-F238E27FC236}">
                          <a16:creationId xmlns:a16="http://schemas.microsoft.com/office/drawing/2014/main" id="{55E22BEE-07E2-49F5-B4B3-D07225C201D8}"/>
                        </a:ext>
                      </a:extLst>
                    </p:cNvPr>
                    <p:cNvSpPr/>
                    <p:nvPr/>
                  </p:nvSpPr>
                  <p:spPr>
                    <a:xfrm rot="2700000">
                      <a:off x="5142694" y="1179414"/>
                      <a:ext cx="145554" cy="20693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ja-JP" altLang="en-US"/>
                    </a:p>
                  </p:txBody>
                </p:sp>
                <p:sp>
                  <p:nvSpPr>
                    <p:cNvPr id="586" name="楕円 585">
                      <a:extLst>
                        <a:ext uri="{FF2B5EF4-FFF2-40B4-BE49-F238E27FC236}">
                          <a16:creationId xmlns:a16="http://schemas.microsoft.com/office/drawing/2014/main" id="{BAA12372-20E3-4792-9D40-7A6A29301336}"/>
                        </a:ext>
                      </a:extLst>
                    </p:cNvPr>
                    <p:cNvSpPr/>
                    <p:nvPr/>
                  </p:nvSpPr>
                  <p:spPr>
                    <a:xfrm rot="18900000" flipH="1">
                      <a:off x="5382317" y="1179413"/>
                      <a:ext cx="145552" cy="20694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ja-JP" altLang="en-US"/>
                    </a:p>
                  </p:txBody>
                </p:sp>
              </p:grpSp>
            </p:grpSp>
          </p:grpSp>
          <p:grpSp>
            <p:nvGrpSpPr>
              <p:cNvPr id="461" name="グループ化 460">
                <a:extLst>
                  <a:ext uri="{FF2B5EF4-FFF2-40B4-BE49-F238E27FC236}">
                    <a16:creationId xmlns:a16="http://schemas.microsoft.com/office/drawing/2014/main" id="{464117FE-F21B-47B2-A340-5F4B4CF36B70}"/>
                  </a:ext>
                </a:extLst>
              </p:cNvPr>
              <p:cNvGrpSpPr/>
              <p:nvPr/>
            </p:nvGrpSpPr>
            <p:grpSpPr>
              <a:xfrm>
                <a:off x="5120296" y="2579445"/>
                <a:ext cx="344916" cy="312966"/>
                <a:chOff x="291237" y="1759579"/>
                <a:chExt cx="1322030" cy="1199569"/>
              </a:xfrm>
            </p:grpSpPr>
            <p:grpSp>
              <p:nvGrpSpPr>
                <p:cNvPr id="550" name="グループ化 549">
                  <a:extLst>
                    <a:ext uri="{FF2B5EF4-FFF2-40B4-BE49-F238E27FC236}">
                      <a16:creationId xmlns:a16="http://schemas.microsoft.com/office/drawing/2014/main" id="{FC256848-D19C-429C-BC24-F5DA6B2EC50F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568" name="フリーフォーム: 図形 567">
                    <a:extLst>
                      <a:ext uri="{FF2B5EF4-FFF2-40B4-BE49-F238E27FC236}">
                        <a16:creationId xmlns:a16="http://schemas.microsoft.com/office/drawing/2014/main" id="{30769695-945B-4859-ADA0-4DFAB7DB0247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61E64605-D902-4F55-AD56-4A60F5D60459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0" name="フリーフォーム: 図形 569">
                    <a:extLst>
                      <a:ext uri="{FF2B5EF4-FFF2-40B4-BE49-F238E27FC236}">
                        <a16:creationId xmlns:a16="http://schemas.microsoft.com/office/drawing/2014/main" id="{0A78E37D-7135-4EAC-ADED-E48605177258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551" name="グループ化 550">
                  <a:extLst>
                    <a:ext uri="{FF2B5EF4-FFF2-40B4-BE49-F238E27FC236}">
                      <a16:creationId xmlns:a16="http://schemas.microsoft.com/office/drawing/2014/main" id="{7917E60C-987C-463F-9BC1-6289F83E16BC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556" name="フリーフォーム: 図形 555">
                    <a:extLst>
                      <a:ext uri="{FF2B5EF4-FFF2-40B4-BE49-F238E27FC236}">
                        <a16:creationId xmlns:a16="http://schemas.microsoft.com/office/drawing/2014/main" id="{CDB715E8-D168-4AFD-8780-5C805FD18B94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7" name="フリーフォーム: 図形 556">
                    <a:extLst>
                      <a:ext uri="{FF2B5EF4-FFF2-40B4-BE49-F238E27FC236}">
                        <a16:creationId xmlns:a16="http://schemas.microsoft.com/office/drawing/2014/main" id="{1847598E-FF3F-40E1-91E3-EBECB784BC02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8" name="フリーフォーム: 図形 557">
                    <a:extLst>
                      <a:ext uri="{FF2B5EF4-FFF2-40B4-BE49-F238E27FC236}">
                        <a16:creationId xmlns:a16="http://schemas.microsoft.com/office/drawing/2014/main" id="{635EA470-088C-477B-82BD-3A30B9047E15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59" name="フリーフォーム: 図形 558">
                    <a:extLst>
                      <a:ext uri="{FF2B5EF4-FFF2-40B4-BE49-F238E27FC236}">
                        <a16:creationId xmlns:a16="http://schemas.microsoft.com/office/drawing/2014/main" id="{E6DB87C8-8728-4136-936C-B7ED50E4A618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0" name="フリーフォーム: 図形 559">
                    <a:extLst>
                      <a:ext uri="{FF2B5EF4-FFF2-40B4-BE49-F238E27FC236}">
                        <a16:creationId xmlns:a16="http://schemas.microsoft.com/office/drawing/2014/main" id="{8456EDBA-0C96-400F-8FF4-83DFC1A6CA20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1" name="楕円 560">
                    <a:extLst>
                      <a:ext uri="{FF2B5EF4-FFF2-40B4-BE49-F238E27FC236}">
                        <a16:creationId xmlns:a16="http://schemas.microsoft.com/office/drawing/2014/main" id="{C4B801BB-9C24-4A64-8554-E863638F6F1F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2" name="楕円 561">
                    <a:extLst>
                      <a:ext uri="{FF2B5EF4-FFF2-40B4-BE49-F238E27FC236}">
                        <a16:creationId xmlns:a16="http://schemas.microsoft.com/office/drawing/2014/main" id="{D22D6C1F-D649-4254-9420-D95F040B541B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3" name="フリーフォーム: 図形 562">
                    <a:extLst>
                      <a:ext uri="{FF2B5EF4-FFF2-40B4-BE49-F238E27FC236}">
                        <a16:creationId xmlns:a16="http://schemas.microsoft.com/office/drawing/2014/main" id="{1247810D-4F6F-4594-9245-C295C7ADB500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4" name="星: 12 pt 563">
                    <a:extLst>
                      <a:ext uri="{FF2B5EF4-FFF2-40B4-BE49-F238E27FC236}">
                        <a16:creationId xmlns:a16="http://schemas.microsoft.com/office/drawing/2014/main" id="{CC4B17CC-A24E-4289-A63C-9D732E9459FF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5" name="楕円 564">
                    <a:extLst>
                      <a:ext uri="{FF2B5EF4-FFF2-40B4-BE49-F238E27FC236}">
                        <a16:creationId xmlns:a16="http://schemas.microsoft.com/office/drawing/2014/main" id="{25C64D52-1342-4E3B-B97A-3460BBAAEB14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66" name="楕円 565">
                    <a:extLst>
                      <a:ext uri="{FF2B5EF4-FFF2-40B4-BE49-F238E27FC236}">
                        <a16:creationId xmlns:a16="http://schemas.microsoft.com/office/drawing/2014/main" id="{A9871338-EE6E-459C-BFBC-E12484F79239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67" name="フリーフォーム: 図形 566">
                    <a:extLst>
                      <a:ext uri="{FF2B5EF4-FFF2-40B4-BE49-F238E27FC236}">
                        <a16:creationId xmlns:a16="http://schemas.microsoft.com/office/drawing/2014/main" id="{ABD2F7A5-2CD7-47FE-8C35-47FD04924BCB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52" name="グループ化 551">
                  <a:extLst>
                    <a:ext uri="{FF2B5EF4-FFF2-40B4-BE49-F238E27FC236}">
                      <a16:creationId xmlns:a16="http://schemas.microsoft.com/office/drawing/2014/main" id="{7BA7AA85-7EFF-4AC8-8511-A74BE2B3A7AA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553" name="フリーフォーム: 図形 552">
                    <a:extLst>
                      <a:ext uri="{FF2B5EF4-FFF2-40B4-BE49-F238E27FC236}">
                        <a16:creationId xmlns:a16="http://schemas.microsoft.com/office/drawing/2014/main" id="{FC1319AE-CEBE-412A-B9DC-C4D5DE10342D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4" name="フリーフォーム: 図形 553">
                    <a:extLst>
                      <a:ext uri="{FF2B5EF4-FFF2-40B4-BE49-F238E27FC236}">
                        <a16:creationId xmlns:a16="http://schemas.microsoft.com/office/drawing/2014/main" id="{0E2BCA2A-9F2F-4570-9B7A-11839D19AF8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5" name="フリーフォーム: 図形 554">
                    <a:extLst>
                      <a:ext uri="{FF2B5EF4-FFF2-40B4-BE49-F238E27FC236}">
                        <a16:creationId xmlns:a16="http://schemas.microsoft.com/office/drawing/2014/main" id="{FB2899A4-A04E-49D1-A205-9A678D07CA11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62" name="グループ化 461">
                <a:extLst>
                  <a:ext uri="{FF2B5EF4-FFF2-40B4-BE49-F238E27FC236}">
                    <a16:creationId xmlns:a16="http://schemas.microsoft.com/office/drawing/2014/main" id="{398EF612-E0CE-4088-AE17-0321E51CDEF6}"/>
                  </a:ext>
                </a:extLst>
              </p:cNvPr>
              <p:cNvGrpSpPr/>
              <p:nvPr/>
            </p:nvGrpSpPr>
            <p:grpSpPr>
              <a:xfrm flipH="1">
                <a:off x="6179827" y="2701019"/>
                <a:ext cx="269891" cy="244891"/>
                <a:chOff x="291237" y="1759579"/>
                <a:chExt cx="1322030" cy="1199569"/>
              </a:xfrm>
            </p:grpSpPr>
            <p:grpSp>
              <p:nvGrpSpPr>
                <p:cNvPr id="529" name="グループ化 528">
                  <a:extLst>
                    <a:ext uri="{FF2B5EF4-FFF2-40B4-BE49-F238E27FC236}">
                      <a16:creationId xmlns:a16="http://schemas.microsoft.com/office/drawing/2014/main" id="{E643E66B-3C10-42B9-8AB9-13B3E1D73C5C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547" name="フリーフォーム: 図形 546">
                    <a:extLst>
                      <a:ext uri="{FF2B5EF4-FFF2-40B4-BE49-F238E27FC236}">
                        <a16:creationId xmlns:a16="http://schemas.microsoft.com/office/drawing/2014/main" id="{D998BB75-8D49-45BC-BB81-68CC4969E7FD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48" name="フリーフォーム: 図形 547">
                    <a:extLst>
                      <a:ext uri="{FF2B5EF4-FFF2-40B4-BE49-F238E27FC236}">
                        <a16:creationId xmlns:a16="http://schemas.microsoft.com/office/drawing/2014/main" id="{8DE18E8A-17CB-4C29-9CE9-67E14745500D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9" name="フリーフォーム: 図形 548">
                    <a:extLst>
                      <a:ext uri="{FF2B5EF4-FFF2-40B4-BE49-F238E27FC236}">
                        <a16:creationId xmlns:a16="http://schemas.microsoft.com/office/drawing/2014/main" id="{4439AD20-BF9C-402A-93E0-487868E62545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530" name="グループ化 529">
                  <a:extLst>
                    <a:ext uri="{FF2B5EF4-FFF2-40B4-BE49-F238E27FC236}">
                      <a16:creationId xmlns:a16="http://schemas.microsoft.com/office/drawing/2014/main" id="{8E877758-A8F4-4D04-AECA-9BDF8DC20B36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535" name="フリーフォーム: 図形 534">
                    <a:extLst>
                      <a:ext uri="{FF2B5EF4-FFF2-40B4-BE49-F238E27FC236}">
                        <a16:creationId xmlns:a16="http://schemas.microsoft.com/office/drawing/2014/main" id="{2E29B625-9E8D-4D18-A845-A73B67156239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6" name="フリーフォーム: 図形 535">
                    <a:extLst>
                      <a:ext uri="{FF2B5EF4-FFF2-40B4-BE49-F238E27FC236}">
                        <a16:creationId xmlns:a16="http://schemas.microsoft.com/office/drawing/2014/main" id="{86CA24A7-33F1-4FEE-AE80-24B03676E587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7" name="フリーフォーム: 図形 536">
                    <a:extLst>
                      <a:ext uri="{FF2B5EF4-FFF2-40B4-BE49-F238E27FC236}">
                        <a16:creationId xmlns:a16="http://schemas.microsoft.com/office/drawing/2014/main" id="{7ADB1198-6EB5-40DC-8D73-2C9C02D80D6A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38" name="フリーフォーム: 図形 537">
                    <a:extLst>
                      <a:ext uri="{FF2B5EF4-FFF2-40B4-BE49-F238E27FC236}">
                        <a16:creationId xmlns:a16="http://schemas.microsoft.com/office/drawing/2014/main" id="{43EE5424-D04A-462A-9E8D-21BD3DF94AFD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9" name="フリーフォーム: 図形 538">
                    <a:extLst>
                      <a:ext uri="{FF2B5EF4-FFF2-40B4-BE49-F238E27FC236}">
                        <a16:creationId xmlns:a16="http://schemas.microsoft.com/office/drawing/2014/main" id="{C78D8AA6-A88F-4D0A-ACBB-EB6E6760F2F7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0" name="楕円 539">
                    <a:extLst>
                      <a:ext uri="{FF2B5EF4-FFF2-40B4-BE49-F238E27FC236}">
                        <a16:creationId xmlns:a16="http://schemas.microsoft.com/office/drawing/2014/main" id="{9EF7BB37-BA1D-4855-B96B-CA704E8C56AE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1" name="楕円 540">
                    <a:extLst>
                      <a:ext uri="{FF2B5EF4-FFF2-40B4-BE49-F238E27FC236}">
                        <a16:creationId xmlns:a16="http://schemas.microsoft.com/office/drawing/2014/main" id="{4B032D7C-6F07-42C9-94FA-7544867F7FE0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2" name="フリーフォーム: 図形 541">
                    <a:extLst>
                      <a:ext uri="{FF2B5EF4-FFF2-40B4-BE49-F238E27FC236}">
                        <a16:creationId xmlns:a16="http://schemas.microsoft.com/office/drawing/2014/main" id="{C77E581D-A5AA-477C-9D38-34BA404B1CFD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3" name="星: 12 pt 542">
                    <a:extLst>
                      <a:ext uri="{FF2B5EF4-FFF2-40B4-BE49-F238E27FC236}">
                        <a16:creationId xmlns:a16="http://schemas.microsoft.com/office/drawing/2014/main" id="{8FC281B9-8A08-4293-9B03-5AB208D19D26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4" name="楕円 543">
                    <a:extLst>
                      <a:ext uri="{FF2B5EF4-FFF2-40B4-BE49-F238E27FC236}">
                        <a16:creationId xmlns:a16="http://schemas.microsoft.com/office/drawing/2014/main" id="{41395BDD-88C0-420D-9C58-A85E1DE44E0C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45" name="楕円 544">
                    <a:extLst>
                      <a:ext uri="{FF2B5EF4-FFF2-40B4-BE49-F238E27FC236}">
                        <a16:creationId xmlns:a16="http://schemas.microsoft.com/office/drawing/2014/main" id="{139CF446-FF59-49C6-8B73-A5C7A008F3F1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46" name="フリーフォーム: 図形 545">
                    <a:extLst>
                      <a:ext uri="{FF2B5EF4-FFF2-40B4-BE49-F238E27FC236}">
                        <a16:creationId xmlns:a16="http://schemas.microsoft.com/office/drawing/2014/main" id="{7EBC8BC7-7A90-4834-9089-B63CF1C0DBDA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31" name="グループ化 530">
                  <a:extLst>
                    <a:ext uri="{FF2B5EF4-FFF2-40B4-BE49-F238E27FC236}">
                      <a16:creationId xmlns:a16="http://schemas.microsoft.com/office/drawing/2014/main" id="{F87A6DDE-FEF3-4195-9526-C7CC45D05807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532" name="フリーフォーム: 図形 531">
                    <a:extLst>
                      <a:ext uri="{FF2B5EF4-FFF2-40B4-BE49-F238E27FC236}">
                        <a16:creationId xmlns:a16="http://schemas.microsoft.com/office/drawing/2014/main" id="{16FB7FF5-786E-4D88-8116-74D920F532F0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3" name="フリーフォーム: 図形 532">
                    <a:extLst>
                      <a:ext uri="{FF2B5EF4-FFF2-40B4-BE49-F238E27FC236}">
                        <a16:creationId xmlns:a16="http://schemas.microsoft.com/office/drawing/2014/main" id="{AA3A246F-346A-402A-823F-95E088C74156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4" name="フリーフォーム: 図形 533">
                    <a:extLst>
                      <a:ext uri="{FF2B5EF4-FFF2-40B4-BE49-F238E27FC236}">
                        <a16:creationId xmlns:a16="http://schemas.microsoft.com/office/drawing/2014/main" id="{D3C565C7-136E-48BA-9C01-9035A8DC511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63" name="グループ化 462">
                <a:extLst>
                  <a:ext uri="{FF2B5EF4-FFF2-40B4-BE49-F238E27FC236}">
                    <a16:creationId xmlns:a16="http://schemas.microsoft.com/office/drawing/2014/main" id="{8A442E8C-A9C4-4A75-804E-393899852D6D}"/>
                  </a:ext>
                </a:extLst>
              </p:cNvPr>
              <p:cNvGrpSpPr/>
              <p:nvPr/>
            </p:nvGrpSpPr>
            <p:grpSpPr>
              <a:xfrm flipH="1">
                <a:off x="6682908" y="2750275"/>
                <a:ext cx="344916" cy="312966"/>
                <a:chOff x="291237" y="1759579"/>
                <a:chExt cx="1322030" cy="1199569"/>
              </a:xfrm>
            </p:grpSpPr>
            <p:grpSp>
              <p:nvGrpSpPr>
                <p:cNvPr id="508" name="グループ化 507">
                  <a:extLst>
                    <a:ext uri="{FF2B5EF4-FFF2-40B4-BE49-F238E27FC236}">
                      <a16:creationId xmlns:a16="http://schemas.microsoft.com/office/drawing/2014/main" id="{C5FC4152-952D-4FBB-8A15-DB53322464C1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526" name="フリーフォーム: 図形 525">
                    <a:extLst>
                      <a:ext uri="{FF2B5EF4-FFF2-40B4-BE49-F238E27FC236}">
                        <a16:creationId xmlns:a16="http://schemas.microsoft.com/office/drawing/2014/main" id="{1048BB60-5020-48DF-9D23-08F9130B02F3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27" name="フリーフォーム: 図形 526">
                    <a:extLst>
                      <a:ext uri="{FF2B5EF4-FFF2-40B4-BE49-F238E27FC236}">
                        <a16:creationId xmlns:a16="http://schemas.microsoft.com/office/drawing/2014/main" id="{7A9F3501-8422-4195-974A-07E4C75F90F8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8" name="フリーフォーム: 図形 527">
                    <a:extLst>
                      <a:ext uri="{FF2B5EF4-FFF2-40B4-BE49-F238E27FC236}">
                        <a16:creationId xmlns:a16="http://schemas.microsoft.com/office/drawing/2014/main" id="{D0C174CE-24C5-4923-8E80-B761E11E78CA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509" name="グループ化 508">
                  <a:extLst>
                    <a:ext uri="{FF2B5EF4-FFF2-40B4-BE49-F238E27FC236}">
                      <a16:creationId xmlns:a16="http://schemas.microsoft.com/office/drawing/2014/main" id="{F74DAE88-2695-411E-994A-7FD5CCBF376B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514" name="フリーフォーム: 図形 513">
                    <a:extLst>
                      <a:ext uri="{FF2B5EF4-FFF2-40B4-BE49-F238E27FC236}">
                        <a16:creationId xmlns:a16="http://schemas.microsoft.com/office/drawing/2014/main" id="{C0B0A0BF-F462-4463-A311-265E532F3BDD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5" name="フリーフォーム: 図形 514">
                    <a:extLst>
                      <a:ext uri="{FF2B5EF4-FFF2-40B4-BE49-F238E27FC236}">
                        <a16:creationId xmlns:a16="http://schemas.microsoft.com/office/drawing/2014/main" id="{E767A782-0003-468B-9D7F-A7346DB0C6F2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6" name="フリーフォーム: 図形 515">
                    <a:extLst>
                      <a:ext uri="{FF2B5EF4-FFF2-40B4-BE49-F238E27FC236}">
                        <a16:creationId xmlns:a16="http://schemas.microsoft.com/office/drawing/2014/main" id="{EDCD1998-9FD9-4A26-BDEC-A41A11377F7C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17" name="フリーフォーム: 図形 516">
                    <a:extLst>
                      <a:ext uri="{FF2B5EF4-FFF2-40B4-BE49-F238E27FC236}">
                        <a16:creationId xmlns:a16="http://schemas.microsoft.com/office/drawing/2014/main" id="{CD41F1FB-8FCF-463C-BC61-0208F537A9F9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8" name="フリーフォーム: 図形 517">
                    <a:extLst>
                      <a:ext uri="{FF2B5EF4-FFF2-40B4-BE49-F238E27FC236}">
                        <a16:creationId xmlns:a16="http://schemas.microsoft.com/office/drawing/2014/main" id="{C6740822-D68E-42D4-B465-4D7670B0E5E7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9" name="楕円 518">
                    <a:extLst>
                      <a:ext uri="{FF2B5EF4-FFF2-40B4-BE49-F238E27FC236}">
                        <a16:creationId xmlns:a16="http://schemas.microsoft.com/office/drawing/2014/main" id="{6BE105EE-19D9-4CFB-9784-90876DE76153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0" name="楕円 519">
                    <a:extLst>
                      <a:ext uri="{FF2B5EF4-FFF2-40B4-BE49-F238E27FC236}">
                        <a16:creationId xmlns:a16="http://schemas.microsoft.com/office/drawing/2014/main" id="{3A7C0EBA-76CE-4EC7-A0A4-E9C4F6B5201F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1" name="フリーフォーム: 図形 520">
                    <a:extLst>
                      <a:ext uri="{FF2B5EF4-FFF2-40B4-BE49-F238E27FC236}">
                        <a16:creationId xmlns:a16="http://schemas.microsoft.com/office/drawing/2014/main" id="{FC3B687E-72CD-4DE9-994E-962676BBF70B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2" name="星: 12 pt 521">
                    <a:extLst>
                      <a:ext uri="{FF2B5EF4-FFF2-40B4-BE49-F238E27FC236}">
                        <a16:creationId xmlns:a16="http://schemas.microsoft.com/office/drawing/2014/main" id="{5EBE1796-FFC2-4FBA-878C-B70AE7E62D0E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3" name="楕円 522">
                    <a:extLst>
                      <a:ext uri="{FF2B5EF4-FFF2-40B4-BE49-F238E27FC236}">
                        <a16:creationId xmlns:a16="http://schemas.microsoft.com/office/drawing/2014/main" id="{50D9D066-A9D1-4A92-9869-612EE2DC920A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24" name="楕円 523">
                    <a:extLst>
                      <a:ext uri="{FF2B5EF4-FFF2-40B4-BE49-F238E27FC236}">
                        <a16:creationId xmlns:a16="http://schemas.microsoft.com/office/drawing/2014/main" id="{ED7E241D-D0AB-4947-90CE-56D01A49BEE0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25" name="フリーフォーム: 図形 524">
                    <a:extLst>
                      <a:ext uri="{FF2B5EF4-FFF2-40B4-BE49-F238E27FC236}">
                        <a16:creationId xmlns:a16="http://schemas.microsoft.com/office/drawing/2014/main" id="{E6B797BA-D86D-40E2-8D82-FA990AD7702A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10" name="グループ化 509">
                  <a:extLst>
                    <a:ext uri="{FF2B5EF4-FFF2-40B4-BE49-F238E27FC236}">
                      <a16:creationId xmlns:a16="http://schemas.microsoft.com/office/drawing/2014/main" id="{99136F5B-830B-44FD-95EF-13DCE33E35DF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511" name="フリーフォーム: 図形 510">
                    <a:extLst>
                      <a:ext uri="{FF2B5EF4-FFF2-40B4-BE49-F238E27FC236}">
                        <a16:creationId xmlns:a16="http://schemas.microsoft.com/office/drawing/2014/main" id="{692674C1-D9D1-449A-937F-B7AFF1772C9B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FD626558-3944-4E03-9D27-A9F5C9395EC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3" name="フリーフォーム: 図形 512">
                    <a:extLst>
                      <a:ext uri="{FF2B5EF4-FFF2-40B4-BE49-F238E27FC236}">
                        <a16:creationId xmlns:a16="http://schemas.microsoft.com/office/drawing/2014/main" id="{4738D557-D1E1-4122-B5BD-A6C8D492A6A3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64" name="グループ化 463">
                <a:extLst>
                  <a:ext uri="{FF2B5EF4-FFF2-40B4-BE49-F238E27FC236}">
                    <a16:creationId xmlns:a16="http://schemas.microsoft.com/office/drawing/2014/main" id="{88CDE1C1-0E8F-4D1A-BE51-1CF864C584BC}"/>
                  </a:ext>
                </a:extLst>
              </p:cNvPr>
              <p:cNvGrpSpPr/>
              <p:nvPr/>
            </p:nvGrpSpPr>
            <p:grpSpPr>
              <a:xfrm>
                <a:off x="5646103" y="2434742"/>
                <a:ext cx="274389" cy="248972"/>
                <a:chOff x="291237" y="1759579"/>
                <a:chExt cx="1322030" cy="1199569"/>
              </a:xfrm>
            </p:grpSpPr>
            <p:grpSp>
              <p:nvGrpSpPr>
                <p:cNvPr id="487" name="グループ化 486">
                  <a:extLst>
                    <a:ext uri="{FF2B5EF4-FFF2-40B4-BE49-F238E27FC236}">
                      <a16:creationId xmlns:a16="http://schemas.microsoft.com/office/drawing/2014/main" id="{34337C37-C473-4349-9A3E-DEBE2C6866E1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505" name="フリーフォーム: 図形 504">
                    <a:extLst>
                      <a:ext uri="{FF2B5EF4-FFF2-40B4-BE49-F238E27FC236}">
                        <a16:creationId xmlns:a16="http://schemas.microsoft.com/office/drawing/2014/main" id="{77954DAB-3474-43AC-96F4-5D1397FC8033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506" name="フリーフォーム: 図形 505">
                    <a:extLst>
                      <a:ext uri="{FF2B5EF4-FFF2-40B4-BE49-F238E27FC236}">
                        <a16:creationId xmlns:a16="http://schemas.microsoft.com/office/drawing/2014/main" id="{9B1D41A7-0201-4C8F-B612-BD4C5D4DABB1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7" name="フリーフォーム: 図形 506">
                    <a:extLst>
                      <a:ext uri="{FF2B5EF4-FFF2-40B4-BE49-F238E27FC236}">
                        <a16:creationId xmlns:a16="http://schemas.microsoft.com/office/drawing/2014/main" id="{84AC5A44-0F1A-418B-B371-1FD99E49F394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488" name="グループ化 487">
                  <a:extLst>
                    <a:ext uri="{FF2B5EF4-FFF2-40B4-BE49-F238E27FC236}">
                      <a16:creationId xmlns:a16="http://schemas.microsoft.com/office/drawing/2014/main" id="{F60D3956-FE43-4092-A224-4353FD4A2C94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493" name="フリーフォーム: 図形 492">
                    <a:extLst>
                      <a:ext uri="{FF2B5EF4-FFF2-40B4-BE49-F238E27FC236}">
                        <a16:creationId xmlns:a16="http://schemas.microsoft.com/office/drawing/2014/main" id="{7D7201EC-1466-4649-8BE5-A0E6B015F169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4" name="フリーフォーム: 図形 493">
                    <a:extLst>
                      <a:ext uri="{FF2B5EF4-FFF2-40B4-BE49-F238E27FC236}">
                        <a16:creationId xmlns:a16="http://schemas.microsoft.com/office/drawing/2014/main" id="{548B1662-117B-47AA-9B6B-368470888025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5" name="フリーフォーム: 図形 494">
                    <a:extLst>
                      <a:ext uri="{FF2B5EF4-FFF2-40B4-BE49-F238E27FC236}">
                        <a16:creationId xmlns:a16="http://schemas.microsoft.com/office/drawing/2014/main" id="{DA789D83-7D15-4A17-AB43-AC6AAF89B42B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496" name="フリーフォーム: 図形 495">
                    <a:extLst>
                      <a:ext uri="{FF2B5EF4-FFF2-40B4-BE49-F238E27FC236}">
                        <a16:creationId xmlns:a16="http://schemas.microsoft.com/office/drawing/2014/main" id="{6B1B756D-5D31-4E49-B1EF-C95F1C49C490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7" name="フリーフォーム: 図形 496">
                    <a:extLst>
                      <a:ext uri="{FF2B5EF4-FFF2-40B4-BE49-F238E27FC236}">
                        <a16:creationId xmlns:a16="http://schemas.microsoft.com/office/drawing/2014/main" id="{11C95186-93FE-4E7F-BC8C-4FEC417D6331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8" name="楕円 497">
                    <a:extLst>
                      <a:ext uri="{FF2B5EF4-FFF2-40B4-BE49-F238E27FC236}">
                        <a16:creationId xmlns:a16="http://schemas.microsoft.com/office/drawing/2014/main" id="{45E9B303-DE75-4A2A-BF9E-AD5D9A73986D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9" name="楕円 498">
                    <a:extLst>
                      <a:ext uri="{FF2B5EF4-FFF2-40B4-BE49-F238E27FC236}">
                        <a16:creationId xmlns:a16="http://schemas.microsoft.com/office/drawing/2014/main" id="{F46E2353-8CA6-4954-ABA2-003F4025E2BB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0" name="フリーフォーム: 図形 499">
                    <a:extLst>
                      <a:ext uri="{FF2B5EF4-FFF2-40B4-BE49-F238E27FC236}">
                        <a16:creationId xmlns:a16="http://schemas.microsoft.com/office/drawing/2014/main" id="{E2382E0A-AF1B-448C-A7BB-CE3B04AA9AEA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1" name="星: 12 pt 500">
                    <a:extLst>
                      <a:ext uri="{FF2B5EF4-FFF2-40B4-BE49-F238E27FC236}">
                        <a16:creationId xmlns:a16="http://schemas.microsoft.com/office/drawing/2014/main" id="{5B322373-E76B-4ADB-84F5-A8A8D56F17D0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2" name="楕円 501">
                    <a:extLst>
                      <a:ext uri="{FF2B5EF4-FFF2-40B4-BE49-F238E27FC236}">
                        <a16:creationId xmlns:a16="http://schemas.microsoft.com/office/drawing/2014/main" id="{78055E51-41EE-4CB4-B913-8B6ACD4D4436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03" name="楕円 502">
                    <a:extLst>
                      <a:ext uri="{FF2B5EF4-FFF2-40B4-BE49-F238E27FC236}">
                        <a16:creationId xmlns:a16="http://schemas.microsoft.com/office/drawing/2014/main" id="{1112B987-1C0D-42A3-9A2E-ED4F1CF5F79F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504" name="フリーフォーム: 図形 503">
                    <a:extLst>
                      <a:ext uri="{FF2B5EF4-FFF2-40B4-BE49-F238E27FC236}">
                        <a16:creationId xmlns:a16="http://schemas.microsoft.com/office/drawing/2014/main" id="{2DA8B70F-2BB6-4682-87E3-880A59658134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89" name="グループ化 488">
                  <a:extLst>
                    <a:ext uri="{FF2B5EF4-FFF2-40B4-BE49-F238E27FC236}">
                      <a16:creationId xmlns:a16="http://schemas.microsoft.com/office/drawing/2014/main" id="{EC812928-9EF6-4A1D-8009-53231E503F7A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490" name="フリーフォーム: 図形 489">
                    <a:extLst>
                      <a:ext uri="{FF2B5EF4-FFF2-40B4-BE49-F238E27FC236}">
                        <a16:creationId xmlns:a16="http://schemas.microsoft.com/office/drawing/2014/main" id="{83414199-9093-4FC1-878B-9F8CB06A6853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1" name="フリーフォーム: 図形 490">
                    <a:extLst>
                      <a:ext uri="{FF2B5EF4-FFF2-40B4-BE49-F238E27FC236}">
                        <a16:creationId xmlns:a16="http://schemas.microsoft.com/office/drawing/2014/main" id="{7DBD354F-E57F-41B3-B1F5-58A64C0A2EF4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2" name="フリーフォーム: 図形 491">
                    <a:extLst>
                      <a:ext uri="{FF2B5EF4-FFF2-40B4-BE49-F238E27FC236}">
                        <a16:creationId xmlns:a16="http://schemas.microsoft.com/office/drawing/2014/main" id="{62235C93-A5FB-4542-AE8B-B16FE9C5D152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465" name="グループ化 464">
                <a:extLst>
                  <a:ext uri="{FF2B5EF4-FFF2-40B4-BE49-F238E27FC236}">
                    <a16:creationId xmlns:a16="http://schemas.microsoft.com/office/drawing/2014/main" id="{32C43295-0E29-45B0-B53A-442504C9B01E}"/>
                  </a:ext>
                </a:extLst>
              </p:cNvPr>
              <p:cNvGrpSpPr/>
              <p:nvPr/>
            </p:nvGrpSpPr>
            <p:grpSpPr>
              <a:xfrm rot="9900000" flipH="1">
                <a:off x="6509375" y="2312937"/>
                <a:ext cx="328718" cy="298268"/>
                <a:chOff x="291237" y="1759579"/>
                <a:chExt cx="1322030" cy="1199569"/>
              </a:xfrm>
            </p:grpSpPr>
            <p:grpSp>
              <p:nvGrpSpPr>
                <p:cNvPr id="466" name="グループ化 465">
                  <a:extLst>
                    <a:ext uri="{FF2B5EF4-FFF2-40B4-BE49-F238E27FC236}">
                      <a16:creationId xmlns:a16="http://schemas.microsoft.com/office/drawing/2014/main" id="{A11E41F4-36AD-4D72-82A9-3DE504750836}"/>
                    </a:ext>
                  </a:extLst>
                </p:cNvPr>
                <p:cNvGrpSpPr/>
                <p:nvPr/>
              </p:nvGrpSpPr>
              <p:grpSpPr>
                <a:xfrm rot="20896863">
                  <a:off x="551501" y="2626622"/>
                  <a:ext cx="543069" cy="282617"/>
                  <a:chOff x="706241" y="3965766"/>
                  <a:chExt cx="543069" cy="282617"/>
                </a:xfrm>
              </p:grpSpPr>
              <p:sp>
                <p:nvSpPr>
                  <p:cNvPr id="484" name="フリーフォーム: 図形 483">
                    <a:extLst>
                      <a:ext uri="{FF2B5EF4-FFF2-40B4-BE49-F238E27FC236}">
                        <a16:creationId xmlns:a16="http://schemas.microsoft.com/office/drawing/2014/main" id="{871A52A6-D758-4B30-B7B0-A47E9BBEEEDB}"/>
                      </a:ext>
                    </a:extLst>
                  </p:cNvPr>
                  <p:cNvSpPr/>
                  <p:nvPr/>
                </p:nvSpPr>
                <p:spPr>
                  <a:xfrm rot="9145372" flipH="1">
                    <a:off x="706241" y="3984583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485" name="フリーフォーム: 図形 484">
                    <a:extLst>
                      <a:ext uri="{FF2B5EF4-FFF2-40B4-BE49-F238E27FC236}">
                        <a16:creationId xmlns:a16="http://schemas.microsoft.com/office/drawing/2014/main" id="{6AA7AB19-8366-4728-861B-0EA37988FE6F}"/>
                      </a:ext>
                    </a:extLst>
                  </p:cNvPr>
                  <p:cNvSpPr/>
                  <p:nvPr/>
                </p:nvSpPr>
                <p:spPr>
                  <a:xfrm rot="2102994" flipH="1" flipV="1">
                    <a:off x="777867" y="3965766"/>
                    <a:ext cx="331077" cy="26380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6" name="フリーフォーム: 図形 485">
                    <a:extLst>
                      <a:ext uri="{FF2B5EF4-FFF2-40B4-BE49-F238E27FC236}">
                        <a16:creationId xmlns:a16="http://schemas.microsoft.com/office/drawing/2014/main" id="{0B812271-3148-4CC2-A23D-0716CB87D1D2}"/>
                      </a:ext>
                    </a:extLst>
                  </p:cNvPr>
                  <p:cNvSpPr/>
                  <p:nvPr/>
                </p:nvSpPr>
                <p:spPr>
                  <a:xfrm rot="900000" flipH="1" flipV="1">
                    <a:off x="918234" y="3971728"/>
                    <a:ext cx="331076" cy="263799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</p:grpSp>
            <p:grpSp>
              <p:nvGrpSpPr>
                <p:cNvPr id="467" name="グループ化 466">
                  <a:extLst>
                    <a:ext uri="{FF2B5EF4-FFF2-40B4-BE49-F238E27FC236}">
                      <a16:creationId xmlns:a16="http://schemas.microsoft.com/office/drawing/2014/main" id="{B67A60D4-E1B7-4052-94C2-1D595AAB40FA}"/>
                    </a:ext>
                  </a:extLst>
                </p:cNvPr>
                <p:cNvGrpSpPr/>
                <p:nvPr/>
              </p:nvGrpSpPr>
              <p:grpSpPr>
                <a:xfrm rot="16200000">
                  <a:off x="303064" y="1747752"/>
                  <a:ext cx="1199569" cy="1223223"/>
                  <a:chOff x="2872498" y="965600"/>
                  <a:chExt cx="2854468" cy="2910755"/>
                </a:xfrm>
                <a:solidFill>
                  <a:schemeClr val="tx1">
                    <a:lumMod val="65000"/>
                    <a:lumOff val="35000"/>
                  </a:schemeClr>
                </a:solidFill>
              </p:grpSpPr>
              <p:sp>
                <p:nvSpPr>
                  <p:cNvPr id="472" name="フリーフォーム: 図形 471">
                    <a:extLst>
                      <a:ext uri="{FF2B5EF4-FFF2-40B4-BE49-F238E27FC236}">
                        <a16:creationId xmlns:a16="http://schemas.microsoft.com/office/drawing/2014/main" id="{B09371A4-1BA7-4511-89F8-7CA40AC8F2B0}"/>
                      </a:ext>
                    </a:extLst>
                  </p:cNvPr>
                  <p:cNvSpPr/>
                  <p:nvPr/>
                </p:nvSpPr>
                <p:spPr>
                  <a:xfrm rot="19800000" flipH="1">
                    <a:off x="4637392" y="153062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3" name="フリーフォーム: 図形 472">
                    <a:extLst>
                      <a:ext uri="{FF2B5EF4-FFF2-40B4-BE49-F238E27FC236}">
                        <a16:creationId xmlns:a16="http://schemas.microsoft.com/office/drawing/2014/main" id="{CD961B15-B3A4-4D80-BED0-B7003E2779B1}"/>
                      </a:ext>
                    </a:extLst>
                  </p:cNvPr>
                  <p:cNvSpPr/>
                  <p:nvPr/>
                </p:nvSpPr>
                <p:spPr>
                  <a:xfrm rot="4500000" flipH="1">
                    <a:off x="4258561" y="1486947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4" name="フリーフォーム: 図形 473">
                    <a:extLst>
                      <a:ext uri="{FF2B5EF4-FFF2-40B4-BE49-F238E27FC236}">
                        <a16:creationId xmlns:a16="http://schemas.microsoft.com/office/drawing/2014/main" id="{2AED0E4F-D152-4693-B6F4-01361C3FC328}"/>
                      </a:ext>
                    </a:extLst>
                  </p:cNvPr>
                  <p:cNvSpPr/>
                  <p:nvPr/>
                </p:nvSpPr>
                <p:spPr>
                  <a:xfrm rot="14545372" flipH="1">
                    <a:off x="2785070" y="1536274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475" name="フリーフォーム: 図形 474">
                    <a:extLst>
                      <a:ext uri="{FF2B5EF4-FFF2-40B4-BE49-F238E27FC236}">
                        <a16:creationId xmlns:a16="http://schemas.microsoft.com/office/drawing/2014/main" id="{13A447EF-45AA-4F52-BA2A-2DBEC2882EE0}"/>
                      </a:ext>
                    </a:extLst>
                  </p:cNvPr>
                  <p:cNvSpPr/>
                  <p:nvPr/>
                </p:nvSpPr>
                <p:spPr>
                  <a:xfrm rot="7502994" flipH="1" flipV="1">
                    <a:off x="2794122" y="1674225"/>
                    <a:ext cx="860489" cy="685633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6" name="フリーフォーム: 図形 475">
                    <a:extLst>
                      <a:ext uri="{FF2B5EF4-FFF2-40B4-BE49-F238E27FC236}">
                        <a16:creationId xmlns:a16="http://schemas.microsoft.com/office/drawing/2014/main" id="{B2544DD5-14B0-4FB9-A4D9-5E30CE555B7C}"/>
                      </a:ext>
                    </a:extLst>
                  </p:cNvPr>
                  <p:cNvSpPr/>
                  <p:nvPr/>
                </p:nvSpPr>
                <p:spPr>
                  <a:xfrm rot="6300000" flipH="1" flipV="1">
                    <a:off x="2787135" y="2022723"/>
                    <a:ext cx="860486" cy="685630"/>
                  </a:xfrm>
                  <a:custGeom>
                    <a:avLst/>
                    <a:gdLst>
                      <a:gd name="connsiteX0" fmla="*/ 167999 w 1174023"/>
                      <a:gd name="connsiteY0" fmla="*/ 0 h 935456"/>
                      <a:gd name="connsiteX1" fmla="*/ 221044 w 1174023"/>
                      <a:gd name="connsiteY1" fmla="*/ 11202 h 935456"/>
                      <a:gd name="connsiteX2" fmla="*/ 177308 w 1174023"/>
                      <a:gd name="connsiteY2" fmla="*/ 180322 h 935456"/>
                      <a:gd name="connsiteX3" fmla="*/ 346676 w 1174023"/>
                      <a:gd name="connsiteY3" fmla="*/ 812413 h 935456"/>
                      <a:gd name="connsiteX4" fmla="*/ 415103 w 1174023"/>
                      <a:gd name="connsiteY4" fmla="*/ 872870 h 935456"/>
                      <a:gd name="connsiteX5" fmla="*/ 416037 w 1174023"/>
                      <a:gd name="connsiteY5" fmla="*/ 872811 h 935456"/>
                      <a:gd name="connsiteX6" fmla="*/ 1174023 w 1174023"/>
                      <a:gd name="connsiteY6" fmla="*/ 872389 h 935456"/>
                      <a:gd name="connsiteX7" fmla="*/ 1174023 w 1174023"/>
                      <a:gd name="connsiteY7" fmla="*/ 935223 h 935456"/>
                      <a:gd name="connsiteX8" fmla="*/ 406417 w 1174023"/>
                      <a:gd name="connsiteY8" fmla="*/ 935456 h 935456"/>
                      <a:gd name="connsiteX9" fmla="*/ 285658 w 1174023"/>
                      <a:gd name="connsiteY9" fmla="*/ 828762 h 935456"/>
                      <a:gd name="connsiteX10" fmla="*/ 112824 w 1174023"/>
                      <a:gd name="connsiteY10" fmla="*/ 183735 h 935456"/>
                      <a:gd name="connsiteX11" fmla="*/ 0 w 1174023"/>
                      <a:gd name="connsiteY11" fmla="*/ 73741 h 935456"/>
                      <a:gd name="connsiteX12" fmla="*/ 39553 w 1174023"/>
                      <a:gd name="connsiteY12" fmla="*/ 36661 h 935456"/>
                      <a:gd name="connsiteX13" fmla="*/ 134563 w 1174023"/>
                      <a:gd name="connsiteY13" fmla="*/ 129289 h 935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74023" h="935456">
                        <a:moveTo>
                          <a:pt x="167999" y="0"/>
                        </a:moveTo>
                        <a:lnTo>
                          <a:pt x="221044" y="11202"/>
                        </a:lnTo>
                        <a:lnTo>
                          <a:pt x="177308" y="180322"/>
                        </a:lnTo>
                        <a:lnTo>
                          <a:pt x="346676" y="812413"/>
                        </a:lnTo>
                        <a:cubicBezTo>
                          <a:pt x="355531" y="845460"/>
                          <a:pt x="383221" y="868431"/>
                          <a:pt x="415103" y="872870"/>
                        </a:cubicBezTo>
                        <a:lnTo>
                          <a:pt x="416037" y="872811"/>
                        </a:lnTo>
                        <a:lnTo>
                          <a:pt x="1174023" y="872389"/>
                        </a:lnTo>
                        <a:lnTo>
                          <a:pt x="1174023" y="935223"/>
                        </a:lnTo>
                        <a:lnTo>
                          <a:pt x="406417" y="935456"/>
                        </a:lnTo>
                        <a:cubicBezTo>
                          <a:pt x="350153" y="927623"/>
                          <a:pt x="301286" y="887084"/>
                          <a:pt x="285658" y="828762"/>
                        </a:cubicBezTo>
                        <a:lnTo>
                          <a:pt x="112824" y="183735"/>
                        </a:lnTo>
                        <a:lnTo>
                          <a:pt x="0" y="73741"/>
                        </a:lnTo>
                        <a:lnTo>
                          <a:pt x="39553" y="36661"/>
                        </a:lnTo>
                        <a:lnTo>
                          <a:pt x="134563" y="129289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7" name="楕円 476">
                    <a:extLst>
                      <a:ext uri="{FF2B5EF4-FFF2-40B4-BE49-F238E27FC236}">
                        <a16:creationId xmlns:a16="http://schemas.microsoft.com/office/drawing/2014/main" id="{D33B2451-A806-4093-A3BD-56B7CC31D0C0}"/>
                      </a:ext>
                    </a:extLst>
                  </p:cNvPr>
                  <p:cNvSpPr/>
                  <p:nvPr/>
                </p:nvSpPr>
                <p:spPr>
                  <a:xfrm>
                    <a:off x="3572294" y="1795893"/>
                    <a:ext cx="822384" cy="90661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8" name="楕円 477">
                    <a:extLst>
                      <a:ext uri="{FF2B5EF4-FFF2-40B4-BE49-F238E27FC236}">
                        <a16:creationId xmlns:a16="http://schemas.microsoft.com/office/drawing/2014/main" id="{B9573716-24C4-410C-A6EC-CB5B8BB48577}"/>
                      </a:ext>
                    </a:extLst>
                  </p:cNvPr>
                  <p:cNvSpPr/>
                  <p:nvPr/>
                </p:nvSpPr>
                <p:spPr>
                  <a:xfrm>
                    <a:off x="3769144" y="2544432"/>
                    <a:ext cx="428684" cy="32517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9" name="フリーフォーム: 図形 478">
                    <a:extLst>
                      <a:ext uri="{FF2B5EF4-FFF2-40B4-BE49-F238E27FC236}">
                        <a16:creationId xmlns:a16="http://schemas.microsoft.com/office/drawing/2014/main" id="{10B427C0-8833-4982-9940-AE5A4C3B992A}"/>
                      </a:ext>
                    </a:extLst>
                  </p:cNvPr>
                  <p:cNvSpPr/>
                  <p:nvPr/>
                </p:nvSpPr>
                <p:spPr>
                  <a:xfrm rot="20700000" flipH="1">
                    <a:off x="4410737" y="1787494"/>
                    <a:ext cx="1089574" cy="2088861"/>
                  </a:xfrm>
                  <a:custGeom>
                    <a:avLst/>
                    <a:gdLst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876115 w 1363754"/>
                      <a:gd name="connsiteY3" fmla="*/ 70887 h 830136"/>
                      <a:gd name="connsiteX4" fmla="*/ 1050986 w 1363754"/>
                      <a:gd name="connsiteY4" fmla="*/ 0 h 830136"/>
                      <a:gd name="connsiteX5" fmla="*/ 1363754 w 1363754"/>
                      <a:gd name="connsiteY5" fmla="*/ 415068 h 830136"/>
                      <a:gd name="connsiteX6" fmla="*/ 1050986 w 1363754"/>
                      <a:gd name="connsiteY6" fmla="*/ 830136 h 830136"/>
                      <a:gd name="connsiteX7" fmla="*/ 876115 w 1363754"/>
                      <a:gd name="connsiteY7" fmla="*/ 759249 h 830136"/>
                      <a:gd name="connsiteX8" fmla="*/ 854917 w 1363754"/>
                      <a:gd name="connsiteY8" fmla="*/ 736039 h 830136"/>
                      <a:gd name="connsiteX9" fmla="*/ 819301 w 1363754"/>
                      <a:gd name="connsiteY9" fmla="*/ 759249 h 830136"/>
                      <a:gd name="connsiteX10" fmla="*/ 525493 w 1363754"/>
                      <a:gd name="connsiteY10" fmla="*/ 830136 h 830136"/>
                      <a:gd name="connsiteX11" fmla="*/ 0 w 1363754"/>
                      <a:gd name="connsiteY11" fmla="*/ 415068 h 830136"/>
                      <a:gd name="connsiteX12" fmla="*/ 525493 w 1363754"/>
                      <a:gd name="connsiteY12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854917 w 1363754"/>
                      <a:gd name="connsiteY2" fmla="*/ 94098 h 830136"/>
                      <a:gd name="connsiteX3" fmla="*/ 1050986 w 1363754"/>
                      <a:gd name="connsiteY3" fmla="*/ 0 h 830136"/>
                      <a:gd name="connsiteX4" fmla="*/ 1363754 w 1363754"/>
                      <a:gd name="connsiteY4" fmla="*/ 415068 h 830136"/>
                      <a:gd name="connsiteX5" fmla="*/ 1050986 w 1363754"/>
                      <a:gd name="connsiteY5" fmla="*/ 830136 h 830136"/>
                      <a:gd name="connsiteX6" fmla="*/ 876115 w 1363754"/>
                      <a:gd name="connsiteY6" fmla="*/ 759249 h 830136"/>
                      <a:gd name="connsiteX7" fmla="*/ 854917 w 1363754"/>
                      <a:gd name="connsiteY7" fmla="*/ 736039 h 830136"/>
                      <a:gd name="connsiteX8" fmla="*/ 819301 w 1363754"/>
                      <a:gd name="connsiteY8" fmla="*/ 759249 h 830136"/>
                      <a:gd name="connsiteX9" fmla="*/ 525493 w 1363754"/>
                      <a:gd name="connsiteY9" fmla="*/ 830136 h 830136"/>
                      <a:gd name="connsiteX10" fmla="*/ 0 w 1363754"/>
                      <a:gd name="connsiteY10" fmla="*/ 415068 h 830136"/>
                      <a:gd name="connsiteX11" fmla="*/ 525493 w 1363754"/>
                      <a:gd name="connsiteY11" fmla="*/ 0 h 830136"/>
                      <a:gd name="connsiteX0" fmla="*/ 525493 w 1363754"/>
                      <a:gd name="connsiteY0" fmla="*/ 0 h 830136"/>
                      <a:gd name="connsiteX1" fmla="*/ 819301 w 1363754"/>
                      <a:gd name="connsiteY1" fmla="*/ 70887 h 830136"/>
                      <a:gd name="connsiteX2" fmla="*/ 1050986 w 1363754"/>
                      <a:gd name="connsiteY2" fmla="*/ 0 h 830136"/>
                      <a:gd name="connsiteX3" fmla="*/ 1363754 w 1363754"/>
                      <a:gd name="connsiteY3" fmla="*/ 415068 h 830136"/>
                      <a:gd name="connsiteX4" fmla="*/ 1050986 w 1363754"/>
                      <a:gd name="connsiteY4" fmla="*/ 830136 h 830136"/>
                      <a:gd name="connsiteX5" fmla="*/ 876115 w 1363754"/>
                      <a:gd name="connsiteY5" fmla="*/ 759249 h 830136"/>
                      <a:gd name="connsiteX6" fmla="*/ 854917 w 1363754"/>
                      <a:gd name="connsiteY6" fmla="*/ 736039 h 830136"/>
                      <a:gd name="connsiteX7" fmla="*/ 819301 w 1363754"/>
                      <a:gd name="connsiteY7" fmla="*/ 759249 h 830136"/>
                      <a:gd name="connsiteX8" fmla="*/ 525493 w 1363754"/>
                      <a:gd name="connsiteY8" fmla="*/ 830136 h 830136"/>
                      <a:gd name="connsiteX9" fmla="*/ 0 w 1363754"/>
                      <a:gd name="connsiteY9" fmla="*/ 415068 h 830136"/>
                      <a:gd name="connsiteX10" fmla="*/ 525493 w 1363754"/>
                      <a:gd name="connsiteY10" fmla="*/ 0 h 830136"/>
                      <a:gd name="connsiteX0" fmla="*/ 525493 w 1363754"/>
                      <a:gd name="connsiteY0" fmla="*/ 1682568 h 2512704"/>
                      <a:gd name="connsiteX1" fmla="*/ 1238401 w 1363754"/>
                      <a:gd name="connsiteY1" fmla="*/ 855 h 2512704"/>
                      <a:gd name="connsiteX2" fmla="*/ 1050986 w 1363754"/>
                      <a:gd name="connsiteY2" fmla="*/ 1682568 h 2512704"/>
                      <a:gd name="connsiteX3" fmla="*/ 1363754 w 1363754"/>
                      <a:gd name="connsiteY3" fmla="*/ 2097636 h 2512704"/>
                      <a:gd name="connsiteX4" fmla="*/ 1050986 w 1363754"/>
                      <a:gd name="connsiteY4" fmla="*/ 2512704 h 2512704"/>
                      <a:gd name="connsiteX5" fmla="*/ 876115 w 1363754"/>
                      <a:gd name="connsiteY5" fmla="*/ 2441817 h 2512704"/>
                      <a:gd name="connsiteX6" fmla="*/ 854917 w 1363754"/>
                      <a:gd name="connsiteY6" fmla="*/ 2418607 h 2512704"/>
                      <a:gd name="connsiteX7" fmla="*/ 819301 w 1363754"/>
                      <a:gd name="connsiteY7" fmla="*/ 2441817 h 2512704"/>
                      <a:gd name="connsiteX8" fmla="*/ 525493 w 1363754"/>
                      <a:gd name="connsiteY8" fmla="*/ 2512704 h 2512704"/>
                      <a:gd name="connsiteX9" fmla="*/ 0 w 1363754"/>
                      <a:gd name="connsiteY9" fmla="*/ 2097636 h 2512704"/>
                      <a:gd name="connsiteX10" fmla="*/ 525493 w 1363754"/>
                      <a:gd name="connsiteY10" fmla="*/ 1682568 h 2512704"/>
                      <a:gd name="connsiteX0" fmla="*/ 376672 w 1367333"/>
                      <a:gd name="connsiteY0" fmla="*/ 1244702 h 2512988"/>
                      <a:gd name="connsiteX1" fmla="*/ 1241980 w 1367333"/>
                      <a:gd name="connsiteY1" fmla="*/ 1139 h 2512988"/>
                      <a:gd name="connsiteX2" fmla="*/ 1054565 w 1367333"/>
                      <a:gd name="connsiteY2" fmla="*/ 1682852 h 2512988"/>
                      <a:gd name="connsiteX3" fmla="*/ 1367333 w 1367333"/>
                      <a:gd name="connsiteY3" fmla="*/ 2097920 h 2512988"/>
                      <a:gd name="connsiteX4" fmla="*/ 1054565 w 1367333"/>
                      <a:gd name="connsiteY4" fmla="*/ 2512988 h 2512988"/>
                      <a:gd name="connsiteX5" fmla="*/ 879694 w 1367333"/>
                      <a:gd name="connsiteY5" fmla="*/ 2442101 h 2512988"/>
                      <a:gd name="connsiteX6" fmla="*/ 858496 w 1367333"/>
                      <a:gd name="connsiteY6" fmla="*/ 2418891 h 2512988"/>
                      <a:gd name="connsiteX7" fmla="*/ 822880 w 1367333"/>
                      <a:gd name="connsiteY7" fmla="*/ 2442101 h 2512988"/>
                      <a:gd name="connsiteX8" fmla="*/ 529072 w 1367333"/>
                      <a:gd name="connsiteY8" fmla="*/ 2512988 h 2512988"/>
                      <a:gd name="connsiteX9" fmla="*/ 3579 w 1367333"/>
                      <a:gd name="connsiteY9" fmla="*/ 2097920 h 2512988"/>
                      <a:gd name="connsiteX10" fmla="*/ 376672 w 1367333"/>
                      <a:gd name="connsiteY10" fmla="*/ 1244702 h 2512988"/>
                      <a:gd name="connsiteX0" fmla="*/ 375471 w 1366132"/>
                      <a:gd name="connsiteY0" fmla="*/ 1245149 h 2513435"/>
                      <a:gd name="connsiteX1" fmla="*/ 1240779 w 1366132"/>
                      <a:gd name="connsiteY1" fmla="*/ 1586 h 2513435"/>
                      <a:gd name="connsiteX2" fmla="*/ 1053364 w 1366132"/>
                      <a:gd name="connsiteY2" fmla="*/ 1683299 h 2513435"/>
                      <a:gd name="connsiteX3" fmla="*/ 1366132 w 1366132"/>
                      <a:gd name="connsiteY3" fmla="*/ 2098367 h 2513435"/>
                      <a:gd name="connsiteX4" fmla="*/ 1053364 w 1366132"/>
                      <a:gd name="connsiteY4" fmla="*/ 2513435 h 2513435"/>
                      <a:gd name="connsiteX5" fmla="*/ 878493 w 1366132"/>
                      <a:gd name="connsiteY5" fmla="*/ 2442548 h 2513435"/>
                      <a:gd name="connsiteX6" fmla="*/ 857295 w 1366132"/>
                      <a:gd name="connsiteY6" fmla="*/ 2419338 h 2513435"/>
                      <a:gd name="connsiteX7" fmla="*/ 821679 w 1366132"/>
                      <a:gd name="connsiteY7" fmla="*/ 2442548 h 2513435"/>
                      <a:gd name="connsiteX8" fmla="*/ 527871 w 1366132"/>
                      <a:gd name="connsiteY8" fmla="*/ 2513435 h 2513435"/>
                      <a:gd name="connsiteX9" fmla="*/ 2378 w 1366132"/>
                      <a:gd name="connsiteY9" fmla="*/ 2098367 h 2513435"/>
                      <a:gd name="connsiteX10" fmla="*/ 375471 w 1366132"/>
                      <a:gd name="connsiteY10" fmla="*/ 1245149 h 2513435"/>
                      <a:gd name="connsiteX0" fmla="*/ 286828 w 1372739"/>
                      <a:gd name="connsiteY0" fmla="*/ 1188101 h 2513537"/>
                      <a:gd name="connsiteX1" fmla="*/ 1247386 w 1372739"/>
                      <a:gd name="connsiteY1" fmla="*/ 1688 h 2513537"/>
                      <a:gd name="connsiteX2" fmla="*/ 1059971 w 1372739"/>
                      <a:gd name="connsiteY2" fmla="*/ 1683401 h 2513537"/>
                      <a:gd name="connsiteX3" fmla="*/ 1372739 w 1372739"/>
                      <a:gd name="connsiteY3" fmla="*/ 2098469 h 2513537"/>
                      <a:gd name="connsiteX4" fmla="*/ 1059971 w 1372739"/>
                      <a:gd name="connsiteY4" fmla="*/ 2513537 h 2513537"/>
                      <a:gd name="connsiteX5" fmla="*/ 885100 w 1372739"/>
                      <a:gd name="connsiteY5" fmla="*/ 2442650 h 2513537"/>
                      <a:gd name="connsiteX6" fmla="*/ 863902 w 1372739"/>
                      <a:gd name="connsiteY6" fmla="*/ 2419440 h 2513537"/>
                      <a:gd name="connsiteX7" fmla="*/ 828286 w 1372739"/>
                      <a:gd name="connsiteY7" fmla="*/ 2442650 h 2513537"/>
                      <a:gd name="connsiteX8" fmla="*/ 534478 w 1372739"/>
                      <a:gd name="connsiteY8" fmla="*/ 2513537 h 2513537"/>
                      <a:gd name="connsiteX9" fmla="*/ 8985 w 1372739"/>
                      <a:gd name="connsiteY9" fmla="*/ 2098469 h 2513537"/>
                      <a:gd name="connsiteX10" fmla="*/ 286828 w 1372739"/>
                      <a:gd name="connsiteY10" fmla="*/ 1188101 h 2513537"/>
                      <a:gd name="connsiteX0" fmla="*/ 286828 w 1372897"/>
                      <a:gd name="connsiteY0" fmla="*/ 1188101 h 2513537"/>
                      <a:gd name="connsiteX1" fmla="*/ 1247386 w 1372897"/>
                      <a:gd name="connsiteY1" fmla="*/ 1688 h 2513537"/>
                      <a:gd name="connsiteX2" fmla="*/ 1104421 w 1372897"/>
                      <a:gd name="connsiteY2" fmla="*/ 1245251 h 2513537"/>
                      <a:gd name="connsiteX3" fmla="*/ 1372739 w 1372897"/>
                      <a:gd name="connsiteY3" fmla="*/ 2098469 h 2513537"/>
                      <a:gd name="connsiteX4" fmla="*/ 1059971 w 1372897"/>
                      <a:gd name="connsiteY4" fmla="*/ 2513537 h 2513537"/>
                      <a:gd name="connsiteX5" fmla="*/ 885100 w 1372897"/>
                      <a:gd name="connsiteY5" fmla="*/ 2442650 h 2513537"/>
                      <a:gd name="connsiteX6" fmla="*/ 863902 w 1372897"/>
                      <a:gd name="connsiteY6" fmla="*/ 2419440 h 2513537"/>
                      <a:gd name="connsiteX7" fmla="*/ 828286 w 1372897"/>
                      <a:gd name="connsiteY7" fmla="*/ 2442650 h 2513537"/>
                      <a:gd name="connsiteX8" fmla="*/ 534478 w 1372897"/>
                      <a:gd name="connsiteY8" fmla="*/ 2513537 h 2513537"/>
                      <a:gd name="connsiteX9" fmla="*/ 8985 w 1372897"/>
                      <a:gd name="connsiteY9" fmla="*/ 2098469 h 2513537"/>
                      <a:gd name="connsiteX10" fmla="*/ 286828 w 1372897"/>
                      <a:gd name="connsiteY10" fmla="*/ 1188101 h 2513537"/>
                      <a:gd name="connsiteX0" fmla="*/ 286828 w 1372901"/>
                      <a:gd name="connsiteY0" fmla="*/ 1188101 h 2513537"/>
                      <a:gd name="connsiteX1" fmla="*/ 1247386 w 1372901"/>
                      <a:gd name="connsiteY1" fmla="*/ 1688 h 2513537"/>
                      <a:gd name="connsiteX2" fmla="*/ 1104421 w 1372901"/>
                      <a:gd name="connsiteY2" fmla="*/ 1245251 h 2513537"/>
                      <a:gd name="connsiteX3" fmla="*/ 1372739 w 1372901"/>
                      <a:gd name="connsiteY3" fmla="*/ 2098469 h 2513537"/>
                      <a:gd name="connsiteX4" fmla="*/ 1059971 w 1372901"/>
                      <a:gd name="connsiteY4" fmla="*/ 2513537 h 2513537"/>
                      <a:gd name="connsiteX5" fmla="*/ 885100 w 1372901"/>
                      <a:gd name="connsiteY5" fmla="*/ 2442650 h 2513537"/>
                      <a:gd name="connsiteX6" fmla="*/ 863902 w 1372901"/>
                      <a:gd name="connsiteY6" fmla="*/ 2419440 h 2513537"/>
                      <a:gd name="connsiteX7" fmla="*/ 828286 w 1372901"/>
                      <a:gd name="connsiteY7" fmla="*/ 2442650 h 2513537"/>
                      <a:gd name="connsiteX8" fmla="*/ 534478 w 1372901"/>
                      <a:gd name="connsiteY8" fmla="*/ 2513537 h 2513537"/>
                      <a:gd name="connsiteX9" fmla="*/ 8985 w 1372901"/>
                      <a:gd name="connsiteY9" fmla="*/ 2098469 h 2513537"/>
                      <a:gd name="connsiteX10" fmla="*/ 286828 w 1372901"/>
                      <a:gd name="connsiteY10" fmla="*/ 1188101 h 2513537"/>
                      <a:gd name="connsiteX0" fmla="*/ 286828 w 1372901"/>
                      <a:gd name="connsiteY0" fmla="*/ 1188587 h 2514023"/>
                      <a:gd name="connsiteX1" fmla="*/ 1247386 w 1372901"/>
                      <a:gd name="connsiteY1" fmla="*/ 2174 h 2514023"/>
                      <a:gd name="connsiteX2" fmla="*/ 1104421 w 1372901"/>
                      <a:gd name="connsiteY2" fmla="*/ 1245737 h 2514023"/>
                      <a:gd name="connsiteX3" fmla="*/ 1372739 w 1372901"/>
                      <a:gd name="connsiteY3" fmla="*/ 2098955 h 2514023"/>
                      <a:gd name="connsiteX4" fmla="*/ 1059971 w 1372901"/>
                      <a:gd name="connsiteY4" fmla="*/ 2514023 h 2514023"/>
                      <a:gd name="connsiteX5" fmla="*/ 885100 w 1372901"/>
                      <a:gd name="connsiteY5" fmla="*/ 2443136 h 2514023"/>
                      <a:gd name="connsiteX6" fmla="*/ 863902 w 1372901"/>
                      <a:gd name="connsiteY6" fmla="*/ 2419926 h 2514023"/>
                      <a:gd name="connsiteX7" fmla="*/ 828286 w 1372901"/>
                      <a:gd name="connsiteY7" fmla="*/ 2443136 h 2514023"/>
                      <a:gd name="connsiteX8" fmla="*/ 534478 w 1372901"/>
                      <a:gd name="connsiteY8" fmla="*/ 2514023 h 2514023"/>
                      <a:gd name="connsiteX9" fmla="*/ 8985 w 1372901"/>
                      <a:gd name="connsiteY9" fmla="*/ 2098955 h 2514023"/>
                      <a:gd name="connsiteX10" fmla="*/ 286828 w 1372901"/>
                      <a:gd name="connsiteY10" fmla="*/ 1188587 h 2514023"/>
                      <a:gd name="connsiteX0" fmla="*/ 286828 w 1374263"/>
                      <a:gd name="connsiteY0" fmla="*/ 1186669 h 2512105"/>
                      <a:gd name="connsiteX1" fmla="*/ 1247386 w 1374263"/>
                      <a:gd name="connsiteY1" fmla="*/ 256 h 2512105"/>
                      <a:gd name="connsiteX2" fmla="*/ 1180621 w 1374263"/>
                      <a:gd name="connsiteY2" fmla="*/ 1288269 h 2512105"/>
                      <a:gd name="connsiteX3" fmla="*/ 1372739 w 1374263"/>
                      <a:gd name="connsiteY3" fmla="*/ 2097037 h 2512105"/>
                      <a:gd name="connsiteX4" fmla="*/ 1059971 w 1374263"/>
                      <a:gd name="connsiteY4" fmla="*/ 2512105 h 2512105"/>
                      <a:gd name="connsiteX5" fmla="*/ 885100 w 1374263"/>
                      <a:gd name="connsiteY5" fmla="*/ 2441218 h 2512105"/>
                      <a:gd name="connsiteX6" fmla="*/ 863902 w 1374263"/>
                      <a:gd name="connsiteY6" fmla="*/ 2418008 h 2512105"/>
                      <a:gd name="connsiteX7" fmla="*/ 828286 w 1374263"/>
                      <a:gd name="connsiteY7" fmla="*/ 2441218 h 2512105"/>
                      <a:gd name="connsiteX8" fmla="*/ 534478 w 1374263"/>
                      <a:gd name="connsiteY8" fmla="*/ 2512105 h 2512105"/>
                      <a:gd name="connsiteX9" fmla="*/ 8985 w 1374263"/>
                      <a:gd name="connsiteY9" fmla="*/ 2097037 h 2512105"/>
                      <a:gd name="connsiteX10" fmla="*/ 286828 w 1374263"/>
                      <a:gd name="connsiteY10" fmla="*/ 1186669 h 2512105"/>
                      <a:gd name="connsiteX0" fmla="*/ 286828 w 1374173"/>
                      <a:gd name="connsiteY0" fmla="*/ 1186669 h 2512105"/>
                      <a:gd name="connsiteX1" fmla="*/ 1247386 w 1374173"/>
                      <a:gd name="connsiteY1" fmla="*/ 256 h 2512105"/>
                      <a:gd name="connsiteX2" fmla="*/ 1180621 w 1374173"/>
                      <a:gd name="connsiteY2" fmla="*/ 1288269 h 2512105"/>
                      <a:gd name="connsiteX3" fmla="*/ 1372739 w 1374173"/>
                      <a:gd name="connsiteY3" fmla="*/ 2097037 h 2512105"/>
                      <a:gd name="connsiteX4" fmla="*/ 1059971 w 1374173"/>
                      <a:gd name="connsiteY4" fmla="*/ 2512105 h 2512105"/>
                      <a:gd name="connsiteX5" fmla="*/ 885100 w 1374173"/>
                      <a:gd name="connsiteY5" fmla="*/ 2441218 h 2512105"/>
                      <a:gd name="connsiteX6" fmla="*/ 863902 w 1374173"/>
                      <a:gd name="connsiteY6" fmla="*/ 2418008 h 2512105"/>
                      <a:gd name="connsiteX7" fmla="*/ 828286 w 1374173"/>
                      <a:gd name="connsiteY7" fmla="*/ 2441218 h 2512105"/>
                      <a:gd name="connsiteX8" fmla="*/ 534478 w 1374173"/>
                      <a:gd name="connsiteY8" fmla="*/ 2512105 h 2512105"/>
                      <a:gd name="connsiteX9" fmla="*/ 8985 w 1374173"/>
                      <a:gd name="connsiteY9" fmla="*/ 2097037 h 2512105"/>
                      <a:gd name="connsiteX10" fmla="*/ 286828 w 1374173"/>
                      <a:gd name="connsiteY10" fmla="*/ 1186669 h 2512105"/>
                      <a:gd name="connsiteX0" fmla="*/ 286828 w 1375902"/>
                      <a:gd name="connsiteY0" fmla="*/ 1186639 h 2512075"/>
                      <a:gd name="connsiteX1" fmla="*/ 1247386 w 1375902"/>
                      <a:gd name="connsiteY1" fmla="*/ 226 h 2512075"/>
                      <a:gd name="connsiteX2" fmla="*/ 1225071 w 1375902"/>
                      <a:gd name="connsiteY2" fmla="*/ 1281889 h 2512075"/>
                      <a:gd name="connsiteX3" fmla="*/ 1372739 w 1375902"/>
                      <a:gd name="connsiteY3" fmla="*/ 2097007 h 2512075"/>
                      <a:gd name="connsiteX4" fmla="*/ 1059971 w 1375902"/>
                      <a:gd name="connsiteY4" fmla="*/ 2512075 h 2512075"/>
                      <a:gd name="connsiteX5" fmla="*/ 885100 w 1375902"/>
                      <a:gd name="connsiteY5" fmla="*/ 2441188 h 2512075"/>
                      <a:gd name="connsiteX6" fmla="*/ 863902 w 1375902"/>
                      <a:gd name="connsiteY6" fmla="*/ 2417978 h 2512075"/>
                      <a:gd name="connsiteX7" fmla="*/ 828286 w 1375902"/>
                      <a:gd name="connsiteY7" fmla="*/ 2441188 h 2512075"/>
                      <a:gd name="connsiteX8" fmla="*/ 534478 w 1375902"/>
                      <a:gd name="connsiteY8" fmla="*/ 2512075 h 2512075"/>
                      <a:gd name="connsiteX9" fmla="*/ 8985 w 1375902"/>
                      <a:gd name="connsiteY9" fmla="*/ 2097007 h 2512075"/>
                      <a:gd name="connsiteX10" fmla="*/ 286828 w 1375902"/>
                      <a:gd name="connsiteY10" fmla="*/ 1186639 h 2512075"/>
                      <a:gd name="connsiteX0" fmla="*/ 286828 w 1376402"/>
                      <a:gd name="connsiteY0" fmla="*/ 1186639 h 2512075"/>
                      <a:gd name="connsiteX1" fmla="*/ 1247386 w 1376402"/>
                      <a:gd name="connsiteY1" fmla="*/ 226 h 2512075"/>
                      <a:gd name="connsiteX2" fmla="*/ 1225071 w 1376402"/>
                      <a:gd name="connsiteY2" fmla="*/ 1281889 h 2512075"/>
                      <a:gd name="connsiteX3" fmla="*/ 1372739 w 1376402"/>
                      <a:gd name="connsiteY3" fmla="*/ 2097007 h 2512075"/>
                      <a:gd name="connsiteX4" fmla="*/ 1059971 w 1376402"/>
                      <a:gd name="connsiteY4" fmla="*/ 2512075 h 2512075"/>
                      <a:gd name="connsiteX5" fmla="*/ 885100 w 1376402"/>
                      <a:gd name="connsiteY5" fmla="*/ 2441188 h 2512075"/>
                      <a:gd name="connsiteX6" fmla="*/ 863902 w 1376402"/>
                      <a:gd name="connsiteY6" fmla="*/ 2417978 h 2512075"/>
                      <a:gd name="connsiteX7" fmla="*/ 828286 w 1376402"/>
                      <a:gd name="connsiteY7" fmla="*/ 2441188 h 2512075"/>
                      <a:gd name="connsiteX8" fmla="*/ 534478 w 1376402"/>
                      <a:gd name="connsiteY8" fmla="*/ 2512075 h 2512075"/>
                      <a:gd name="connsiteX9" fmla="*/ 8985 w 1376402"/>
                      <a:gd name="connsiteY9" fmla="*/ 2097007 h 2512075"/>
                      <a:gd name="connsiteX10" fmla="*/ 286828 w 1376402"/>
                      <a:gd name="connsiteY10" fmla="*/ 1186639 h 2512075"/>
                      <a:gd name="connsiteX0" fmla="*/ 286828 w 1373265"/>
                      <a:gd name="connsiteY0" fmla="*/ 1186639 h 2512075"/>
                      <a:gd name="connsiteX1" fmla="*/ 1247386 w 1373265"/>
                      <a:gd name="connsiteY1" fmla="*/ 226 h 2512075"/>
                      <a:gd name="connsiteX2" fmla="*/ 1225071 w 1373265"/>
                      <a:gd name="connsiteY2" fmla="*/ 1281889 h 2512075"/>
                      <a:gd name="connsiteX3" fmla="*/ 1372739 w 1373265"/>
                      <a:gd name="connsiteY3" fmla="*/ 2097007 h 2512075"/>
                      <a:gd name="connsiteX4" fmla="*/ 1059971 w 1373265"/>
                      <a:gd name="connsiteY4" fmla="*/ 2512075 h 2512075"/>
                      <a:gd name="connsiteX5" fmla="*/ 885100 w 1373265"/>
                      <a:gd name="connsiteY5" fmla="*/ 2441188 h 2512075"/>
                      <a:gd name="connsiteX6" fmla="*/ 863902 w 1373265"/>
                      <a:gd name="connsiteY6" fmla="*/ 2417978 h 2512075"/>
                      <a:gd name="connsiteX7" fmla="*/ 828286 w 1373265"/>
                      <a:gd name="connsiteY7" fmla="*/ 2441188 h 2512075"/>
                      <a:gd name="connsiteX8" fmla="*/ 534478 w 1373265"/>
                      <a:gd name="connsiteY8" fmla="*/ 2512075 h 2512075"/>
                      <a:gd name="connsiteX9" fmla="*/ 8985 w 1373265"/>
                      <a:gd name="connsiteY9" fmla="*/ 2097007 h 2512075"/>
                      <a:gd name="connsiteX10" fmla="*/ 286828 w 1373265"/>
                      <a:gd name="connsiteY10" fmla="*/ 1186639 h 2512075"/>
                      <a:gd name="connsiteX0" fmla="*/ 286839 w 1373276"/>
                      <a:gd name="connsiteY0" fmla="*/ 1313607 h 2639043"/>
                      <a:gd name="connsiteX1" fmla="*/ 1310897 w 1373276"/>
                      <a:gd name="connsiteY1" fmla="*/ 194 h 2639043"/>
                      <a:gd name="connsiteX2" fmla="*/ 1225082 w 1373276"/>
                      <a:gd name="connsiteY2" fmla="*/ 1408857 h 2639043"/>
                      <a:gd name="connsiteX3" fmla="*/ 1372750 w 1373276"/>
                      <a:gd name="connsiteY3" fmla="*/ 2223975 h 2639043"/>
                      <a:gd name="connsiteX4" fmla="*/ 1059982 w 1373276"/>
                      <a:gd name="connsiteY4" fmla="*/ 2639043 h 2639043"/>
                      <a:gd name="connsiteX5" fmla="*/ 885111 w 1373276"/>
                      <a:gd name="connsiteY5" fmla="*/ 2568156 h 2639043"/>
                      <a:gd name="connsiteX6" fmla="*/ 863913 w 1373276"/>
                      <a:gd name="connsiteY6" fmla="*/ 2544946 h 2639043"/>
                      <a:gd name="connsiteX7" fmla="*/ 828297 w 1373276"/>
                      <a:gd name="connsiteY7" fmla="*/ 2568156 h 2639043"/>
                      <a:gd name="connsiteX8" fmla="*/ 534489 w 1373276"/>
                      <a:gd name="connsiteY8" fmla="*/ 2639043 h 2639043"/>
                      <a:gd name="connsiteX9" fmla="*/ 8996 w 1373276"/>
                      <a:gd name="connsiteY9" fmla="*/ 2223975 h 2639043"/>
                      <a:gd name="connsiteX10" fmla="*/ 286839 w 1373276"/>
                      <a:gd name="connsiteY10" fmla="*/ 1313607 h 2639043"/>
                      <a:gd name="connsiteX0" fmla="*/ 270129 w 1375616"/>
                      <a:gd name="connsiteY0" fmla="*/ 1300965 h 2639101"/>
                      <a:gd name="connsiteX1" fmla="*/ 1313237 w 1375616"/>
                      <a:gd name="connsiteY1" fmla="*/ 252 h 2639101"/>
                      <a:gd name="connsiteX2" fmla="*/ 1227422 w 1375616"/>
                      <a:gd name="connsiteY2" fmla="*/ 1408915 h 2639101"/>
                      <a:gd name="connsiteX3" fmla="*/ 1375090 w 1375616"/>
                      <a:gd name="connsiteY3" fmla="*/ 2224033 h 2639101"/>
                      <a:gd name="connsiteX4" fmla="*/ 1062322 w 1375616"/>
                      <a:gd name="connsiteY4" fmla="*/ 2639101 h 2639101"/>
                      <a:gd name="connsiteX5" fmla="*/ 887451 w 1375616"/>
                      <a:gd name="connsiteY5" fmla="*/ 2568214 h 2639101"/>
                      <a:gd name="connsiteX6" fmla="*/ 866253 w 1375616"/>
                      <a:gd name="connsiteY6" fmla="*/ 2545004 h 2639101"/>
                      <a:gd name="connsiteX7" fmla="*/ 830637 w 1375616"/>
                      <a:gd name="connsiteY7" fmla="*/ 2568214 h 2639101"/>
                      <a:gd name="connsiteX8" fmla="*/ 536829 w 1375616"/>
                      <a:gd name="connsiteY8" fmla="*/ 2639101 h 2639101"/>
                      <a:gd name="connsiteX9" fmla="*/ 11336 w 1375616"/>
                      <a:gd name="connsiteY9" fmla="*/ 2224033 h 2639101"/>
                      <a:gd name="connsiteX10" fmla="*/ 270129 w 1375616"/>
                      <a:gd name="connsiteY10" fmla="*/ 1300965 h 2639101"/>
                      <a:gd name="connsiteX0" fmla="*/ 271106 w 1376593"/>
                      <a:gd name="connsiteY0" fmla="*/ 1300983 h 2639119"/>
                      <a:gd name="connsiteX1" fmla="*/ 1314214 w 1376593"/>
                      <a:gd name="connsiteY1" fmla="*/ 270 h 2639119"/>
                      <a:gd name="connsiteX2" fmla="*/ 1228399 w 1376593"/>
                      <a:gd name="connsiteY2" fmla="*/ 1408933 h 2639119"/>
                      <a:gd name="connsiteX3" fmla="*/ 1376067 w 1376593"/>
                      <a:gd name="connsiteY3" fmla="*/ 2224051 h 2639119"/>
                      <a:gd name="connsiteX4" fmla="*/ 1063299 w 1376593"/>
                      <a:gd name="connsiteY4" fmla="*/ 2639119 h 2639119"/>
                      <a:gd name="connsiteX5" fmla="*/ 888428 w 1376593"/>
                      <a:gd name="connsiteY5" fmla="*/ 2568232 h 2639119"/>
                      <a:gd name="connsiteX6" fmla="*/ 867230 w 1376593"/>
                      <a:gd name="connsiteY6" fmla="*/ 2545022 h 2639119"/>
                      <a:gd name="connsiteX7" fmla="*/ 831614 w 1376593"/>
                      <a:gd name="connsiteY7" fmla="*/ 2568232 h 2639119"/>
                      <a:gd name="connsiteX8" fmla="*/ 537806 w 1376593"/>
                      <a:gd name="connsiteY8" fmla="*/ 2639119 h 2639119"/>
                      <a:gd name="connsiteX9" fmla="*/ 12313 w 1376593"/>
                      <a:gd name="connsiteY9" fmla="*/ 2224051 h 2639119"/>
                      <a:gd name="connsiteX10" fmla="*/ 271106 w 1376593"/>
                      <a:gd name="connsiteY10" fmla="*/ 1300983 h 2639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76593" h="2639119">
                        <a:moveTo>
                          <a:pt x="271106" y="1300983"/>
                        </a:moveTo>
                        <a:cubicBezTo>
                          <a:pt x="500789" y="866853"/>
                          <a:pt x="1154665" y="-17722"/>
                          <a:pt x="1314214" y="270"/>
                        </a:cubicBezTo>
                        <a:cubicBezTo>
                          <a:pt x="1473763" y="18262"/>
                          <a:pt x="1218090" y="1038303"/>
                          <a:pt x="1228399" y="1408933"/>
                        </a:cubicBezTo>
                        <a:cubicBezTo>
                          <a:pt x="1238708" y="1779563"/>
                          <a:pt x="1365484" y="1999970"/>
                          <a:pt x="1376067" y="2224051"/>
                        </a:cubicBezTo>
                        <a:cubicBezTo>
                          <a:pt x="1386650" y="2448132"/>
                          <a:pt x="1236036" y="2639119"/>
                          <a:pt x="1063299" y="2639119"/>
                        </a:cubicBezTo>
                        <a:cubicBezTo>
                          <a:pt x="998523" y="2639119"/>
                          <a:pt x="938346" y="2612987"/>
                          <a:pt x="888428" y="2568232"/>
                        </a:cubicBezTo>
                        <a:lnTo>
                          <a:pt x="867230" y="2545022"/>
                        </a:lnTo>
                        <a:lnTo>
                          <a:pt x="831614" y="2568232"/>
                        </a:lnTo>
                        <a:cubicBezTo>
                          <a:pt x="747745" y="2612987"/>
                          <a:pt x="646639" y="2639119"/>
                          <a:pt x="537806" y="2639119"/>
                        </a:cubicBezTo>
                        <a:cubicBezTo>
                          <a:pt x="247584" y="2639119"/>
                          <a:pt x="56763" y="2447074"/>
                          <a:pt x="12313" y="2224051"/>
                        </a:cubicBezTo>
                        <a:cubicBezTo>
                          <a:pt x="-32137" y="2001028"/>
                          <a:pt x="41423" y="1735113"/>
                          <a:pt x="271106" y="1300983"/>
                        </a:cubicBezTo>
                        <a:close/>
                      </a:path>
                    </a:pathLst>
                  </a:custGeom>
                  <a:solidFill>
                    <a:srgbClr val="DEEBF7">
                      <a:alpha val="50196"/>
                    </a:srgb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0" name="星: 12 pt 479">
                    <a:extLst>
                      <a:ext uri="{FF2B5EF4-FFF2-40B4-BE49-F238E27FC236}">
                        <a16:creationId xmlns:a16="http://schemas.microsoft.com/office/drawing/2014/main" id="{A0C6B24F-8C26-47A0-88DA-4E4C6F39D8A5}"/>
                      </a:ext>
                    </a:extLst>
                  </p:cNvPr>
                  <p:cNvSpPr/>
                  <p:nvPr/>
                </p:nvSpPr>
                <p:spPr>
                  <a:xfrm>
                    <a:off x="3560408" y="1606243"/>
                    <a:ext cx="866812" cy="480308"/>
                  </a:xfrm>
                  <a:prstGeom prst="star12">
                    <a:avLst>
                      <a:gd name="adj" fmla="val 44079"/>
                    </a:avLst>
                  </a:prstGeom>
                  <a:solidFill>
                    <a:schemeClr val="accent4">
                      <a:lumMod val="40000"/>
                      <a:lumOff val="60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1" name="楕円 480">
                    <a:extLst>
                      <a:ext uri="{FF2B5EF4-FFF2-40B4-BE49-F238E27FC236}">
                        <a16:creationId xmlns:a16="http://schemas.microsoft.com/office/drawing/2014/main" id="{0FE32A0B-BED3-4BDB-A276-7801C864FB34}"/>
                      </a:ext>
                    </a:extLst>
                  </p:cNvPr>
                  <p:cNvSpPr/>
                  <p:nvPr/>
                </p:nvSpPr>
                <p:spPr>
                  <a:xfrm>
                    <a:off x="3496094" y="965600"/>
                    <a:ext cx="974785" cy="974785"/>
                  </a:xfrm>
                  <a:prstGeom prst="ellipse">
                    <a:avLst/>
                  </a:pr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482" name="楕円 481">
                    <a:extLst>
                      <a:ext uri="{FF2B5EF4-FFF2-40B4-BE49-F238E27FC236}">
                        <a16:creationId xmlns:a16="http://schemas.microsoft.com/office/drawing/2014/main" id="{A273187A-DE0E-45A9-9060-5B3A2130CADF}"/>
                      </a:ext>
                    </a:extLst>
                  </p:cNvPr>
                  <p:cNvSpPr/>
                  <p:nvPr/>
                </p:nvSpPr>
                <p:spPr>
                  <a:xfrm rot="18900000" flipH="1">
                    <a:off x="3992728" y="1017628"/>
                    <a:ext cx="261578" cy="371897"/>
                  </a:xfrm>
                  <a:prstGeom prst="ellipse">
                    <a:avLst/>
                  </a:pr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/>
                  </a:p>
                </p:txBody>
              </p:sp>
              <p:sp>
                <p:nvSpPr>
                  <p:cNvPr id="483" name="フリーフォーム: 図形 482">
                    <a:extLst>
                      <a:ext uri="{FF2B5EF4-FFF2-40B4-BE49-F238E27FC236}">
                        <a16:creationId xmlns:a16="http://schemas.microsoft.com/office/drawing/2014/main" id="{FA4F0142-BEF0-4DB0-9387-6102C33911B8}"/>
                      </a:ext>
                    </a:extLst>
                  </p:cNvPr>
                  <p:cNvSpPr/>
                  <p:nvPr/>
                </p:nvSpPr>
                <p:spPr>
                  <a:xfrm rot="3461253" flipH="1">
                    <a:off x="4424900" y="1327618"/>
                    <a:ext cx="662413" cy="452013"/>
                  </a:xfrm>
                  <a:custGeom>
                    <a:avLst/>
                    <a:gdLst>
                      <a:gd name="connsiteX0" fmla="*/ 71597 w 662413"/>
                      <a:gd name="connsiteY0" fmla="*/ 5872 h 452013"/>
                      <a:gd name="connsiteX1" fmla="*/ 117227 w 662413"/>
                      <a:gd name="connsiteY1" fmla="*/ 0 h 452013"/>
                      <a:gd name="connsiteX2" fmla="*/ 225242 w 662413"/>
                      <a:gd name="connsiteY2" fmla="*/ 45634 h 452013"/>
                      <a:gd name="connsiteX3" fmla="*/ 226939 w 662413"/>
                      <a:gd name="connsiteY3" fmla="*/ 50994 h 452013"/>
                      <a:gd name="connsiteX4" fmla="*/ 292718 w 662413"/>
                      <a:gd name="connsiteY4" fmla="*/ 60237 h 452013"/>
                      <a:gd name="connsiteX5" fmla="*/ 662413 w 662413"/>
                      <a:gd name="connsiteY5" fmla="*/ 441303 h 452013"/>
                      <a:gd name="connsiteX6" fmla="*/ 608000 w 662413"/>
                      <a:gd name="connsiteY6" fmla="*/ 452013 h 452013"/>
                      <a:gd name="connsiteX7" fmla="*/ 280370 w 662413"/>
                      <a:gd name="connsiteY7" fmla="*/ 114305 h 452013"/>
                      <a:gd name="connsiteX8" fmla="*/ 222703 w 662413"/>
                      <a:gd name="connsiteY8" fmla="*/ 106201 h 452013"/>
                      <a:gd name="connsiteX9" fmla="*/ 200119 w 662413"/>
                      <a:gd name="connsiteY9" fmla="*/ 127552 h 452013"/>
                      <a:gd name="connsiteX10" fmla="*/ 117227 w 662413"/>
                      <a:gd name="connsiteY10" fmla="*/ 149436 h 452013"/>
                      <a:gd name="connsiteX11" fmla="*/ 0 w 662413"/>
                      <a:gd name="connsiteY11" fmla="*/ 74718 h 452013"/>
                      <a:gd name="connsiteX12" fmla="*/ 71597 w 662413"/>
                      <a:gd name="connsiteY12" fmla="*/ 5872 h 452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62413" h="452013">
                        <a:moveTo>
                          <a:pt x="71597" y="5872"/>
                        </a:moveTo>
                        <a:cubicBezTo>
                          <a:pt x="85622" y="2091"/>
                          <a:pt x="101041" y="0"/>
                          <a:pt x="117227" y="0"/>
                        </a:cubicBezTo>
                        <a:cubicBezTo>
                          <a:pt x="165784" y="0"/>
                          <a:pt x="207446" y="18817"/>
                          <a:pt x="225242" y="45634"/>
                        </a:cubicBezTo>
                        <a:lnTo>
                          <a:pt x="226939" y="50994"/>
                        </a:lnTo>
                        <a:lnTo>
                          <a:pt x="292718" y="60237"/>
                        </a:lnTo>
                        <a:cubicBezTo>
                          <a:pt x="477861" y="102434"/>
                          <a:pt x="624770" y="250055"/>
                          <a:pt x="662413" y="441303"/>
                        </a:cubicBezTo>
                        <a:lnTo>
                          <a:pt x="608000" y="452013"/>
                        </a:lnTo>
                        <a:cubicBezTo>
                          <a:pt x="574641" y="282524"/>
                          <a:pt x="444447" y="151700"/>
                          <a:pt x="280370" y="114305"/>
                        </a:cubicBezTo>
                        <a:lnTo>
                          <a:pt x="222703" y="106201"/>
                        </a:lnTo>
                        <a:lnTo>
                          <a:pt x="200119" y="127552"/>
                        </a:lnTo>
                        <a:cubicBezTo>
                          <a:pt x="178905" y="141073"/>
                          <a:pt x="149599" y="149436"/>
                          <a:pt x="117227" y="149436"/>
                        </a:cubicBezTo>
                        <a:cubicBezTo>
                          <a:pt x="52484" y="149436"/>
                          <a:pt x="0" y="115984"/>
                          <a:pt x="0" y="74718"/>
                        </a:cubicBezTo>
                        <a:cubicBezTo>
                          <a:pt x="0" y="43769"/>
                          <a:pt x="29522" y="17214"/>
                          <a:pt x="71597" y="5872"/>
                        </a:cubicBezTo>
                        <a:close/>
                      </a:path>
                    </a:pathLst>
                  </a:custGeom>
                  <a:grpFill/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68" name="グループ化 467">
                  <a:extLst>
                    <a:ext uri="{FF2B5EF4-FFF2-40B4-BE49-F238E27FC236}">
                      <a16:creationId xmlns:a16="http://schemas.microsoft.com/office/drawing/2014/main" id="{AC94F04A-2262-4C9B-BABC-C547A471B267}"/>
                    </a:ext>
                  </a:extLst>
                </p:cNvPr>
                <p:cNvGrpSpPr/>
                <p:nvPr/>
              </p:nvGrpSpPr>
              <p:grpSpPr>
                <a:xfrm rot="900000">
                  <a:off x="1043276" y="2363035"/>
                  <a:ext cx="569991" cy="441669"/>
                  <a:chOff x="1056449" y="2819921"/>
                  <a:chExt cx="569991" cy="441669"/>
                </a:xfrm>
              </p:grpSpPr>
              <p:sp>
                <p:nvSpPr>
                  <p:cNvPr id="469" name="フリーフォーム: 図形 468">
                    <a:extLst>
                      <a:ext uri="{FF2B5EF4-FFF2-40B4-BE49-F238E27FC236}">
                        <a16:creationId xmlns:a16="http://schemas.microsoft.com/office/drawing/2014/main" id="{1FEF34A8-B0BC-4B87-B71B-43274F0CF89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120610" y="2755760"/>
                    <a:ext cx="441669" cy="569991"/>
                  </a:xfrm>
                  <a:custGeom>
                    <a:avLst/>
                    <a:gdLst>
                      <a:gd name="connsiteX0" fmla="*/ 468343 w 936686"/>
                      <a:gd name="connsiteY0" fmla="*/ 0 h 1220480"/>
                      <a:gd name="connsiteX1" fmla="*/ 799512 w 936686"/>
                      <a:gd name="connsiteY1" fmla="*/ 137174 h 1220480"/>
                      <a:gd name="connsiteX2" fmla="*/ 799512 w 936686"/>
                      <a:gd name="connsiteY2" fmla="*/ 799512 h 1220480"/>
                      <a:gd name="connsiteX3" fmla="*/ 468343 w 936686"/>
                      <a:gd name="connsiteY3" fmla="*/ 1220480 h 1220480"/>
                      <a:gd name="connsiteX4" fmla="*/ 137174 w 936686"/>
                      <a:gd name="connsiteY4" fmla="*/ 799512 h 1220480"/>
                      <a:gd name="connsiteX5" fmla="*/ 137174 w 936686"/>
                      <a:gd name="connsiteY5" fmla="*/ 137174 h 1220480"/>
                      <a:gd name="connsiteX6" fmla="*/ 468343 w 936686"/>
                      <a:gd name="connsiteY6" fmla="*/ 0 h 1220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36686" h="1220480">
                        <a:moveTo>
                          <a:pt x="468343" y="0"/>
                        </a:moveTo>
                        <a:cubicBezTo>
                          <a:pt x="588203" y="0"/>
                          <a:pt x="708062" y="45725"/>
                          <a:pt x="799512" y="137174"/>
                        </a:cubicBezTo>
                        <a:cubicBezTo>
                          <a:pt x="982411" y="320074"/>
                          <a:pt x="982411" y="616612"/>
                          <a:pt x="799512" y="799512"/>
                        </a:cubicBezTo>
                        <a:cubicBezTo>
                          <a:pt x="674156" y="924868"/>
                          <a:pt x="563767" y="1065190"/>
                          <a:pt x="468343" y="1220480"/>
                        </a:cubicBezTo>
                        <a:cubicBezTo>
                          <a:pt x="372920" y="1065190"/>
                          <a:pt x="262530" y="924868"/>
                          <a:pt x="137174" y="799512"/>
                        </a:cubicBezTo>
                        <a:cubicBezTo>
                          <a:pt x="-45725" y="616612"/>
                          <a:pt x="-45725" y="320074"/>
                          <a:pt x="137174" y="137174"/>
                        </a:cubicBezTo>
                        <a:cubicBezTo>
                          <a:pt x="228624" y="45725"/>
                          <a:pt x="348484" y="0"/>
                          <a:pt x="468343" y="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0" name="フリーフォーム: 図形 469">
                    <a:extLst>
                      <a:ext uri="{FF2B5EF4-FFF2-40B4-BE49-F238E27FC236}">
                        <a16:creationId xmlns:a16="http://schemas.microsoft.com/office/drawing/2014/main" id="{7A578E65-7428-4773-BB60-8F61412520F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000581" y="2956620"/>
                    <a:ext cx="439407" cy="168271"/>
                  </a:xfrm>
                  <a:custGeom>
                    <a:avLst/>
                    <a:gdLst>
                      <a:gd name="connsiteX0" fmla="*/ 120534 w 1045603"/>
                      <a:gd name="connsiteY0" fmla="*/ 0 h 400414"/>
                      <a:gd name="connsiteX1" fmla="*/ 274783 w 1045603"/>
                      <a:gd name="connsiteY1" fmla="*/ 23103 h 400414"/>
                      <a:gd name="connsiteX2" fmla="*/ 522801 w 1045603"/>
                      <a:gd name="connsiteY2" fmla="*/ 35289 h 400414"/>
                      <a:gd name="connsiteX3" fmla="*/ 770819 w 1045603"/>
                      <a:gd name="connsiteY3" fmla="*/ 23103 h 400414"/>
                      <a:gd name="connsiteX4" fmla="*/ 925068 w 1045603"/>
                      <a:gd name="connsiteY4" fmla="*/ 0 h 400414"/>
                      <a:gd name="connsiteX5" fmla="*/ 961718 w 1045603"/>
                      <a:gd name="connsiteY5" fmla="*/ 44439 h 400414"/>
                      <a:gd name="connsiteX6" fmla="*/ 1038675 w 1045603"/>
                      <a:gd name="connsiteY6" fmla="*/ 231415 h 400414"/>
                      <a:gd name="connsiteX7" fmla="*/ 1045603 w 1045603"/>
                      <a:gd name="connsiteY7" fmla="*/ 303009 h 400414"/>
                      <a:gd name="connsiteX8" fmla="*/ 1039410 w 1045603"/>
                      <a:gd name="connsiteY8" fmla="*/ 306064 h 400414"/>
                      <a:gd name="connsiteX9" fmla="*/ 522801 w 1045603"/>
                      <a:gd name="connsiteY9" fmla="*/ 400414 h 400414"/>
                      <a:gd name="connsiteX10" fmla="*/ 6192 w 1045603"/>
                      <a:gd name="connsiteY10" fmla="*/ 306064 h 400414"/>
                      <a:gd name="connsiteX11" fmla="*/ 0 w 1045603"/>
                      <a:gd name="connsiteY11" fmla="*/ 303009 h 400414"/>
                      <a:gd name="connsiteX12" fmla="*/ 6928 w 1045603"/>
                      <a:gd name="connsiteY12" fmla="*/ 231415 h 400414"/>
                      <a:gd name="connsiteX13" fmla="*/ 83884 w 1045603"/>
                      <a:gd name="connsiteY13" fmla="*/ 44439 h 400414"/>
                      <a:gd name="connsiteX14" fmla="*/ 120534 w 1045603"/>
                      <a:gd name="connsiteY14" fmla="*/ 0 h 400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45603" h="400414">
                        <a:moveTo>
                          <a:pt x="120534" y="0"/>
                        </a:moveTo>
                        <a:lnTo>
                          <a:pt x="274783" y="23103"/>
                        </a:lnTo>
                        <a:cubicBezTo>
                          <a:pt x="356350" y="31174"/>
                          <a:pt x="439285" y="35289"/>
                          <a:pt x="522801" y="35289"/>
                        </a:cubicBezTo>
                        <a:cubicBezTo>
                          <a:pt x="606318" y="35289"/>
                          <a:pt x="689252" y="31174"/>
                          <a:pt x="770819" y="23103"/>
                        </a:cubicBezTo>
                        <a:lnTo>
                          <a:pt x="925068" y="0"/>
                        </a:lnTo>
                        <a:lnTo>
                          <a:pt x="961718" y="44439"/>
                        </a:lnTo>
                        <a:cubicBezTo>
                          <a:pt x="1000197" y="102160"/>
                          <a:pt x="1025849" y="165801"/>
                          <a:pt x="1038675" y="231415"/>
                        </a:cubicBezTo>
                        <a:lnTo>
                          <a:pt x="1045603" y="303009"/>
                        </a:lnTo>
                        <a:lnTo>
                          <a:pt x="1039410" y="306064"/>
                        </a:lnTo>
                        <a:cubicBezTo>
                          <a:pt x="891941" y="365632"/>
                          <a:pt x="714165" y="400414"/>
                          <a:pt x="522801" y="400414"/>
                        </a:cubicBezTo>
                        <a:cubicBezTo>
                          <a:pt x="331438" y="400414"/>
                          <a:pt x="153661" y="365632"/>
                          <a:pt x="6192" y="306064"/>
                        </a:cubicBezTo>
                        <a:lnTo>
                          <a:pt x="0" y="303009"/>
                        </a:lnTo>
                        <a:lnTo>
                          <a:pt x="6928" y="231415"/>
                        </a:lnTo>
                        <a:cubicBezTo>
                          <a:pt x="19754" y="165801"/>
                          <a:pt x="45406" y="102160"/>
                          <a:pt x="83884" y="44439"/>
                        </a:cubicBezTo>
                        <a:lnTo>
                          <a:pt x="120534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1" name="フリーフォーム: 図形 470">
                    <a:extLst>
                      <a:ext uri="{FF2B5EF4-FFF2-40B4-BE49-F238E27FC236}">
                        <a16:creationId xmlns:a16="http://schemas.microsoft.com/office/drawing/2014/main" id="{BC8D1153-FF96-4E2E-B365-6C6039D702E9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213382" y="2953166"/>
                    <a:ext cx="421777" cy="175178"/>
                  </a:xfrm>
                  <a:custGeom>
                    <a:avLst/>
                    <a:gdLst>
                      <a:gd name="connsiteX0" fmla="*/ 1003651 w 1003651"/>
                      <a:gd name="connsiteY0" fmla="*/ 0 h 416851"/>
                      <a:gd name="connsiteX1" fmla="*/ 988840 w 1003651"/>
                      <a:gd name="connsiteY1" fmla="*/ 49499 h 416851"/>
                      <a:gd name="connsiteX2" fmla="*/ 873405 w 1003651"/>
                      <a:gd name="connsiteY2" fmla="*/ 221676 h 416851"/>
                      <a:gd name="connsiteX3" fmla="*/ 712709 w 1003651"/>
                      <a:gd name="connsiteY3" fmla="*/ 401049 h 416851"/>
                      <a:gd name="connsiteX4" fmla="*/ 688040 w 1003651"/>
                      <a:gd name="connsiteY4" fmla="*/ 405627 h 416851"/>
                      <a:gd name="connsiteX5" fmla="*/ 501825 w 1003651"/>
                      <a:gd name="connsiteY5" fmla="*/ 416851 h 416851"/>
                      <a:gd name="connsiteX6" fmla="*/ 315610 w 1003651"/>
                      <a:gd name="connsiteY6" fmla="*/ 405627 h 416851"/>
                      <a:gd name="connsiteX7" fmla="*/ 290943 w 1003651"/>
                      <a:gd name="connsiteY7" fmla="*/ 401049 h 416851"/>
                      <a:gd name="connsiteX8" fmla="*/ 130245 w 1003651"/>
                      <a:gd name="connsiteY8" fmla="*/ 221676 h 416851"/>
                      <a:gd name="connsiteX9" fmla="*/ 14810 w 1003651"/>
                      <a:gd name="connsiteY9" fmla="*/ 49499 h 416851"/>
                      <a:gd name="connsiteX10" fmla="*/ 0 w 1003651"/>
                      <a:gd name="connsiteY10" fmla="*/ 0 h 416851"/>
                      <a:gd name="connsiteX11" fmla="*/ 13996 w 1003651"/>
                      <a:gd name="connsiteY11" fmla="*/ 3621 h 416851"/>
                      <a:gd name="connsiteX12" fmla="*/ 501825 w 1003651"/>
                      <a:gd name="connsiteY12" fmla="*/ 51726 h 416851"/>
                      <a:gd name="connsiteX13" fmla="*/ 989654 w 1003651"/>
                      <a:gd name="connsiteY13" fmla="*/ 3621 h 416851"/>
                      <a:gd name="connsiteX14" fmla="*/ 1003651 w 1003651"/>
                      <a:gd name="connsiteY14" fmla="*/ 0 h 41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003651" h="416851">
                        <a:moveTo>
                          <a:pt x="1003651" y="0"/>
                        </a:moveTo>
                        <a:lnTo>
                          <a:pt x="988840" y="49499"/>
                        </a:lnTo>
                        <a:cubicBezTo>
                          <a:pt x="963188" y="112153"/>
                          <a:pt x="924710" y="170861"/>
                          <a:pt x="873405" y="221676"/>
                        </a:cubicBezTo>
                        <a:lnTo>
                          <a:pt x="712709" y="401049"/>
                        </a:lnTo>
                        <a:lnTo>
                          <a:pt x="688040" y="405627"/>
                        </a:lnTo>
                        <a:cubicBezTo>
                          <a:pt x="627891" y="412986"/>
                          <a:pt x="565613" y="416851"/>
                          <a:pt x="501825" y="416851"/>
                        </a:cubicBezTo>
                        <a:cubicBezTo>
                          <a:pt x="438037" y="416851"/>
                          <a:pt x="375759" y="412986"/>
                          <a:pt x="315610" y="405627"/>
                        </a:cubicBezTo>
                        <a:lnTo>
                          <a:pt x="290943" y="401049"/>
                        </a:lnTo>
                        <a:lnTo>
                          <a:pt x="130245" y="221676"/>
                        </a:lnTo>
                        <a:cubicBezTo>
                          <a:pt x="78941" y="170861"/>
                          <a:pt x="40463" y="112153"/>
                          <a:pt x="14810" y="49499"/>
                        </a:cubicBezTo>
                        <a:lnTo>
                          <a:pt x="0" y="0"/>
                        </a:lnTo>
                        <a:lnTo>
                          <a:pt x="13996" y="3621"/>
                        </a:lnTo>
                        <a:cubicBezTo>
                          <a:pt x="170088" y="35266"/>
                          <a:pt x="334792" y="51726"/>
                          <a:pt x="501825" y="51726"/>
                        </a:cubicBezTo>
                        <a:cubicBezTo>
                          <a:pt x="668858" y="51726"/>
                          <a:pt x="833562" y="35266"/>
                          <a:pt x="989654" y="3621"/>
                        </a:cubicBezTo>
                        <a:lnTo>
                          <a:pt x="1003651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</p:grpSp>
        <p:grpSp>
          <p:nvGrpSpPr>
            <p:cNvPr id="372" name="グループ化 371">
              <a:extLst>
                <a:ext uri="{FF2B5EF4-FFF2-40B4-BE49-F238E27FC236}">
                  <a16:creationId xmlns:a16="http://schemas.microsoft.com/office/drawing/2014/main" id="{93EB03C1-EF6B-434B-925A-0BD1138CFFB0}"/>
                </a:ext>
              </a:extLst>
            </p:cNvPr>
            <p:cNvGrpSpPr/>
            <p:nvPr/>
          </p:nvGrpSpPr>
          <p:grpSpPr>
            <a:xfrm>
              <a:off x="6006342" y="3331086"/>
              <a:ext cx="215875" cy="195878"/>
              <a:chOff x="291237" y="1759579"/>
              <a:chExt cx="1322030" cy="1199569"/>
            </a:xfrm>
          </p:grpSpPr>
          <p:grpSp>
            <p:nvGrpSpPr>
              <p:cNvPr id="439" name="グループ化 438">
                <a:extLst>
                  <a:ext uri="{FF2B5EF4-FFF2-40B4-BE49-F238E27FC236}">
                    <a16:creationId xmlns:a16="http://schemas.microsoft.com/office/drawing/2014/main" id="{D2933D7F-769D-4243-8C2F-96CCD34FA146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457" name="フリーフォーム: 図形 456">
                  <a:extLst>
                    <a:ext uri="{FF2B5EF4-FFF2-40B4-BE49-F238E27FC236}">
                      <a16:creationId xmlns:a16="http://schemas.microsoft.com/office/drawing/2014/main" id="{854E5120-3857-4A37-9A52-D3029E2D9511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58" name="フリーフォーム: 図形 457">
                  <a:extLst>
                    <a:ext uri="{FF2B5EF4-FFF2-40B4-BE49-F238E27FC236}">
                      <a16:creationId xmlns:a16="http://schemas.microsoft.com/office/drawing/2014/main" id="{A5FDEAC6-50BB-45D1-B44D-72DF2D3D5809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9" name="フリーフォーム: 図形 458">
                  <a:extLst>
                    <a:ext uri="{FF2B5EF4-FFF2-40B4-BE49-F238E27FC236}">
                      <a16:creationId xmlns:a16="http://schemas.microsoft.com/office/drawing/2014/main" id="{00352B04-8B82-478B-B4F0-3F9C642B5DFE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440" name="グループ化 439">
                <a:extLst>
                  <a:ext uri="{FF2B5EF4-FFF2-40B4-BE49-F238E27FC236}">
                    <a16:creationId xmlns:a16="http://schemas.microsoft.com/office/drawing/2014/main" id="{FA41E7A2-60BB-44DA-93B2-9C69E3342346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445" name="フリーフォーム: 図形 444">
                  <a:extLst>
                    <a:ext uri="{FF2B5EF4-FFF2-40B4-BE49-F238E27FC236}">
                      <a16:creationId xmlns:a16="http://schemas.microsoft.com/office/drawing/2014/main" id="{9824979B-21F6-4092-9ACB-D974A42452C4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6" name="フリーフォーム: 図形 445">
                  <a:extLst>
                    <a:ext uri="{FF2B5EF4-FFF2-40B4-BE49-F238E27FC236}">
                      <a16:creationId xmlns:a16="http://schemas.microsoft.com/office/drawing/2014/main" id="{8E6E380F-215C-434A-9E23-701942A4796C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7" name="フリーフォーム: 図形 446">
                  <a:extLst>
                    <a:ext uri="{FF2B5EF4-FFF2-40B4-BE49-F238E27FC236}">
                      <a16:creationId xmlns:a16="http://schemas.microsoft.com/office/drawing/2014/main" id="{51272897-DAD7-4C60-9BAB-6C7C6AC8D27A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48" name="フリーフォーム: 図形 447">
                  <a:extLst>
                    <a:ext uri="{FF2B5EF4-FFF2-40B4-BE49-F238E27FC236}">
                      <a16:creationId xmlns:a16="http://schemas.microsoft.com/office/drawing/2014/main" id="{D4B202AB-EB8D-45E2-B13A-DFAD77F2821E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9" name="フリーフォーム: 図形 448">
                  <a:extLst>
                    <a:ext uri="{FF2B5EF4-FFF2-40B4-BE49-F238E27FC236}">
                      <a16:creationId xmlns:a16="http://schemas.microsoft.com/office/drawing/2014/main" id="{3E3CF1CC-0DCA-4723-9EA7-000717FC10EC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0" name="楕円 449">
                  <a:extLst>
                    <a:ext uri="{FF2B5EF4-FFF2-40B4-BE49-F238E27FC236}">
                      <a16:creationId xmlns:a16="http://schemas.microsoft.com/office/drawing/2014/main" id="{5B440D74-FA9B-458C-ADA4-F7BA2E6B4A57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1" name="楕円 450">
                  <a:extLst>
                    <a:ext uri="{FF2B5EF4-FFF2-40B4-BE49-F238E27FC236}">
                      <a16:creationId xmlns:a16="http://schemas.microsoft.com/office/drawing/2014/main" id="{56FEA106-E3C0-4ECF-B15E-9EA8DDD81959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2" name="フリーフォーム: 図形 451">
                  <a:extLst>
                    <a:ext uri="{FF2B5EF4-FFF2-40B4-BE49-F238E27FC236}">
                      <a16:creationId xmlns:a16="http://schemas.microsoft.com/office/drawing/2014/main" id="{6677A653-34B4-450A-B3C1-6E34404A5E21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3" name="星: 12 pt 452">
                  <a:extLst>
                    <a:ext uri="{FF2B5EF4-FFF2-40B4-BE49-F238E27FC236}">
                      <a16:creationId xmlns:a16="http://schemas.microsoft.com/office/drawing/2014/main" id="{C7021B37-8ECA-4411-B2E5-27C36E823083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4" name="楕円 453">
                  <a:extLst>
                    <a:ext uri="{FF2B5EF4-FFF2-40B4-BE49-F238E27FC236}">
                      <a16:creationId xmlns:a16="http://schemas.microsoft.com/office/drawing/2014/main" id="{7548DBCF-938E-4BDA-A56F-4A1F80EE6DE6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55" name="楕円 454">
                  <a:extLst>
                    <a:ext uri="{FF2B5EF4-FFF2-40B4-BE49-F238E27FC236}">
                      <a16:creationId xmlns:a16="http://schemas.microsoft.com/office/drawing/2014/main" id="{80C35BFE-A473-4E9D-BFF0-C29E72EDA23F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56" name="フリーフォーム: 図形 455">
                  <a:extLst>
                    <a:ext uri="{FF2B5EF4-FFF2-40B4-BE49-F238E27FC236}">
                      <a16:creationId xmlns:a16="http://schemas.microsoft.com/office/drawing/2014/main" id="{DBA157A7-601F-4A0C-A8C5-BDDE1BEC4411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41" name="グループ化 440">
                <a:extLst>
                  <a:ext uri="{FF2B5EF4-FFF2-40B4-BE49-F238E27FC236}">
                    <a16:creationId xmlns:a16="http://schemas.microsoft.com/office/drawing/2014/main" id="{FACDA7F8-D9A3-46CD-A767-EA33A1A7C62B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442" name="フリーフォーム: 図形 441">
                  <a:extLst>
                    <a:ext uri="{FF2B5EF4-FFF2-40B4-BE49-F238E27FC236}">
                      <a16:creationId xmlns:a16="http://schemas.microsoft.com/office/drawing/2014/main" id="{B108555F-C3D2-49E0-8575-FE7DC99ADC83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3" name="フリーフォーム: 図形 442">
                  <a:extLst>
                    <a:ext uri="{FF2B5EF4-FFF2-40B4-BE49-F238E27FC236}">
                      <a16:creationId xmlns:a16="http://schemas.microsoft.com/office/drawing/2014/main" id="{350950BB-65C1-493C-AE6B-56271AD539E8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4" name="フリーフォーム: 図形 443">
                  <a:extLst>
                    <a:ext uri="{FF2B5EF4-FFF2-40B4-BE49-F238E27FC236}">
                      <a16:creationId xmlns:a16="http://schemas.microsoft.com/office/drawing/2014/main" id="{D2939767-3104-4FC6-99FA-3AE3062B7B20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373" name="グループ化 372">
              <a:extLst>
                <a:ext uri="{FF2B5EF4-FFF2-40B4-BE49-F238E27FC236}">
                  <a16:creationId xmlns:a16="http://schemas.microsoft.com/office/drawing/2014/main" id="{98A43357-4929-4F69-96A3-89730AF69935}"/>
                </a:ext>
              </a:extLst>
            </p:cNvPr>
            <p:cNvGrpSpPr/>
            <p:nvPr/>
          </p:nvGrpSpPr>
          <p:grpSpPr>
            <a:xfrm flipH="1">
              <a:off x="7421657" y="3749103"/>
              <a:ext cx="215875" cy="195878"/>
              <a:chOff x="291237" y="1759579"/>
              <a:chExt cx="1322030" cy="1199569"/>
            </a:xfrm>
          </p:grpSpPr>
          <p:grpSp>
            <p:nvGrpSpPr>
              <p:cNvPr id="418" name="グループ化 417">
                <a:extLst>
                  <a:ext uri="{FF2B5EF4-FFF2-40B4-BE49-F238E27FC236}">
                    <a16:creationId xmlns:a16="http://schemas.microsoft.com/office/drawing/2014/main" id="{ED21BA29-D37F-4C50-929F-69C2C7B55BCB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436" name="フリーフォーム: 図形 435">
                  <a:extLst>
                    <a:ext uri="{FF2B5EF4-FFF2-40B4-BE49-F238E27FC236}">
                      <a16:creationId xmlns:a16="http://schemas.microsoft.com/office/drawing/2014/main" id="{BFA0DA79-A34D-413E-B35E-9DE9FCB80155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37" name="フリーフォーム: 図形 436">
                  <a:extLst>
                    <a:ext uri="{FF2B5EF4-FFF2-40B4-BE49-F238E27FC236}">
                      <a16:creationId xmlns:a16="http://schemas.microsoft.com/office/drawing/2014/main" id="{F7969517-C77B-4AF0-8290-1FFE30AD40F3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8" name="フリーフォーム: 図形 437">
                  <a:extLst>
                    <a:ext uri="{FF2B5EF4-FFF2-40B4-BE49-F238E27FC236}">
                      <a16:creationId xmlns:a16="http://schemas.microsoft.com/office/drawing/2014/main" id="{AB05546F-F466-4F4B-BCA2-2A4F02D3D1C5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419" name="グループ化 418">
                <a:extLst>
                  <a:ext uri="{FF2B5EF4-FFF2-40B4-BE49-F238E27FC236}">
                    <a16:creationId xmlns:a16="http://schemas.microsoft.com/office/drawing/2014/main" id="{92B5F1B0-741C-49A7-9F7C-51E99F1A793F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424" name="フリーフォーム: 図形 423">
                  <a:extLst>
                    <a:ext uri="{FF2B5EF4-FFF2-40B4-BE49-F238E27FC236}">
                      <a16:creationId xmlns:a16="http://schemas.microsoft.com/office/drawing/2014/main" id="{D99FB578-09AD-4905-8084-45CD11956083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5" name="フリーフォーム: 図形 424">
                  <a:extLst>
                    <a:ext uri="{FF2B5EF4-FFF2-40B4-BE49-F238E27FC236}">
                      <a16:creationId xmlns:a16="http://schemas.microsoft.com/office/drawing/2014/main" id="{65EF778E-AE1E-429B-BB33-A4C4FFE9751B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6" name="フリーフォーム: 図形 425">
                  <a:extLst>
                    <a:ext uri="{FF2B5EF4-FFF2-40B4-BE49-F238E27FC236}">
                      <a16:creationId xmlns:a16="http://schemas.microsoft.com/office/drawing/2014/main" id="{3E306BA6-0EFB-4DAD-9554-60E276CC529F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27" name="フリーフォーム: 図形 426">
                  <a:extLst>
                    <a:ext uri="{FF2B5EF4-FFF2-40B4-BE49-F238E27FC236}">
                      <a16:creationId xmlns:a16="http://schemas.microsoft.com/office/drawing/2014/main" id="{A3DECD68-A8FC-457F-BBFB-38EC13335BA6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8" name="フリーフォーム: 図形 427">
                  <a:extLst>
                    <a:ext uri="{FF2B5EF4-FFF2-40B4-BE49-F238E27FC236}">
                      <a16:creationId xmlns:a16="http://schemas.microsoft.com/office/drawing/2014/main" id="{97C3E0DE-9799-4AC0-9667-F8C24D1DA23E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9" name="楕円 428">
                  <a:extLst>
                    <a:ext uri="{FF2B5EF4-FFF2-40B4-BE49-F238E27FC236}">
                      <a16:creationId xmlns:a16="http://schemas.microsoft.com/office/drawing/2014/main" id="{957B9324-26D8-4CFE-9CBC-91C5205E5F26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0" name="楕円 429">
                  <a:extLst>
                    <a:ext uri="{FF2B5EF4-FFF2-40B4-BE49-F238E27FC236}">
                      <a16:creationId xmlns:a16="http://schemas.microsoft.com/office/drawing/2014/main" id="{83DCBA02-8597-40CE-8ED9-DEFB048BBA5F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1" name="フリーフォーム: 図形 430">
                  <a:extLst>
                    <a:ext uri="{FF2B5EF4-FFF2-40B4-BE49-F238E27FC236}">
                      <a16:creationId xmlns:a16="http://schemas.microsoft.com/office/drawing/2014/main" id="{6E902D12-45ED-41B7-B61C-047730757FA7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2" name="星: 12 pt 431">
                  <a:extLst>
                    <a:ext uri="{FF2B5EF4-FFF2-40B4-BE49-F238E27FC236}">
                      <a16:creationId xmlns:a16="http://schemas.microsoft.com/office/drawing/2014/main" id="{DC5619BD-69EE-4CE8-BE40-3DFF1DF43BC1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3" name="楕円 432">
                  <a:extLst>
                    <a:ext uri="{FF2B5EF4-FFF2-40B4-BE49-F238E27FC236}">
                      <a16:creationId xmlns:a16="http://schemas.microsoft.com/office/drawing/2014/main" id="{CCA682CB-047B-4DAD-9709-6FF1DA5ECEDC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34" name="楕円 433">
                  <a:extLst>
                    <a:ext uri="{FF2B5EF4-FFF2-40B4-BE49-F238E27FC236}">
                      <a16:creationId xmlns:a16="http://schemas.microsoft.com/office/drawing/2014/main" id="{1547D4E1-F92D-482E-BDE3-0D45AB165459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35" name="フリーフォーム: 図形 434">
                  <a:extLst>
                    <a:ext uri="{FF2B5EF4-FFF2-40B4-BE49-F238E27FC236}">
                      <a16:creationId xmlns:a16="http://schemas.microsoft.com/office/drawing/2014/main" id="{FC7D8F7A-2EE5-4C7E-8FD5-D7CB68B1A6CB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20" name="グループ化 419">
                <a:extLst>
                  <a:ext uri="{FF2B5EF4-FFF2-40B4-BE49-F238E27FC236}">
                    <a16:creationId xmlns:a16="http://schemas.microsoft.com/office/drawing/2014/main" id="{8D10FAAB-9A61-4A3E-A22B-4937AD58750F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421" name="フリーフォーム: 図形 420">
                  <a:extLst>
                    <a:ext uri="{FF2B5EF4-FFF2-40B4-BE49-F238E27FC236}">
                      <a16:creationId xmlns:a16="http://schemas.microsoft.com/office/drawing/2014/main" id="{2ED3F265-D402-4C10-B920-3B671B0B10C7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2" name="フリーフォーム: 図形 421">
                  <a:extLst>
                    <a:ext uri="{FF2B5EF4-FFF2-40B4-BE49-F238E27FC236}">
                      <a16:creationId xmlns:a16="http://schemas.microsoft.com/office/drawing/2014/main" id="{FE4F039A-CC24-40EF-9045-BF790EE7F782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3" name="フリーフォーム: 図形 422">
                  <a:extLst>
                    <a:ext uri="{FF2B5EF4-FFF2-40B4-BE49-F238E27FC236}">
                      <a16:creationId xmlns:a16="http://schemas.microsoft.com/office/drawing/2014/main" id="{9807E8D1-434F-43FC-AED7-29434E512F2B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374" name="グループ化 373">
              <a:extLst>
                <a:ext uri="{FF2B5EF4-FFF2-40B4-BE49-F238E27FC236}">
                  <a16:creationId xmlns:a16="http://schemas.microsoft.com/office/drawing/2014/main" id="{5F62D173-E6A0-45CF-B4A6-D39FB9578110}"/>
                </a:ext>
              </a:extLst>
            </p:cNvPr>
            <p:cNvGrpSpPr/>
            <p:nvPr/>
          </p:nvGrpSpPr>
          <p:grpSpPr>
            <a:xfrm rot="15757799" flipH="1">
              <a:off x="6011957" y="4009453"/>
              <a:ext cx="215875" cy="195878"/>
              <a:chOff x="291237" y="1759579"/>
              <a:chExt cx="1322030" cy="1199569"/>
            </a:xfrm>
          </p:grpSpPr>
          <p:grpSp>
            <p:nvGrpSpPr>
              <p:cNvPr id="397" name="グループ化 396">
                <a:extLst>
                  <a:ext uri="{FF2B5EF4-FFF2-40B4-BE49-F238E27FC236}">
                    <a16:creationId xmlns:a16="http://schemas.microsoft.com/office/drawing/2014/main" id="{D487FFEA-7849-443C-BC21-BF78C70C4D47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415" name="フリーフォーム: 図形 414">
                  <a:extLst>
                    <a:ext uri="{FF2B5EF4-FFF2-40B4-BE49-F238E27FC236}">
                      <a16:creationId xmlns:a16="http://schemas.microsoft.com/office/drawing/2014/main" id="{F9B4A2D3-FE61-4C31-92F0-D498D999C48D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16" name="フリーフォーム: 図形 415">
                  <a:extLst>
                    <a:ext uri="{FF2B5EF4-FFF2-40B4-BE49-F238E27FC236}">
                      <a16:creationId xmlns:a16="http://schemas.microsoft.com/office/drawing/2014/main" id="{D00E4831-283D-4417-9AC2-C51F8086BBCD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7" name="フリーフォーム: 図形 416">
                  <a:extLst>
                    <a:ext uri="{FF2B5EF4-FFF2-40B4-BE49-F238E27FC236}">
                      <a16:creationId xmlns:a16="http://schemas.microsoft.com/office/drawing/2014/main" id="{57261D30-8D7D-43F4-AC8C-44CC4BC1C48C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98" name="グループ化 397">
                <a:extLst>
                  <a:ext uri="{FF2B5EF4-FFF2-40B4-BE49-F238E27FC236}">
                    <a16:creationId xmlns:a16="http://schemas.microsoft.com/office/drawing/2014/main" id="{5AE563BE-46FD-4416-9F99-0DA0DD88B652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403" name="フリーフォーム: 図形 402">
                  <a:extLst>
                    <a:ext uri="{FF2B5EF4-FFF2-40B4-BE49-F238E27FC236}">
                      <a16:creationId xmlns:a16="http://schemas.microsoft.com/office/drawing/2014/main" id="{1E398D87-9AF0-4A52-9F05-BC2A70EFFC2E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4" name="フリーフォーム: 図形 403">
                  <a:extLst>
                    <a:ext uri="{FF2B5EF4-FFF2-40B4-BE49-F238E27FC236}">
                      <a16:creationId xmlns:a16="http://schemas.microsoft.com/office/drawing/2014/main" id="{A6916B28-5139-4132-9E40-6B6188CDABF6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5" name="フリーフォーム: 図形 404">
                  <a:extLst>
                    <a:ext uri="{FF2B5EF4-FFF2-40B4-BE49-F238E27FC236}">
                      <a16:creationId xmlns:a16="http://schemas.microsoft.com/office/drawing/2014/main" id="{3E1CB029-3779-4D00-8EB7-76A4F507F1FD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406" name="フリーフォーム: 図形 405">
                  <a:extLst>
                    <a:ext uri="{FF2B5EF4-FFF2-40B4-BE49-F238E27FC236}">
                      <a16:creationId xmlns:a16="http://schemas.microsoft.com/office/drawing/2014/main" id="{82F3B1C2-6AEF-41B4-8F7C-516DBA5409C5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7" name="フリーフォーム: 図形 406">
                  <a:extLst>
                    <a:ext uri="{FF2B5EF4-FFF2-40B4-BE49-F238E27FC236}">
                      <a16:creationId xmlns:a16="http://schemas.microsoft.com/office/drawing/2014/main" id="{2EA715CD-7642-4FC8-A6ED-5A01F0F3D64B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8" name="楕円 407">
                  <a:extLst>
                    <a:ext uri="{FF2B5EF4-FFF2-40B4-BE49-F238E27FC236}">
                      <a16:creationId xmlns:a16="http://schemas.microsoft.com/office/drawing/2014/main" id="{E7162A9A-426E-48E9-93E7-59AF67E9034A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9" name="楕円 408">
                  <a:extLst>
                    <a:ext uri="{FF2B5EF4-FFF2-40B4-BE49-F238E27FC236}">
                      <a16:creationId xmlns:a16="http://schemas.microsoft.com/office/drawing/2014/main" id="{588CDB10-AB21-439B-BE28-4CB76B20E22F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0" name="フリーフォーム: 図形 409">
                  <a:extLst>
                    <a:ext uri="{FF2B5EF4-FFF2-40B4-BE49-F238E27FC236}">
                      <a16:creationId xmlns:a16="http://schemas.microsoft.com/office/drawing/2014/main" id="{4134FC73-A612-47F1-894C-DA817C939F60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1" name="星: 12 pt 410">
                  <a:extLst>
                    <a:ext uri="{FF2B5EF4-FFF2-40B4-BE49-F238E27FC236}">
                      <a16:creationId xmlns:a16="http://schemas.microsoft.com/office/drawing/2014/main" id="{41C6FE26-D657-4F8D-8C90-C5DC2B6A89B6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2" name="楕円 411">
                  <a:extLst>
                    <a:ext uri="{FF2B5EF4-FFF2-40B4-BE49-F238E27FC236}">
                      <a16:creationId xmlns:a16="http://schemas.microsoft.com/office/drawing/2014/main" id="{62444B01-E24C-4424-A315-315B3C00A07B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13" name="楕円 412">
                  <a:extLst>
                    <a:ext uri="{FF2B5EF4-FFF2-40B4-BE49-F238E27FC236}">
                      <a16:creationId xmlns:a16="http://schemas.microsoft.com/office/drawing/2014/main" id="{9AF86584-379E-49AC-9E4D-03A204468DB7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414" name="フリーフォーム: 図形 413">
                  <a:extLst>
                    <a:ext uri="{FF2B5EF4-FFF2-40B4-BE49-F238E27FC236}">
                      <a16:creationId xmlns:a16="http://schemas.microsoft.com/office/drawing/2014/main" id="{257037D5-B25F-4137-9070-1B2BA8AE6140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99" name="グループ化 398">
                <a:extLst>
                  <a:ext uri="{FF2B5EF4-FFF2-40B4-BE49-F238E27FC236}">
                    <a16:creationId xmlns:a16="http://schemas.microsoft.com/office/drawing/2014/main" id="{48199654-DDED-44F3-9834-E532394A3D6B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400" name="フリーフォーム: 図形 399">
                  <a:extLst>
                    <a:ext uri="{FF2B5EF4-FFF2-40B4-BE49-F238E27FC236}">
                      <a16:creationId xmlns:a16="http://schemas.microsoft.com/office/drawing/2014/main" id="{E67ADA03-38EC-4604-BB00-99CCABBD6CC2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1" name="フリーフォーム: 図形 400">
                  <a:extLst>
                    <a:ext uri="{FF2B5EF4-FFF2-40B4-BE49-F238E27FC236}">
                      <a16:creationId xmlns:a16="http://schemas.microsoft.com/office/drawing/2014/main" id="{B324663B-21DB-4334-A07E-E6D55AE16B26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2" name="フリーフォーム: 図形 401">
                  <a:extLst>
                    <a:ext uri="{FF2B5EF4-FFF2-40B4-BE49-F238E27FC236}">
                      <a16:creationId xmlns:a16="http://schemas.microsoft.com/office/drawing/2014/main" id="{C59AF3EA-199D-484E-97C4-7614D7F5B26A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375" name="グループ化 374">
              <a:extLst>
                <a:ext uri="{FF2B5EF4-FFF2-40B4-BE49-F238E27FC236}">
                  <a16:creationId xmlns:a16="http://schemas.microsoft.com/office/drawing/2014/main" id="{451F8330-3F75-40F9-8227-9AF70FFB5E9D}"/>
                </a:ext>
              </a:extLst>
            </p:cNvPr>
            <p:cNvGrpSpPr/>
            <p:nvPr/>
          </p:nvGrpSpPr>
          <p:grpSpPr>
            <a:xfrm rot="3600000" flipH="1">
              <a:off x="7205937" y="3247813"/>
              <a:ext cx="215875" cy="195878"/>
              <a:chOff x="291237" y="1759579"/>
              <a:chExt cx="1322030" cy="1199569"/>
            </a:xfrm>
          </p:grpSpPr>
          <p:grpSp>
            <p:nvGrpSpPr>
              <p:cNvPr id="376" name="グループ化 375">
                <a:extLst>
                  <a:ext uri="{FF2B5EF4-FFF2-40B4-BE49-F238E27FC236}">
                    <a16:creationId xmlns:a16="http://schemas.microsoft.com/office/drawing/2014/main" id="{C12DA8DF-7842-47AC-9767-3430703E2C4E}"/>
                  </a:ext>
                </a:extLst>
              </p:cNvPr>
              <p:cNvGrpSpPr/>
              <p:nvPr/>
            </p:nvGrpSpPr>
            <p:grpSpPr>
              <a:xfrm rot="20896863">
                <a:off x="551501" y="2626622"/>
                <a:ext cx="543069" cy="282617"/>
                <a:chOff x="706241" y="3965766"/>
                <a:chExt cx="543069" cy="282617"/>
              </a:xfrm>
            </p:grpSpPr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7742C8FC-ACFA-41CE-8A20-749AAC25A4E1}"/>
                    </a:ext>
                  </a:extLst>
                </p:cNvPr>
                <p:cNvSpPr/>
                <p:nvPr/>
              </p:nvSpPr>
              <p:spPr>
                <a:xfrm rot="9145372" flipH="1">
                  <a:off x="706241" y="3984583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95" name="フリーフォーム: 図形 394">
                  <a:extLst>
                    <a:ext uri="{FF2B5EF4-FFF2-40B4-BE49-F238E27FC236}">
                      <a16:creationId xmlns:a16="http://schemas.microsoft.com/office/drawing/2014/main" id="{65DDA10B-212A-448A-A779-CC80578EB224}"/>
                    </a:ext>
                  </a:extLst>
                </p:cNvPr>
                <p:cNvSpPr/>
                <p:nvPr/>
              </p:nvSpPr>
              <p:spPr>
                <a:xfrm rot="2102994" flipH="1" flipV="1">
                  <a:off x="777867" y="3965766"/>
                  <a:ext cx="331077" cy="2638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6" name="フリーフォーム: 図形 395">
                  <a:extLst>
                    <a:ext uri="{FF2B5EF4-FFF2-40B4-BE49-F238E27FC236}">
                      <a16:creationId xmlns:a16="http://schemas.microsoft.com/office/drawing/2014/main" id="{889E9E49-C7C7-42A4-8CC9-E25727AFEE52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918234" y="3971728"/>
                  <a:ext cx="331076" cy="2637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grpSp>
            <p:nvGrpSpPr>
              <p:cNvPr id="377" name="グループ化 376">
                <a:extLst>
                  <a:ext uri="{FF2B5EF4-FFF2-40B4-BE49-F238E27FC236}">
                    <a16:creationId xmlns:a16="http://schemas.microsoft.com/office/drawing/2014/main" id="{CC273C55-3235-46D0-B509-56FA71D3782F}"/>
                  </a:ext>
                </a:extLst>
              </p:cNvPr>
              <p:cNvGrpSpPr/>
              <p:nvPr/>
            </p:nvGrpSpPr>
            <p:grpSpPr>
              <a:xfrm rot="16200000">
                <a:off x="303064" y="1747752"/>
                <a:ext cx="1199569" cy="1223223"/>
                <a:chOff x="2872498" y="965600"/>
                <a:chExt cx="2854468" cy="2910755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48BE8DB9-5D79-4891-A57F-982DEC7C503C}"/>
                    </a:ext>
                  </a:extLst>
                </p:cNvPr>
                <p:cNvSpPr/>
                <p:nvPr/>
              </p:nvSpPr>
              <p:spPr>
                <a:xfrm rot="19800000" flipH="1">
                  <a:off x="4637392" y="153062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3" name="フリーフォーム: 図形 382">
                  <a:extLst>
                    <a:ext uri="{FF2B5EF4-FFF2-40B4-BE49-F238E27FC236}">
                      <a16:creationId xmlns:a16="http://schemas.microsoft.com/office/drawing/2014/main" id="{B0228C7F-3EF1-462B-841C-5E0C0F3D8377}"/>
                    </a:ext>
                  </a:extLst>
                </p:cNvPr>
                <p:cNvSpPr/>
                <p:nvPr/>
              </p:nvSpPr>
              <p:spPr>
                <a:xfrm rot="4500000" flipH="1">
                  <a:off x="4258561" y="1486947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7B2DEA05-A8F2-468F-A782-A3B5D061B645}"/>
                    </a:ext>
                  </a:extLst>
                </p:cNvPr>
                <p:cNvSpPr/>
                <p:nvPr/>
              </p:nvSpPr>
              <p:spPr>
                <a:xfrm rot="14545372" flipH="1">
                  <a:off x="2785070" y="1536274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385" name="フリーフォーム: 図形 384">
                  <a:extLst>
                    <a:ext uri="{FF2B5EF4-FFF2-40B4-BE49-F238E27FC236}">
                      <a16:creationId xmlns:a16="http://schemas.microsoft.com/office/drawing/2014/main" id="{509BCB8F-AF9A-481B-A297-AA21237E3E4B}"/>
                    </a:ext>
                  </a:extLst>
                </p:cNvPr>
                <p:cNvSpPr/>
                <p:nvPr/>
              </p:nvSpPr>
              <p:spPr>
                <a:xfrm rot="7502994" flipH="1" flipV="1">
                  <a:off x="2794122" y="1674225"/>
                  <a:ext cx="860489" cy="685633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6" name="フリーフォーム: 図形 385">
                  <a:extLst>
                    <a:ext uri="{FF2B5EF4-FFF2-40B4-BE49-F238E27FC236}">
                      <a16:creationId xmlns:a16="http://schemas.microsoft.com/office/drawing/2014/main" id="{02435FF1-9677-4C89-B822-E6DD20D1DF4E}"/>
                    </a:ext>
                  </a:extLst>
                </p:cNvPr>
                <p:cNvSpPr/>
                <p:nvPr/>
              </p:nvSpPr>
              <p:spPr>
                <a:xfrm rot="6300000" flipH="1" flipV="1">
                  <a:off x="2787135" y="2022723"/>
                  <a:ext cx="860486" cy="68563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7" name="楕円 386">
                  <a:extLst>
                    <a:ext uri="{FF2B5EF4-FFF2-40B4-BE49-F238E27FC236}">
                      <a16:creationId xmlns:a16="http://schemas.microsoft.com/office/drawing/2014/main" id="{43782F14-7DC9-4744-B8CA-B3B1312F91DF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8" name="楕円 387">
                  <a:extLst>
                    <a:ext uri="{FF2B5EF4-FFF2-40B4-BE49-F238E27FC236}">
                      <a16:creationId xmlns:a16="http://schemas.microsoft.com/office/drawing/2014/main" id="{AA8062C2-D581-4394-8A8A-226BA41A70E7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1D85F6CB-1A29-486D-9275-69602A45E1E9}"/>
                    </a:ext>
                  </a:extLst>
                </p:cNvPr>
                <p:cNvSpPr/>
                <p:nvPr/>
              </p:nvSpPr>
              <p:spPr>
                <a:xfrm rot="20700000" flipH="1">
                  <a:off x="4410737" y="1787494"/>
                  <a:ext cx="1089574" cy="208886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0" name="星: 12 pt 389">
                  <a:extLst>
                    <a:ext uri="{FF2B5EF4-FFF2-40B4-BE49-F238E27FC236}">
                      <a16:creationId xmlns:a16="http://schemas.microsoft.com/office/drawing/2014/main" id="{2CA78CDC-F27F-4024-90F9-09F482DD0109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1" name="楕円 390">
                  <a:extLst>
                    <a:ext uri="{FF2B5EF4-FFF2-40B4-BE49-F238E27FC236}">
                      <a16:creationId xmlns:a16="http://schemas.microsoft.com/office/drawing/2014/main" id="{A30CEFD1-BB99-4274-9015-B4E721E81B3D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92" name="楕円 391">
                  <a:extLst>
                    <a:ext uri="{FF2B5EF4-FFF2-40B4-BE49-F238E27FC236}">
                      <a16:creationId xmlns:a16="http://schemas.microsoft.com/office/drawing/2014/main" id="{77E8D489-66F3-46D3-B20E-68B23F7BB901}"/>
                    </a:ext>
                  </a:extLst>
                </p:cNvPr>
                <p:cNvSpPr/>
                <p:nvPr/>
              </p:nvSpPr>
              <p:spPr>
                <a:xfrm rot="18900000" flipH="1">
                  <a:off x="3992728" y="1017628"/>
                  <a:ext cx="261578" cy="371897"/>
                </a:xfrm>
                <a:prstGeom prst="ellipse">
                  <a:avLst/>
                </a:pr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FECD04D1-51F8-4345-AC25-20CD4ADE43DE}"/>
                    </a:ext>
                  </a:extLst>
                </p:cNvPr>
                <p:cNvSpPr/>
                <p:nvPr/>
              </p:nvSpPr>
              <p:spPr>
                <a:xfrm rot="3461253" flipH="1">
                  <a:off x="4424900" y="1327618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78" name="グループ化 377">
                <a:extLst>
                  <a:ext uri="{FF2B5EF4-FFF2-40B4-BE49-F238E27FC236}">
                    <a16:creationId xmlns:a16="http://schemas.microsoft.com/office/drawing/2014/main" id="{537F3B7B-637F-4ECD-8A10-7EE6D141ABC3}"/>
                  </a:ext>
                </a:extLst>
              </p:cNvPr>
              <p:cNvGrpSpPr/>
              <p:nvPr/>
            </p:nvGrpSpPr>
            <p:grpSpPr>
              <a:xfrm rot="900000">
                <a:off x="1043276" y="2363035"/>
                <a:ext cx="569991" cy="441669"/>
                <a:chOff x="1056449" y="2819921"/>
                <a:chExt cx="569991" cy="441669"/>
              </a:xfrm>
            </p:grpSpPr>
            <p:sp>
              <p:nvSpPr>
                <p:cNvPr id="379" name="フリーフォーム: 図形 378">
                  <a:extLst>
                    <a:ext uri="{FF2B5EF4-FFF2-40B4-BE49-F238E27FC236}">
                      <a16:creationId xmlns:a16="http://schemas.microsoft.com/office/drawing/2014/main" id="{072BFC1C-4F03-4423-A912-29C36DB00B12}"/>
                    </a:ext>
                  </a:extLst>
                </p:cNvPr>
                <p:cNvSpPr/>
                <p:nvPr/>
              </p:nvSpPr>
              <p:spPr>
                <a:xfrm rot="16200000">
                  <a:off x="1120610" y="2755760"/>
                  <a:ext cx="441669" cy="569991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0" name="フリーフォーム: 図形 379">
                  <a:extLst>
                    <a:ext uri="{FF2B5EF4-FFF2-40B4-BE49-F238E27FC236}">
                      <a16:creationId xmlns:a16="http://schemas.microsoft.com/office/drawing/2014/main" id="{C8F38636-CE60-436E-9185-C2E8FCA3AA02}"/>
                    </a:ext>
                  </a:extLst>
                </p:cNvPr>
                <p:cNvSpPr/>
                <p:nvPr/>
              </p:nvSpPr>
              <p:spPr>
                <a:xfrm rot="16200000">
                  <a:off x="1000581" y="2956620"/>
                  <a:ext cx="439407" cy="168271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1" name="フリーフォーム: 図形 380">
                  <a:extLst>
                    <a:ext uri="{FF2B5EF4-FFF2-40B4-BE49-F238E27FC236}">
                      <a16:creationId xmlns:a16="http://schemas.microsoft.com/office/drawing/2014/main" id="{9E78EC80-9D9F-45B7-9A72-38ABF3535182}"/>
                    </a:ext>
                  </a:extLst>
                </p:cNvPr>
                <p:cNvSpPr/>
                <p:nvPr/>
              </p:nvSpPr>
              <p:spPr>
                <a:xfrm rot="16200000">
                  <a:off x="1213382" y="2953166"/>
                  <a:ext cx="421777" cy="175178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639" name="グループ化 638">
            <a:extLst>
              <a:ext uri="{FF2B5EF4-FFF2-40B4-BE49-F238E27FC236}">
                <a16:creationId xmlns:a16="http://schemas.microsoft.com/office/drawing/2014/main" id="{064F51F7-B0DD-4F96-8D6C-ABB80BE5B2AF}"/>
              </a:ext>
            </a:extLst>
          </p:cNvPr>
          <p:cNvGrpSpPr/>
          <p:nvPr/>
        </p:nvGrpSpPr>
        <p:grpSpPr>
          <a:xfrm>
            <a:off x="1028025" y="1370993"/>
            <a:ext cx="1976165" cy="1505018"/>
            <a:chOff x="6127750" y="3434054"/>
            <a:chExt cx="1619250" cy="1233196"/>
          </a:xfrm>
        </p:grpSpPr>
        <p:sp>
          <p:nvSpPr>
            <p:cNvPr id="640" name="台形 639">
              <a:extLst>
                <a:ext uri="{FF2B5EF4-FFF2-40B4-BE49-F238E27FC236}">
                  <a16:creationId xmlns:a16="http://schemas.microsoft.com/office/drawing/2014/main" id="{C1DA4033-A327-4129-8A0E-020B8888C63B}"/>
                </a:ext>
              </a:extLst>
            </p:cNvPr>
            <p:cNvSpPr/>
            <p:nvPr/>
          </p:nvSpPr>
          <p:spPr>
            <a:xfrm>
              <a:off x="6884652" y="3434054"/>
              <a:ext cx="82550" cy="400290"/>
            </a:xfrm>
            <a:prstGeom prst="trapezoid">
              <a:avLst/>
            </a:prstGeom>
            <a:gradFill flip="none" rotWithShape="1"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1" name="四角形: 上の 2 つの角を丸める 640">
              <a:extLst>
                <a:ext uri="{FF2B5EF4-FFF2-40B4-BE49-F238E27FC236}">
                  <a16:creationId xmlns:a16="http://schemas.microsoft.com/office/drawing/2014/main" id="{49A2B8E0-5577-4D09-8A6F-0DD708C29277}"/>
                </a:ext>
              </a:extLst>
            </p:cNvPr>
            <p:cNvSpPr/>
            <p:nvPr/>
          </p:nvSpPr>
          <p:spPr>
            <a:xfrm>
              <a:off x="6127750" y="3769400"/>
              <a:ext cx="1619250" cy="872450"/>
            </a:xfrm>
            <a:prstGeom prst="round2SameRect">
              <a:avLst>
                <a:gd name="adj1" fmla="val 50000"/>
                <a:gd name="adj2" fmla="val 2184"/>
              </a:avLst>
            </a:prstGeom>
            <a:gradFill flip="none" rotWithShape="1">
              <a:gsLst>
                <a:gs pos="0">
                  <a:schemeClr val="accent4">
                    <a:lumMod val="20000"/>
                    <a:lumOff val="8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2" name="四角形: 上の 2 つの角を丸める 641">
              <a:extLst>
                <a:ext uri="{FF2B5EF4-FFF2-40B4-BE49-F238E27FC236}">
                  <a16:creationId xmlns:a16="http://schemas.microsoft.com/office/drawing/2014/main" id="{CE5BC3F0-82C4-40EA-B90D-BB61B5CC3AFE}"/>
                </a:ext>
              </a:extLst>
            </p:cNvPr>
            <p:cNvSpPr/>
            <p:nvPr/>
          </p:nvSpPr>
          <p:spPr>
            <a:xfrm>
              <a:off x="6302375" y="3769399"/>
              <a:ext cx="1250950" cy="881975"/>
            </a:xfrm>
            <a:prstGeom prst="round2SameRect">
              <a:avLst>
                <a:gd name="adj1" fmla="val 50000"/>
                <a:gd name="adj2" fmla="val 6551"/>
              </a:avLst>
            </a:prstGeom>
            <a:gradFill flip="none" rotWithShape="1">
              <a:gsLst>
                <a:gs pos="0">
                  <a:schemeClr val="accent4">
                    <a:lumMod val="20000"/>
                    <a:lumOff val="8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3" name="四角形: 上の 2 つの角を丸める 642">
              <a:extLst>
                <a:ext uri="{FF2B5EF4-FFF2-40B4-BE49-F238E27FC236}">
                  <a16:creationId xmlns:a16="http://schemas.microsoft.com/office/drawing/2014/main" id="{6F247BD6-F28C-4C47-B7A7-5A805655870B}"/>
                </a:ext>
              </a:extLst>
            </p:cNvPr>
            <p:cNvSpPr/>
            <p:nvPr/>
          </p:nvSpPr>
          <p:spPr>
            <a:xfrm>
              <a:off x="6613525" y="3769400"/>
              <a:ext cx="628650" cy="897850"/>
            </a:xfrm>
            <a:prstGeom prst="round2SameRect">
              <a:avLst>
                <a:gd name="adj1" fmla="val 50000"/>
                <a:gd name="adj2" fmla="val 13800"/>
              </a:avLst>
            </a:prstGeom>
            <a:gradFill flip="none" rotWithShape="1">
              <a:gsLst>
                <a:gs pos="0">
                  <a:schemeClr val="accent4">
                    <a:lumMod val="20000"/>
                    <a:lumOff val="8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44" name="グループ化 643">
            <a:extLst>
              <a:ext uri="{FF2B5EF4-FFF2-40B4-BE49-F238E27FC236}">
                <a16:creationId xmlns:a16="http://schemas.microsoft.com/office/drawing/2014/main" id="{C9CA6C8E-CB98-4937-905B-0D3B903C1E27}"/>
              </a:ext>
            </a:extLst>
          </p:cNvPr>
          <p:cNvGrpSpPr/>
          <p:nvPr/>
        </p:nvGrpSpPr>
        <p:grpSpPr>
          <a:xfrm>
            <a:off x="4091026" y="1301878"/>
            <a:ext cx="1906422" cy="1552654"/>
            <a:chOff x="3375763" y="879013"/>
            <a:chExt cx="1906422" cy="1552654"/>
          </a:xfrm>
        </p:grpSpPr>
        <p:sp>
          <p:nvSpPr>
            <p:cNvPr id="645" name="台形 644">
              <a:extLst>
                <a:ext uri="{FF2B5EF4-FFF2-40B4-BE49-F238E27FC236}">
                  <a16:creationId xmlns:a16="http://schemas.microsoft.com/office/drawing/2014/main" id="{4A0AF3EC-47AB-46A8-8E31-541E1395CDAC}"/>
                </a:ext>
              </a:extLst>
            </p:cNvPr>
            <p:cNvSpPr/>
            <p:nvPr/>
          </p:nvSpPr>
          <p:spPr>
            <a:xfrm>
              <a:off x="4304431" y="879013"/>
              <a:ext cx="100746" cy="488522"/>
            </a:xfrm>
            <a:prstGeom prst="trapezoid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6" name="フリーフォーム: 図形 645">
              <a:extLst>
                <a:ext uri="{FF2B5EF4-FFF2-40B4-BE49-F238E27FC236}">
                  <a16:creationId xmlns:a16="http://schemas.microsoft.com/office/drawing/2014/main" id="{37DC9EFE-8F01-4576-B935-AD9B004B6D46}"/>
                </a:ext>
              </a:extLst>
            </p:cNvPr>
            <p:cNvSpPr/>
            <p:nvPr/>
          </p:nvSpPr>
          <p:spPr>
            <a:xfrm>
              <a:off x="3375763" y="1283367"/>
              <a:ext cx="1906422" cy="1148300"/>
            </a:xfrm>
            <a:custGeom>
              <a:avLst/>
              <a:gdLst>
                <a:gd name="connsiteX0" fmla="*/ 945897 w 1906422"/>
                <a:gd name="connsiteY0" fmla="*/ 28 h 1148300"/>
                <a:gd name="connsiteX1" fmla="*/ 1477237 w 1906422"/>
                <a:gd name="connsiteY1" fmla="*/ 156973 h 1148300"/>
                <a:gd name="connsiteX2" fmla="*/ 1889079 w 1906422"/>
                <a:gd name="connsiteY2" fmla="*/ 1133956 h 1148300"/>
                <a:gd name="connsiteX3" fmla="*/ 20231 w 1906422"/>
                <a:gd name="connsiteY3" fmla="*/ 1148300 h 1148300"/>
                <a:gd name="connsiteX4" fmla="*/ 417028 w 1906422"/>
                <a:gd name="connsiteY4" fmla="*/ 165110 h 1148300"/>
                <a:gd name="connsiteX5" fmla="*/ 945897 w 1906422"/>
                <a:gd name="connsiteY5" fmla="*/ 28 h 11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6422" h="1148300">
                  <a:moveTo>
                    <a:pt x="945897" y="28"/>
                  </a:moveTo>
                  <a:cubicBezTo>
                    <a:pt x="1130750" y="-1390"/>
                    <a:pt x="1316014" y="50862"/>
                    <a:pt x="1477237" y="156973"/>
                  </a:cubicBezTo>
                  <a:cubicBezTo>
                    <a:pt x="1799684" y="369195"/>
                    <a:pt x="1962295" y="754945"/>
                    <a:pt x="1889079" y="1133956"/>
                  </a:cubicBezTo>
                  <a:lnTo>
                    <a:pt x="20231" y="1148300"/>
                  </a:lnTo>
                  <a:cubicBezTo>
                    <a:pt x="-58794" y="770457"/>
                    <a:pt x="97876" y="382256"/>
                    <a:pt x="417028" y="165110"/>
                  </a:cubicBezTo>
                  <a:cubicBezTo>
                    <a:pt x="576604" y="56537"/>
                    <a:pt x="761045" y="1447"/>
                    <a:pt x="945897" y="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47" name="フリーフォーム: 図形 646">
              <a:extLst>
                <a:ext uri="{FF2B5EF4-FFF2-40B4-BE49-F238E27FC236}">
                  <a16:creationId xmlns:a16="http://schemas.microsoft.com/office/drawing/2014/main" id="{FB13AECC-5AD7-4A67-A2AE-34BA9EF305B5}"/>
                </a:ext>
              </a:extLst>
            </p:cNvPr>
            <p:cNvSpPr/>
            <p:nvPr/>
          </p:nvSpPr>
          <p:spPr>
            <a:xfrm>
              <a:off x="3493472" y="1283367"/>
              <a:ext cx="1672888" cy="1148300"/>
            </a:xfrm>
            <a:custGeom>
              <a:avLst/>
              <a:gdLst>
                <a:gd name="connsiteX0" fmla="*/ 945897 w 1906422"/>
                <a:gd name="connsiteY0" fmla="*/ 28 h 1148300"/>
                <a:gd name="connsiteX1" fmla="*/ 1477237 w 1906422"/>
                <a:gd name="connsiteY1" fmla="*/ 156973 h 1148300"/>
                <a:gd name="connsiteX2" fmla="*/ 1889079 w 1906422"/>
                <a:gd name="connsiteY2" fmla="*/ 1133956 h 1148300"/>
                <a:gd name="connsiteX3" fmla="*/ 20231 w 1906422"/>
                <a:gd name="connsiteY3" fmla="*/ 1148300 h 1148300"/>
                <a:gd name="connsiteX4" fmla="*/ 417028 w 1906422"/>
                <a:gd name="connsiteY4" fmla="*/ 165110 h 1148300"/>
                <a:gd name="connsiteX5" fmla="*/ 945897 w 1906422"/>
                <a:gd name="connsiteY5" fmla="*/ 28 h 11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6422" h="1148300">
                  <a:moveTo>
                    <a:pt x="945897" y="28"/>
                  </a:moveTo>
                  <a:cubicBezTo>
                    <a:pt x="1130750" y="-1390"/>
                    <a:pt x="1316014" y="50862"/>
                    <a:pt x="1477237" y="156973"/>
                  </a:cubicBezTo>
                  <a:cubicBezTo>
                    <a:pt x="1799684" y="369195"/>
                    <a:pt x="1962295" y="754945"/>
                    <a:pt x="1889079" y="1133956"/>
                  </a:cubicBezTo>
                  <a:lnTo>
                    <a:pt x="20231" y="1148300"/>
                  </a:lnTo>
                  <a:cubicBezTo>
                    <a:pt x="-58794" y="770457"/>
                    <a:pt x="97876" y="382256"/>
                    <a:pt x="417028" y="165110"/>
                  </a:cubicBezTo>
                  <a:cubicBezTo>
                    <a:pt x="576604" y="56537"/>
                    <a:pt x="761045" y="1447"/>
                    <a:pt x="945897" y="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48" name="フリーフォーム: 図形 647">
              <a:extLst>
                <a:ext uri="{FF2B5EF4-FFF2-40B4-BE49-F238E27FC236}">
                  <a16:creationId xmlns:a16="http://schemas.microsoft.com/office/drawing/2014/main" id="{9102BE1E-09D6-4C97-8596-31594CBDA8BA}"/>
                </a:ext>
              </a:extLst>
            </p:cNvPr>
            <p:cNvSpPr/>
            <p:nvPr/>
          </p:nvSpPr>
          <p:spPr>
            <a:xfrm>
              <a:off x="3734768" y="1283367"/>
              <a:ext cx="1218231" cy="1148300"/>
            </a:xfrm>
            <a:custGeom>
              <a:avLst/>
              <a:gdLst>
                <a:gd name="connsiteX0" fmla="*/ 945897 w 1906422"/>
                <a:gd name="connsiteY0" fmla="*/ 28 h 1148300"/>
                <a:gd name="connsiteX1" fmla="*/ 1477237 w 1906422"/>
                <a:gd name="connsiteY1" fmla="*/ 156973 h 1148300"/>
                <a:gd name="connsiteX2" fmla="*/ 1889079 w 1906422"/>
                <a:gd name="connsiteY2" fmla="*/ 1133956 h 1148300"/>
                <a:gd name="connsiteX3" fmla="*/ 20231 w 1906422"/>
                <a:gd name="connsiteY3" fmla="*/ 1148300 h 1148300"/>
                <a:gd name="connsiteX4" fmla="*/ 417028 w 1906422"/>
                <a:gd name="connsiteY4" fmla="*/ 165110 h 1148300"/>
                <a:gd name="connsiteX5" fmla="*/ 945897 w 1906422"/>
                <a:gd name="connsiteY5" fmla="*/ 28 h 11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6422" h="1148300">
                  <a:moveTo>
                    <a:pt x="945897" y="28"/>
                  </a:moveTo>
                  <a:cubicBezTo>
                    <a:pt x="1130750" y="-1390"/>
                    <a:pt x="1316014" y="50862"/>
                    <a:pt x="1477237" y="156973"/>
                  </a:cubicBezTo>
                  <a:cubicBezTo>
                    <a:pt x="1799684" y="369195"/>
                    <a:pt x="1962295" y="754945"/>
                    <a:pt x="1889079" y="1133956"/>
                  </a:cubicBezTo>
                  <a:lnTo>
                    <a:pt x="20231" y="1148300"/>
                  </a:lnTo>
                  <a:cubicBezTo>
                    <a:pt x="-58794" y="770457"/>
                    <a:pt x="97876" y="382256"/>
                    <a:pt x="417028" y="165110"/>
                  </a:cubicBezTo>
                  <a:cubicBezTo>
                    <a:pt x="576604" y="56537"/>
                    <a:pt x="761045" y="1447"/>
                    <a:pt x="945897" y="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49" name="フリーフォーム: 図形 648">
              <a:extLst>
                <a:ext uri="{FF2B5EF4-FFF2-40B4-BE49-F238E27FC236}">
                  <a16:creationId xmlns:a16="http://schemas.microsoft.com/office/drawing/2014/main" id="{25B3FA2C-7818-4948-800D-008FE8B4B4C5}"/>
                </a:ext>
              </a:extLst>
            </p:cNvPr>
            <p:cNvSpPr/>
            <p:nvPr/>
          </p:nvSpPr>
          <p:spPr>
            <a:xfrm>
              <a:off x="4050488" y="1283367"/>
              <a:ext cx="608632" cy="1148300"/>
            </a:xfrm>
            <a:custGeom>
              <a:avLst/>
              <a:gdLst>
                <a:gd name="connsiteX0" fmla="*/ 945897 w 1906422"/>
                <a:gd name="connsiteY0" fmla="*/ 28 h 1148300"/>
                <a:gd name="connsiteX1" fmla="*/ 1477237 w 1906422"/>
                <a:gd name="connsiteY1" fmla="*/ 156973 h 1148300"/>
                <a:gd name="connsiteX2" fmla="*/ 1889079 w 1906422"/>
                <a:gd name="connsiteY2" fmla="*/ 1133956 h 1148300"/>
                <a:gd name="connsiteX3" fmla="*/ 20231 w 1906422"/>
                <a:gd name="connsiteY3" fmla="*/ 1148300 h 1148300"/>
                <a:gd name="connsiteX4" fmla="*/ 417028 w 1906422"/>
                <a:gd name="connsiteY4" fmla="*/ 165110 h 1148300"/>
                <a:gd name="connsiteX5" fmla="*/ 945897 w 1906422"/>
                <a:gd name="connsiteY5" fmla="*/ 28 h 11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6422" h="1148300">
                  <a:moveTo>
                    <a:pt x="945897" y="28"/>
                  </a:moveTo>
                  <a:cubicBezTo>
                    <a:pt x="1130750" y="-1390"/>
                    <a:pt x="1316014" y="50862"/>
                    <a:pt x="1477237" y="156973"/>
                  </a:cubicBezTo>
                  <a:cubicBezTo>
                    <a:pt x="1799684" y="369195"/>
                    <a:pt x="1962295" y="754945"/>
                    <a:pt x="1889079" y="1133956"/>
                  </a:cubicBezTo>
                  <a:lnTo>
                    <a:pt x="20231" y="1148300"/>
                  </a:lnTo>
                  <a:cubicBezTo>
                    <a:pt x="-58794" y="770457"/>
                    <a:pt x="97876" y="382256"/>
                    <a:pt x="417028" y="165110"/>
                  </a:cubicBezTo>
                  <a:cubicBezTo>
                    <a:pt x="576604" y="56537"/>
                    <a:pt x="761045" y="1447"/>
                    <a:pt x="945897" y="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50" name="グループ化 649">
            <a:extLst>
              <a:ext uri="{FF2B5EF4-FFF2-40B4-BE49-F238E27FC236}">
                <a16:creationId xmlns:a16="http://schemas.microsoft.com/office/drawing/2014/main" id="{6B0E4E2A-E83D-4F25-9F31-DC132CDA12CE}"/>
              </a:ext>
            </a:extLst>
          </p:cNvPr>
          <p:cNvGrpSpPr/>
          <p:nvPr/>
        </p:nvGrpSpPr>
        <p:grpSpPr>
          <a:xfrm>
            <a:off x="7036800" y="1020466"/>
            <a:ext cx="1755508" cy="2147652"/>
            <a:chOff x="6156676" y="855594"/>
            <a:chExt cx="1333784" cy="1631725"/>
          </a:xfrm>
        </p:grpSpPr>
        <p:sp>
          <p:nvSpPr>
            <p:cNvPr id="651" name="台形 650">
              <a:extLst>
                <a:ext uri="{FF2B5EF4-FFF2-40B4-BE49-F238E27FC236}">
                  <a16:creationId xmlns:a16="http://schemas.microsoft.com/office/drawing/2014/main" id="{9328A741-A34A-4082-8EF5-7D9125A4CE52}"/>
                </a:ext>
              </a:extLst>
            </p:cNvPr>
            <p:cNvSpPr/>
            <p:nvPr/>
          </p:nvSpPr>
          <p:spPr>
            <a:xfrm>
              <a:off x="6772247" y="855594"/>
              <a:ext cx="100746" cy="488522"/>
            </a:xfrm>
            <a:prstGeom prst="trapezoid">
              <a:avLst/>
            </a:prstGeom>
            <a:gradFill flip="none" rotWithShape="1"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楕円 651">
              <a:extLst>
                <a:ext uri="{FF2B5EF4-FFF2-40B4-BE49-F238E27FC236}">
                  <a16:creationId xmlns:a16="http://schemas.microsoft.com/office/drawing/2014/main" id="{0981B2D5-4B6E-4C48-9482-D3046D06E5B3}"/>
                </a:ext>
              </a:extLst>
            </p:cNvPr>
            <p:cNvSpPr/>
            <p:nvPr/>
          </p:nvSpPr>
          <p:spPr>
            <a:xfrm>
              <a:off x="6156676" y="1074420"/>
              <a:ext cx="1333784" cy="1412899"/>
            </a:xfrm>
            <a:prstGeom prst="ellipse">
              <a:avLst/>
            </a:prstGeom>
            <a:gradFill flip="none" rotWithShape="1">
              <a:gsLst>
                <a:gs pos="0">
                  <a:schemeClr val="accent4">
                    <a:lumMod val="20000"/>
                    <a:lumOff val="8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53" name="グループ化 652">
              <a:extLst>
                <a:ext uri="{FF2B5EF4-FFF2-40B4-BE49-F238E27FC236}">
                  <a16:creationId xmlns:a16="http://schemas.microsoft.com/office/drawing/2014/main" id="{164E0E37-41E8-43B1-9C69-179F345B2275}"/>
                </a:ext>
              </a:extLst>
            </p:cNvPr>
            <p:cNvGrpSpPr/>
            <p:nvPr/>
          </p:nvGrpSpPr>
          <p:grpSpPr>
            <a:xfrm>
              <a:off x="6191304" y="1614133"/>
              <a:ext cx="615571" cy="652085"/>
              <a:chOff x="6156676" y="3611880"/>
              <a:chExt cx="736738" cy="780439"/>
            </a:xfrm>
          </p:grpSpPr>
          <p:sp>
            <p:nvSpPr>
              <p:cNvPr id="694" name="楕円 693">
                <a:extLst>
                  <a:ext uri="{FF2B5EF4-FFF2-40B4-BE49-F238E27FC236}">
                    <a16:creationId xmlns:a16="http://schemas.microsoft.com/office/drawing/2014/main" id="{D29FF72D-8163-4C56-AB11-9045EDC509D6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楕円 694">
                <a:extLst>
                  <a:ext uri="{FF2B5EF4-FFF2-40B4-BE49-F238E27FC236}">
                    <a16:creationId xmlns:a16="http://schemas.microsoft.com/office/drawing/2014/main" id="{DB35714C-322A-4C53-AF00-BB9E1E2ABE96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楕円 695">
                <a:extLst>
                  <a:ext uri="{FF2B5EF4-FFF2-40B4-BE49-F238E27FC236}">
                    <a16:creationId xmlns:a16="http://schemas.microsoft.com/office/drawing/2014/main" id="{0E997743-494B-4DF5-9CFB-73928F43F8CE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4" name="グループ化 653">
              <a:extLst>
                <a:ext uri="{FF2B5EF4-FFF2-40B4-BE49-F238E27FC236}">
                  <a16:creationId xmlns:a16="http://schemas.microsoft.com/office/drawing/2014/main" id="{9E2F28AD-99C7-44F9-BD74-4208B75E2702}"/>
                </a:ext>
              </a:extLst>
            </p:cNvPr>
            <p:cNvGrpSpPr/>
            <p:nvPr/>
          </p:nvGrpSpPr>
          <p:grpSpPr>
            <a:xfrm>
              <a:off x="6854244" y="1614133"/>
              <a:ext cx="615571" cy="652085"/>
              <a:chOff x="6156676" y="3611880"/>
              <a:chExt cx="736738" cy="780439"/>
            </a:xfrm>
          </p:grpSpPr>
          <p:sp>
            <p:nvSpPr>
              <p:cNvPr id="691" name="楕円 690">
                <a:extLst>
                  <a:ext uri="{FF2B5EF4-FFF2-40B4-BE49-F238E27FC236}">
                    <a16:creationId xmlns:a16="http://schemas.microsoft.com/office/drawing/2014/main" id="{2E6DEC2E-8F07-4BF0-B350-715DB6885E5D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楕円 691">
                <a:extLst>
                  <a:ext uri="{FF2B5EF4-FFF2-40B4-BE49-F238E27FC236}">
                    <a16:creationId xmlns:a16="http://schemas.microsoft.com/office/drawing/2014/main" id="{D6559ECB-E311-4EA1-B17C-806DFEBECBA7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楕円 692">
                <a:extLst>
                  <a:ext uri="{FF2B5EF4-FFF2-40B4-BE49-F238E27FC236}">
                    <a16:creationId xmlns:a16="http://schemas.microsoft.com/office/drawing/2014/main" id="{1DF1D463-493B-4F4D-871E-B89451D6D9BF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5" name="グループ化 654">
              <a:extLst>
                <a:ext uri="{FF2B5EF4-FFF2-40B4-BE49-F238E27FC236}">
                  <a16:creationId xmlns:a16="http://schemas.microsoft.com/office/drawing/2014/main" id="{EBFF3512-3D42-4985-BA3D-BDAF9F4C24AF}"/>
                </a:ext>
              </a:extLst>
            </p:cNvPr>
            <p:cNvGrpSpPr/>
            <p:nvPr/>
          </p:nvGrpSpPr>
          <p:grpSpPr>
            <a:xfrm rot="1800000">
              <a:off x="6208430" y="1233224"/>
              <a:ext cx="523821" cy="652085"/>
              <a:chOff x="6156676" y="3611880"/>
              <a:chExt cx="736738" cy="780439"/>
            </a:xfrm>
          </p:grpSpPr>
          <p:sp>
            <p:nvSpPr>
              <p:cNvPr id="688" name="楕円 687">
                <a:extLst>
                  <a:ext uri="{FF2B5EF4-FFF2-40B4-BE49-F238E27FC236}">
                    <a16:creationId xmlns:a16="http://schemas.microsoft.com/office/drawing/2014/main" id="{8AD6CAA7-0FFC-4483-9154-3119EF8BA78C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楕円 688">
                <a:extLst>
                  <a:ext uri="{FF2B5EF4-FFF2-40B4-BE49-F238E27FC236}">
                    <a16:creationId xmlns:a16="http://schemas.microsoft.com/office/drawing/2014/main" id="{B22499DD-8D75-43C7-A360-2F7400A31257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0" name="楕円 689">
                <a:extLst>
                  <a:ext uri="{FF2B5EF4-FFF2-40B4-BE49-F238E27FC236}">
                    <a16:creationId xmlns:a16="http://schemas.microsoft.com/office/drawing/2014/main" id="{6BDF8431-BCD3-4D22-B0DA-E236C134D6E4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6" name="グループ化 655">
              <a:extLst>
                <a:ext uri="{FF2B5EF4-FFF2-40B4-BE49-F238E27FC236}">
                  <a16:creationId xmlns:a16="http://schemas.microsoft.com/office/drawing/2014/main" id="{21464FDD-4987-4E9A-809E-1B64639EECA9}"/>
                </a:ext>
              </a:extLst>
            </p:cNvPr>
            <p:cNvGrpSpPr/>
            <p:nvPr/>
          </p:nvGrpSpPr>
          <p:grpSpPr>
            <a:xfrm rot="19800000" flipH="1">
              <a:off x="6909273" y="1233224"/>
              <a:ext cx="523821" cy="652085"/>
              <a:chOff x="6156676" y="3611880"/>
              <a:chExt cx="736738" cy="780439"/>
            </a:xfrm>
          </p:grpSpPr>
          <p:sp>
            <p:nvSpPr>
              <p:cNvPr id="685" name="楕円 684">
                <a:extLst>
                  <a:ext uri="{FF2B5EF4-FFF2-40B4-BE49-F238E27FC236}">
                    <a16:creationId xmlns:a16="http://schemas.microsoft.com/office/drawing/2014/main" id="{FE82F9BB-EC7E-4AED-AFA8-7E6530130850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楕円 685">
                <a:extLst>
                  <a:ext uri="{FF2B5EF4-FFF2-40B4-BE49-F238E27FC236}">
                    <a16:creationId xmlns:a16="http://schemas.microsoft.com/office/drawing/2014/main" id="{62BF24C5-0088-4088-AB97-522B31671E42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楕円 686">
                <a:extLst>
                  <a:ext uri="{FF2B5EF4-FFF2-40B4-BE49-F238E27FC236}">
                    <a16:creationId xmlns:a16="http://schemas.microsoft.com/office/drawing/2014/main" id="{1A1191C8-4096-4A3B-ACE0-33D2FCACF744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7" name="グループ化 656">
              <a:extLst>
                <a:ext uri="{FF2B5EF4-FFF2-40B4-BE49-F238E27FC236}">
                  <a16:creationId xmlns:a16="http://schemas.microsoft.com/office/drawing/2014/main" id="{421FF7B5-DD55-41A2-883A-941067F6E6A6}"/>
                </a:ext>
              </a:extLst>
            </p:cNvPr>
            <p:cNvGrpSpPr/>
            <p:nvPr/>
          </p:nvGrpSpPr>
          <p:grpSpPr>
            <a:xfrm>
              <a:off x="6630788" y="1441451"/>
              <a:ext cx="439938" cy="531098"/>
              <a:chOff x="6156676" y="3611880"/>
              <a:chExt cx="736738" cy="780439"/>
            </a:xfrm>
          </p:grpSpPr>
          <p:sp>
            <p:nvSpPr>
              <p:cNvPr id="682" name="楕円 681">
                <a:extLst>
                  <a:ext uri="{FF2B5EF4-FFF2-40B4-BE49-F238E27FC236}">
                    <a16:creationId xmlns:a16="http://schemas.microsoft.com/office/drawing/2014/main" id="{4D25901E-AA7A-4409-8A61-C0269A1DA318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楕円 682">
                <a:extLst>
                  <a:ext uri="{FF2B5EF4-FFF2-40B4-BE49-F238E27FC236}">
                    <a16:creationId xmlns:a16="http://schemas.microsoft.com/office/drawing/2014/main" id="{AA9B1395-82F4-4C48-A1C4-7FE122103CE9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楕円 683">
                <a:extLst>
                  <a:ext uri="{FF2B5EF4-FFF2-40B4-BE49-F238E27FC236}">
                    <a16:creationId xmlns:a16="http://schemas.microsoft.com/office/drawing/2014/main" id="{1B6AA938-2226-4BCD-9A6B-184E8E75B814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8" name="グループ化 657">
              <a:extLst>
                <a:ext uri="{FF2B5EF4-FFF2-40B4-BE49-F238E27FC236}">
                  <a16:creationId xmlns:a16="http://schemas.microsoft.com/office/drawing/2014/main" id="{B2CB89CB-E9A1-48B4-A568-D6C355872B34}"/>
                </a:ext>
              </a:extLst>
            </p:cNvPr>
            <p:cNvGrpSpPr/>
            <p:nvPr/>
          </p:nvGrpSpPr>
          <p:grpSpPr>
            <a:xfrm rot="18900000">
              <a:off x="6347023" y="1991356"/>
              <a:ext cx="348992" cy="476138"/>
              <a:chOff x="6156676" y="3611880"/>
              <a:chExt cx="736738" cy="780439"/>
            </a:xfrm>
          </p:grpSpPr>
          <p:sp>
            <p:nvSpPr>
              <p:cNvPr id="679" name="楕円 678">
                <a:extLst>
                  <a:ext uri="{FF2B5EF4-FFF2-40B4-BE49-F238E27FC236}">
                    <a16:creationId xmlns:a16="http://schemas.microsoft.com/office/drawing/2014/main" id="{0F9F4238-A9FF-4EF0-BAEF-F506D452932A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楕円 679">
                <a:extLst>
                  <a:ext uri="{FF2B5EF4-FFF2-40B4-BE49-F238E27FC236}">
                    <a16:creationId xmlns:a16="http://schemas.microsoft.com/office/drawing/2014/main" id="{A5B729CD-81C7-48B9-AC64-F09DAAB51A92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楕円 680">
                <a:extLst>
                  <a:ext uri="{FF2B5EF4-FFF2-40B4-BE49-F238E27FC236}">
                    <a16:creationId xmlns:a16="http://schemas.microsoft.com/office/drawing/2014/main" id="{8AC1A6B0-93C1-455C-9631-2DACC829092A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9" name="グループ化 658">
              <a:extLst>
                <a:ext uri="{FF2B5EF4-FFF2-40B4-BE49-F238E27FC236}">
                  <a16:creationId xmlns:a16="http://schemas.microsoft.com/office/drawing/2014/main" id="{4338C6FA-98C8-4B64-8CAE-AACA93F7F305}"/>
                </a:ext>
              </a:extLst>
            </p:cNvPr>
            <p:cNvGrpSpPr/>
            <p:nvPr/>
          </p:nvGrpSpPr>
          <p:grpSpPr>
            <a:xfrm rot="2700000" flipH="1">
              <a:off x="6962593" y="1991356"/>
              <a:ext cx="348992" cy="476138"/>
              <a:chOff x="6156676" y="3611880"/>
              <a:chExt cx="736738" cy="780439"/>
            </a:xfrm>
          </p:grpSpPr>
          <p:sp>
            <p:nvSpPr>
              <p:cNvPr id="676" name="楕円 675">
                <a:extLst>
                  <a:ext uri="{FF2B5EF4-FFF2-40B4-BE49-F238E27FC236}">
                    <a16:creationId xmlns:a16="http://schemas.microsoft.com/office/drawing/2014/main" id="{0A8933E6-1B70-4012-BD50-C577A162C0A4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楕円 676">
                <a:extLst>
                  <a:ext uri="{FF2B5EF4-FFF2-40B4-BE49-F238E27FC236}">
                    <a16:creationId xmlns:a16="http://schemas.microsoft.com/office/drawing/2014/main" id="{5B7E87EB-A1AE-4842-9229-10A26B8C95EA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楕円 677">
                <a:extLst>
                  <a:ext uri="{FF2B5EF4-FFF2-40B4-BE49-F238E27FC236}">
                    <a16:creationId xmlns:a16="http://schemas.microsoft.com/office/drawing/2014/main" id="{A13C2B2A-023D-46B1-B054-6BD0BA5EC4C7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60" name="グループ化 659">
              <a:extLst>
                <a:ext uri="{FF2B5EF4-FFF2-40B4-BE49-F238E27FC236}">
                  <a16:creationId xmlns:a16="http://schemas.microsoft.com/office/drawing/2014/main" id="{247E0839-39C6-4B86-B39C-C0C32A239B59}"/>
                </a:ext>
              </a:extLst>
            </p:cNvPr>
            <p:cNvGrpSpPr/>
            <p:nvPr/>
          </p:nvGrpSpPr>
          <p:grpSpPr>
            <a:xfrm>
              <a:off x="6542971" y="1822282"/>
              <a:ext cx="615571" cy="652085"/>
              <a:chOff x="6156676" y="3611880"/>
              <a:chExt cx="736738" cy="780439"/>
            </a:xfrm>
          </p:grpSpPr>
          <p:sp>
            <p:nvSpPr>
              <p:cNvPr id="673" name="楕円 672">
                <a:extLst>
                  <a:ext uri="{FF2B5EF4-FFF2-40B4-BE49-F238E27FC236}">
                    <a16:creationId xmlns:a16="http://schemas.microsoft.com/office/drawing/2014/main" id="{0AFBCF7D-2927-4362-807A-FBBFEDD24AAD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楕円 673">
                <a:extLst>
                  <a:ext uri="{FF2B5EF4-FFF2-40B4-BE49-F238E27FC236}">
                    <a16:creationId xmlns:a16="http://schemas.microsoft.com/office/drawing/2014/main" id="{C2BB1065-7E4B-41E3-A612-D9AD0C5E6E4A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楕円 674">
                <a:extLst>
                  <a:ext uri="{FF2B5EF4-FFF2-40B4-BE49-F238E27FC236}">
                    <a16:creationId xmlns:a16="http://schemas.microsoft.com/office/drawing/2014/main" id="{D056964D-3EDF-45C3-9817-DD5FE38D294E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61" name="グループ化 660">
              <a:extLst>
                <a:ext uri="{FF2B5EF4-FFF2-40B4-BE49-F238E27FC236}">
                  <a16:creationId xmlns:a16="http://schemas.microsoft.com/office/drawing/2014/main" id="{EE24436C-CA0D-49E1-A818-4AD1DB400769}"/>
                </a:ext>
              </a:extLst>
            </p:cNvPr>
            <p:cNvGrpSpPr/>
            <p:nvPr/>
          </p:nvGrpSpPr>
          <p:grpSpPr>
            <a:xfrm rot="3600000">
              <a:off x="6493566" y="1021029"/>
              <a:ext cx="251466" cy="443139"/>
              <a:chOff x="6156676" y="3611880"/>
              <a:chExt cx="736738" cy="780439"/>
            </a:xfrm>
          </p:grpSpPr>
          <p:sp>
            <p:nvSpPr>
              <p:cNvPr id="670" name="楕円 669">
                <a:extLst>
                  <a:ext uri="{FF2B5EF4-FFF2-40B4-BE49-F238E27FC236}">
                    <a16:creationId xmlns:a16="http://schemas.microsoft.com/office/drawing/2014/main" id="{6D24E33D-98B5-4A65-BE7D-7A53C27B8253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楕円 670">
                <a:extLst>
                  <a:ext uri="{FF2B5EF4-FFF2-40B4-BE49-F238E27FC236}">
                    <a16:creationId xmlns:a16="http://schemas.microsoft.com/office/drawing/2014/main" id="{5BF09644-7F04-4D84-B0F9-EBD370676979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楕円 671">
                <a:extLst>
                  <a:ext uri="{FF2B5EF4-FFF2-40B4-BE49-F238E27FC236}">
                    <a16:creationId xmlns:a16="http://schemas.microsoft.com/office/drawing/2014/main" id="{347A9988-7F4B-4728-BC74-D36AF99C9CA0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62" name="グループ化 661">
              <a:extLst>
                <a:ext uri="{FF2B5EF4-FFF2-40B4-BE49-F238E27FC236}">
                  <a16:creationId xmlns:a16="http://schemas.microsoft.com/office/drawing/2014/main" id="{9B832F05-92C3-4448-8045-07A981197265}"/>
                </a:ext>
              </a:extLst>
            </p:cNvPr>
            <p:cNvGrpSpPr/>
            <p:nvPr/>
          </p:nvGrpSpPr>
          <p:grpSpPr>
            <a:xfrm rot="18000000" flipH="1">
              <a:off x="6908583" y="1021029"/>
              <a:ext cx="251466" cy="443139"/>
              <a:chOff x="6156676" y="3611880"/>
              <a:chExt cx="736738" cy="780439"/>
            </a:xfrm>
          </p:grpSpPr>
          <p:sp>
            <p:nvSpPr>
              <p:cNvPr id="667" name="楕円 666">
                <a:extLst>
                  <a:ext uri="{FF2B5EF4-FFF2-40B4-BE49-F238E27FC236}">
                    <a16:creationId xmlns:a16="http://schemas.microsoft.com/office/drawing/2014/main" id="{C49B7E07-2F2D-4238-9AF9-B3A624980366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楕円 667">
                <a:extLst>
                  <a:ext uri="{FF2B5EF4-FFF2-40B4-BE49-F238E27FC236}">
                    <a16:creationId xmlns:a16="http://schemas.microsoft.com/office/drawing/2014/main" id="{CD16A19D-DDA6-4B8E-AEC1-9F7B7E02813B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楕円 668">
                <a:extLst>
                  <a:ext uri="{FF2B5EF4-FFF2-40B4-BE49-F238E27FC236}">
                    <a16:creationId xmlns:a16="http://schemas.microsoft.com/office/drawing/2014/main" id="{B64770E2-3D33-4BF5-9C18-CE6FEB3F63B7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63" name="グループ化 662">
              <a:extLst>
                <a:ext uri="{FF2B5EF4-FFF2-40B4-BE49-F238E27FC236}">
                  <a16:creationId xmlns:a16="http://schemas.microsoft.com/office/drawing/2014/main" id="{DA8DABB4-E2FF-4C1E-8A81-DD67F1D7D36C}"/>
                </a:ext>
              </a:extLst>
            </p:cNvPr>
            <p:cNvGrpSpPr/>
            <p:nvPr/>
          </p:nvGrpSpPr>
          <p:grpSpPr>
            <a:xfrm>
              <a:off x="6692032" y="1165614"/>
              <a:ext cx="293886" cy="359650"/>
              <a:chOff x="6156676" y="3611880"/>
              <a:chExt cx="736738" cy="780439"/>
            </a:xfrm>
          </p:grpSpPr>
          <p:sp>
            <p:nvSpPr>
              <p:cNvPr id="664" name="楕円 663">
                <a:extLst>
                  <a:ext uri="{FF2B5EF4-FFF2-40B4-BE49-F238E27FC236}">
                    <a16:creationId xmlns:a16="http://schemas.microsoft.com/office/drawing/2014/main" id="{01F3C71A-E8C6-4E1C-B01B-D94DF817C4B4}"/>
                  </a:ext>
                </a:extLst>
              </p:cNvPr>
              <p:cNvSpPr/>
              <p:nvPr/>
            </p:nvSpPr>
            <p:spPr>
              <a:xfrm>
                <a:off x="6156676" y="3611880"/>
                <a:ext cx="736738" cy="780439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楕円 664">
                <a:extLst>
                  <a:ext uri="{FF2B5EF4-FFF2-40B4-BE49-F238E27FC236}">
                    <a16:creationId xmlns:a16="http://schemas.microsoft.com/office/drawing/2014/main" id="{2E69633B-DE13-48F8-A13C-CA86ADF24541}"/>
                  </a:ext>
                </a:extLst>
              </p:cNvPr>
              <p:cNvSpPr/>
              <p:nvPr/>
            </p:nvSpPr>
            <p:spPr>
              <a:xfrm>
                <a:off x="6250583" y="3810835"/>
                <a:ext cx="548924" cy="58148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5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楕円 665">
                <a:extLst>
                  <a:ext uri="{FF2B5EF4-FFF2-40B4-BE49-F238E27FC236}">
                    <a16:creationId xmlns:a16="http://schemas.microsoft.com/office/drawing/2014/main" id="{47D2B8FD-D858-4F47-9C0A-AF5982AA1E6B}"/>
                  </a:ext>
                </a:extLst>
              </p:cNvPr>
              <p:cNvSpPr/>
              <p:nvPr/>
            </p:nvSpPr>
            <p:spPr>
              <a:xfrm>
                <a:off x="6370320" y="4045775"/>
                <a:ext cx="306768" cy="3249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2838845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223A285-3833-4D1C-8B04-CF1B0B2A215F}"/>
              </a:ext>
            </a:extLst>
          </p:cNvPr>
          <p:cNvGrpSpPr/>
          <p:nvPr/>
        </p:nvGrpSpPr>
        <p:grpSpPr>
          <a:xfrm>
            <a:off x="708037" y="868827"/>
            <a:ext cx="2648634" cy="2648632"/>
            <a:chOff x="426683" y="810212"/>
            <a:chExt cx="2648634" cy="2648632"/>
          </a:xfrm>
        </p:grpSpPr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091DF6D5-D143-43FF-A3B3-D3F589788E1F}"/>
                </a:ext>
              </a:extLst>
            </p:cNvPr>
            <p:cNvSpPr/>
            <p:nvPr/>
          </p:nvSpPr>
          <p:spPr>
            <a:xfrm>
              <a:off x="426683" y="810212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29B0B7C3-7022-4B43-B00A-B502AD50BD6D}"/>
                </a:ext>
              </a:extLst>
            </p:cNvPr>
            <p:cNvSpPr/>
            <p:nvPr/>
          </p:nvSpPr>
          <p:spPr>
            <a:xfrm>
              <a:off x="515603" y="899155"/>
              <a:ext cx="2470795" cy="2470746"/>
            </a:xfrm>
            <a:custGeom>
              <a:avLst/>
              <a:gdLst>
                <a:gd name="connsiteX0" fmla="*/ 6156843 w 11916696"/>
                <a:gd name="connsiteY0" fmla="*/ 11735452 h 11916463"/>
                <a:gd name="connsiteX1" fmla="*/ 6976913 w 11916696"/>
                <a:gd name="connsiteY1" fmla="*/ 11735452 h 11916463"/>
                <a:gd name="connsiteX2" fmla="*/ 7019428 w 11916696"/>
                <a:gd name="connsiteY2" fmla="*/ 11820481 h 11916463"/>
                <a:gd name="connsiteX3" fmla="*/ 6865746 w 11916696"/>
                <a:gd name="connsiteY3" fmla="*/ 11847926 h 11916463"/>
                <a:gd name="connsiteX4" fmla="*/ 6264964 w 11916696"/>
                <a:gd name="connsiteY4" fmla="*/ 11908826 h 11916463"/>
                <a:gd name="connsiteX5" fmla="*/ 6067661 w 11916696"/>
                <a:gd name="connsiteY5" fmla="*/ 11913815 h 11916463"/>
                <a:gd name="connsiteX6" fmla="*/ 4497192 w 11916696"/>
                <a:gd name="connsiteY6" fmla="*/ 11735440 h 11916463"/>
                <a:gd name="connsiteX7" fmla="*/ 4531364 w 11916696"/>
                <a:gd name="connsiteY7" fmla="*/ 11735440 h 11916463"/>
                <a:gd name="connsiteX8" fmla="*/ 4535822 w 11916696"/>
                <a:gd name="connsiteY8" fmla="*/ 11744356 h 11916463"/>
                <a:gd name="connsiteX9" fmla="*/ 7385367 w 11916696"/>
                <a:gd name="connsiteY9" fmla="*/ 11061696 h 11916463"/>
                <a:gd name="connsiteX10" fmla="*/ 8205435 w 11916696"/>
                <a:gd name="connsiteY10" fmla="*/ 11061696 h 11916463"/>
                <a:gd name="connsiteX11" fmla="*/ 8376422 w 11916696"/>
                <a:gd name="connsiteY11" fmla="*/ 11403669 h 11916463"/>
                <a:gd name="connsiteX12" fmla="*/ 8277606 w 11916696"/>
                <a:gd name="connsiteY12" fmla="*/ 11448343 h 11916463"/>
                <a:gd name="connsiteX13" fmla="*/ 7159163 w 11916696"/>
                <a:gd name="connsiteY13" fmla="*/ 11795527 h 11916463"/>
                <a:gd name="connsiteX14" fmla="*/ 7133320 w 11916696"/>
                <a:gd name="connsiteY14" fmla="*/ 11800142 h 11916463"/>
                <a:gd name="connsiteX15" fmla="*/ 7074731 w 11916696"/>
                <a:gd name="connsiteY15" fmla="*/ 11682964 h 11916463"/>
                <a:gd name="connsiteX16" fmla="*/ 4939816 w 11916696"/>
                <a:gd name="connsiteY16" fmla="*/ 11061682 h 11916463"/>
                <a:gd name="connsiteX17" fmla="*/ 5759888 w 11916696"/>
                <a:gd name="connsiteY17" fmla="*/ 11061682 h 11916463"/>
                <a:gd name="connsiteX18" fmla="*/ 6070523 w 11916696"/>
                <a:gd name="connsiteY18" fmla="*/ 11682950 h 11916463"/>
                <a:gd name="connsiteX19" fmla="*/ 5953766 w 11916696"/>
                <a:gd name="connsiteY19" fmla="*/ 11916463 h 11916463"/>
                <a:gd name="connsiteX20" fmla="*/ 5651733 w 11916696"/>
                <a:gd name="connsiteY20" fmla="*/ 11908826 h 11916463"/>
                <a:gd name="connsiteX21" fmla="*/ 4757534 w 11916696"/>
                <a:gd name="connsiteY21" fmla="*/ 11795527 h 11916463"/>
                <a:gd name="connsiteX22" fmla="*/ 4676071 w 11916696"/>
                <a:gd name="connsiteY22" fmla="*/ 11776725 h 11916463"/>
                <a:gd name="connsiteX23" fmla="*/ 4629184 w 11916696"/>
                <a:gd name="connsiteY23" fmla="*/ 11682950 h 11916463"/>
                <a:gd name="connsiteX24" fmla="*/ 2882142 w 11916696"/>
                <a:gd name="connsiteY24" fmla="*/ 11061682 h 11916463"/>
                <a:gd name="connsiteX25" fmla="*/ 3302836 w 11916696"/>
                <a:gd name="connsiteY25" fmla="*/ 11061682 h 11916463"/>
                <a:gd name="connsiteX26" fmla="*/ 3454424 w 11916696"/>
                <a:gd name="connsiteY26" fmla="*/ 11364857 h 11916463"/>
                <a:gd name="connsiteX27" fmla="*/ 3375158 w 11916696"/>
                <a:gd name="connsiteY27" fmla="*/ 11329021 h 11916463"/>
                <a:gd name="connsiteX28" fmla="*/ 3118246 w 11916696"/>
                <a:gd name="connsiteY28" fmla="*/ 11197439 h 11916463"/>
                <a:gd name="connsiteX29" fmla="*/ 8613891 w 11916696"/>
                <a:gd name="connsiteY29" fmla="*/ 10388688 h 11916463"/>
                <a:gd name="connsiteX30" fmla="*/ 9433959 w 11916696"/>
                <a:gd name="connsiteY30" fmla="*/ 10388688 h 11916463"/>
                <a:gd name="connsiteX31" fmla="*/ 9582713 w 11916696"/>
                <a:gd name="connsiteY31" fmla="*/ 10686194 h 11916463"/>
                <a:gd name="connsiteX32" fmla="*/ 9523323 w 11916696"/>
                <a:gd name="connsiteY32" fmla="*/ 10732866 h 11916463"/>
                <a:gd name="connsiteX33" fmla="*/ 8541538 w 11916696"/>
                <a:gd name="connsiteY33" fmla="*/ 11329021 h 11916463"/>
                <a:gd name="connsiteX34" fmla="*/ 8477308 w 11916696"/>
                <a:gd name="connsiteY34" fmla="*/ 11358060 h 11916463"/>
                <a:gd name="connsiteX35" fmla="*/ 8303255 w 11916696"/>
                <a:gd name="connsiteY35" fmla="*/ 11009956 h 11916463"/>
                <a:gd name="connsiteX36" fmla="*/ 6156845 w 11916696"/>
                <a:gd name="connsiteY36" fmla="*/ 10388688 h 11916463"/>
                <a:gd name="connsiteX37" fmla="*/ 6976915 w 11916696"/>
                <a:gd name="connsiteY37" fmla="*/ 10388688 h 11916463"/>
                <a:gd name="connsiteX38" fmla="*/ 7287551 w 11916696"/>
                <a:gd name="connsiteY38" fmla="*/ 11009956 h 11916463"/>
                <a:gd name="connsiteX39" fmla="*/ 6976915 w 11916696"/>
                <a:gd name="connsiteY39" fmla="*/ 11631224 h 11916463"/>
                <a:gd name="connsiteX40" fmla="*/ 6156845 w 11916696"/>
                <a:gd name="connsiteY40" fmla="*/ 11631224 h 11916463"/>
                <a:gd name="connsiteX41" fmla="*/ 5846212 w 11916696"/>
                <a:gd name="connsiteY41" fmla="*/ 11009956 h 11916463"/>
                <a:gd name="connsiteX42" fmla="*/ 3711292 w 11916696"/>
                <a:gd name="connsiteY42" fmla="*/ 10388676 h 11916463"/>
                <a:gd name="connsiteX43" fmla="*/ 4531364 w 11916696"/>
                <a:gd name="connsiteY43" fmla="*/ 10388676 h 11916463"/>
                <a:gd name="connsiteX44" fmla="*/ 4841996 w 11916696"/>
                <a:gd name="connsiteY44" fmla="*/ 11009944 h 11916463"/>
                <a:gd name="connsiteX45" fmla="*/ 4531364 w 11916696"/>
                <a:gd name="connsiteY45" fmla="*/ 11631212 h 11916463"/>
                <a:gd name="connsiteX46" fmla="*/ 4134823 w 11916696"/>
                <a:gd name="connsiteY46" fmla="*/ 11631212 h 11916463"/>
                <a:gd name="connsiteX47" fmla="*/ 3909669 w 11916696"/>
                <a:gd name="connsiteY47" fmla="*/ 11555028 h 11916463"/>
                <a:gd name="connsiteX48" fmla="*/ 3639091 w 11916696"/>
                <a:gd name="connsiteY48" fmla="*/ 11448343 h 11916463"/>
                <a:gd name="connsiteX49" fmla="*/ 3614239 w 11916696"/>
                <a:gd name="connsiteY49" fmla="*/ 11437108 h 11916463"/>
                <a:gd name="connsiteX50" fmla="*/ 3400656 w 11916696"/>
                <a:gd name="connsiteY50" fmla="*/ 11009944 h 11916463"/>
                <a:gd name="connsiteX51" fmla="*/ 1975141 w 11916696"/>
                <a:gd name="connsiteY51" fmla="*/ 10388676 h 11916463"/>
                <a:gd name="connsiteX52" fmla="*/ 2074312 w 11916696"/>
                <a:gd name="connsiteY52" fmla="*/ 10388676 h 11916463"/>
                <a:gd name="connsiteX53" fmla="*/ 2150080 w 11916696"/>
                <a:gd name="connsiteY53" fmla="*/ 10540212 h 11916463"/>
                <a:gd name="connsiteX54" fmla="*/ 9842413 w 11916696"/>
                <a:gd name="connsiteY54" fmla="*/ 9714930 h 11916463"/>
                <a:gd name="connsiteX55" fmla="*/ 10582318 w 11916696"/>
                <a:gd name="connsiteY55" fmla="*/ 9714930 h 11916463"/>
                <a:gd name="connsiteX56" fmla="*/ 10556099 w 11916696"/>
                <a:gd name="connsiteY56" fmla="*/ 9748294 h 11916463"/>
                <a:gd name="connsiteX57" fmla="*/ 9748411 w 11916696"/>
                <a:gd name="connsiteY57" fmla="*/ 10555982 h 11916463"/>
                <a:gd name="connsiteX58" fmla="*/ 9671781 w 11916696"/>
                <a:gd name="connsiteY58" fmla="*/ 10616201 h 11916463"/>
                <a:gd name="connsiteX59" fmla="*/ 9531779 w 11916696"/>
                <a:gd name="connsiteY59" fmla="*/ 10336196 h 11916463"/>
                <a:gd name="connsiteX60" fmla="*/ 7385369 w 11916696"/>
                <a:gd name="connsiteY60" fmla="*/ 9714930 h 11916463"/>
                <a:gd name="connsiteX61" fmla="*/ 8205439 w 11916696"/>
                <a:gd name="connsiteY61" fmla="*/ 9714930 h 11916463"/>
                <a:gd name="connsiteX62" fmla="*/ 8516071 w 11916696"/>
                <a:gd name="connsiteY62" fmla="*/ 10336198 h 11916463"/>
                <a:gd name="connsiteX63" fmla="*/ 8205439 w 11916696"/>
                <a:gd name="connsiteY63" fmla="*/ 10957466 h 11916463"/>
                <a:gd name="connsiteX64" fmla="*/ 7385369 w 11916696"/>
                <a:gd name="connsiteY64" fmla="*/ 10957466 h 11916463"/>
                <a:gd name="connsiteX65" fmla="*/ 7074733 w 11916696"/>
                <a:gd name="connsiteY65" fmla="*/ 10336198 h 11916463"/>
                <a:gd name="connsiteX66" fmla="*/ 4939816 w 11916696"/>
                <a:gd name="connsiteY66" fmla="*/ 9714916 h 11916463"/>
                <a:gd name="connsiteX67" fmla="*/ 5759888 w 11916696"/>
                <a:gd name="connsiteY67" fmla="*/ 9714916 h 11916463"/>
                <a:gd name="connsiteX68" fmla="*/ 6070523 w 11916696"/>
                <a:gd name="connsiteY68" fmla="*/ 10336184 h 11916463"/>
                <a:gd name="connsiteX69" fmla="*/ 5759888 w 11916696"/>
                <a:gd name="connsiteY69" fmla="*/ 10957452 h 11916463"/>
                <a:gd name="connsiteX70" fmla="*/ 4939816 w 11916696"/>
                <a:gd name="connsiteY70" fmla="*/ 10957452 h 11916463"/>
                <a:gd name="connsiteX71" fmla="*/ 4629184 w 11916696"/>
                <a:gd name="connsiteY71" fmla="*/ 10336184 h 11916463"/>
                <a:gd name="connsiteX72" fmla="*/ 2482765 w 11916696"/>
                <a:gd name="connsiteY72" fmla="*/ 9714916 h 11916463"/>
                <a:gd name="connsiteX73" fmla="*/ 3302836 w 11916696"/>
                <a:gd name="connsiteY73" fmla="*/ 9714916 h 11916463"/>
                <a:gd name="connsiteX74" fmla="*/ 3613472 w 11916696"/>
                <a:gd name="connsiteY74" fmla="*/ 10336184 h 11916463"/>
                <a:gd name="connsiteX75" fmla="*/ 3302836 w 11916696"/>
                <a:gd name="connsiteY75" fmla="*/ 10957452 h 11916463"/>
                <a:gd name="connsiteX76" fmla="*/ 2718176 w 11916696"/>
                <a:gd name="connsiteY76" fmla="*/ 10957452 h 11916463"/>
                <a:gd name="connsiteX77" fmla="*/ 2626980 w 11916696"/>
                <a:gd name="connsiteY77" fmla="*/ 10898987 h 11916463"/>
                <a:gd name="connsiteX78" fmla="*/ 2393374 w 11916696"/>
                <a:gd name="connsiteY78" fmla="*/ 10732866 h 11916463"/>
                <a:gd name="connsiteX79" fmla="*/ 2355650 w 11916696"/>
                <a:gd name="connsiteY79" fmla="*/ 10703222 h 11916463"/>
                <a:gd name="connsiteX80" fmla="*/ 2172132 w 11916696"/>
                <a:gd name="connsiteY80" fmla="*/ 10336184 h 11916463"/>
                <a:gd name="connsiteX81" fmla="*/ 8613891 w 11916696"/>
                <a:gd name="connsiteY81" fmla="*/ 9041168 h 11916463"/>
                <a:gd name="connsiteX82" fmla="*/ 9433963 w 11916696"/>
                <a:gd name="connsiteY82" fmla="*/ 9041168 h 11916463"/>
                <a:gd name="connsiteX83" fmla="*/ 9744595 w 11916696"/>
                <a:gd name="connsiteY83" fmla="*/ 9662442 h 11916463"/>
                <a:gd name="connsiteX84" fmla="*/ 9433963 w 11916696"/>
                <a:gd name="connsiteY84" fmla="*/ 10283708 h 11916463"/>
                <a:gd name="connsiteX85" fmla="*/ 8613891 w 11916696"/>
                <a:gd name="connsiteY85" fmla="*/ 10283708 h 11916463"/>
                <a:gd name="connsiteX86" fmla="*/ 8303259 w 11916696"/>
                <a:gd name="connsiteY86" fmla="*/ 9662442 h 11916463"/>
                <a:gd name="connsiteX87" fmla="*/ 6156847 w 11916696"/>
                <a:gd name="connsiteY87" fmla="*/ 9041168 h 11916463"/>
                <a:gd name="connsiteX88" fmla="*/ 6976919 w 11916696"/>
                <a:gd name="connsiteY88" fmla="*/ 9041168 h 11916463"/>
                <a:gd name="connsiteX89" fmla="*/ 7287555 w 11916696"/>
                <a:gd name="connsiteY89" fmla="*/ 9662442 h 11916463"/>
                <a:gd name="connsiteX90" fmla="*/ 6976919 w 11916696"/>
                <a:gd name="connsiteY90" fmla="*/ 10283708 h 11916463"/>
                <a:gd name="connsiteX91" fmla="*/ 6156847 w 11916696"/>
                <a:gd name="connsiteY91" fmla="*/ 10283708 h 11916463"/>
                <a:gd name="connsiteX92" fmla="*/ 5846216 w 11916696"/>
                <a:gd name="connsiteY92" fmla="*/ 9662442 h 11916463"/>
                <a:gd name="connsiteX93" fmla="*/ 1254241 w 11916696"/>
                <a:gd name="connsiteY93" fmla="*/ 9041158 h 11916463"/>
                <a:gd name="connsiteX94" fmla="*/ 2074312 w 11916696"/>
                <a:gd name="connsiteY94" fmla="*/ 9041158 h 11916463"/>
                <a:gd name="connsiteX95" fmla="*/ 2384945 w 11916696"/>
                <a:gd name="connsiteY95" fmla="*/ 9662428 h 11916463"/>
                <a:gd name="connsiteX96" fmla="*/ 2074312 w 11916696"/>
                <a:gd name="connsiteY96" fmla="*/ 10283696 h 11916463"/>
                <a:gd name="connsiteX97" fmla="*/ 1862923 w 11916696"/>
                <a:gd name="connsiteY97" fmla="*/ 10283696 h 11916463"/>
                <a:gd name="connsiteX98" fmla="*/ 1745160 w 11916696"/>
                <a:gd name="connsiteY98" fmla="*/ 10171420 h 11916463"/>
                <a:gd name="connsiteX99" fmla="*/ 1183713 w 11916696"/>
                <a:gd name="connsiteY99" fmla="*/ 9523206 h 11916463"/>
                <a:gd name="connsiteX100" fmla="*/ 1083605 w 11916696"/>
                <a:gd name="connsiteY100" fmla="*/ 9382430 h 11916463"/>
                <a:gd name="connsiteX101" fmla="*/ 3711292 w 11916696"/>
                <a:gd name="connsiteY101" fmla="*/ 9041156 h 11916463"/>
                <a:gd name="connsiteX102" fmla="*/ 4531364 w 11916696"/>
                <a:gd name="connsiteY102" fmla="*/ 9041156 h 11916463"/>
                <a:gd name="connsiteX103" fmla="*/ 4841996 w 11916696"/>
                <a:gd name="connsiteY103" fmla="*/ 9662428 h 11916463"/>
                <a:gd name="connsiteX104" fmla="*/ 4531364 w 11916696"/>
                <a:gd name="connsiteY104" fmla="*/ 10283696 h 11916463"/>
                <a:gd name="connsiteX105" fmla="*/ 3711292 w 11916696"/>
                <a:gd name="connsiteY105" fmla="*/ 10283696 h 11916463"/>
                <a:gd name="connsiteX106" fmla="*/ 3400656 w 11916696"/>
                <a:gd name="connsiteY106" fmla="*/ 9662428 h 11916463"/>
                <a:gd name="connsiteX107" fmla="*/ 9842415 w 11916696"/>
                <a:gd name="connsiteY107" fmla="*/ 8367412 h 11916463"/>
                <a:gd name="connsiteX108" fmla="*/ 10662487 w 11916696"/>
                <a:gd name="connsiteY108" fmla="*/ 8367412 h 11916463"/>
                <a:gd name="connsiteX109" fmla="*/ 10973119 w 11916696"/>
                <a:gd name="connsiteY109" fmla="*/ 8988680 h 11916463"/>
                <a:gd name="connsiteX110" fmla="*/ 10662487 w 11916696"/>
                <a:gd name="connsiteY110" fmla="*/ 9609944 h 11916463"/>
                <a:gd name="connsiteX111" fmla="*/ 9842415 w 11916696"/>
                <a:gd name="connsiteY111" fmla="*/ 9609944 h 11916463"/>
                <a:gd name="connsiteX112" fmla="*/ 9531783 w 11916696"/>
                <a:gd name="connsiteY112" fmla="*/ 8988680 h 11916463"/>
                <a:gd name="connsiteX113" fmla="*/ 7385371 w 11916696"/>
                <a:gd name="connsiteY113" fmla="*/ 8367412 h 11916463"/>
                <a:gd name="connsiteX114" fmla="*/ 8205439 w 11916696"/>
                <a:gd name="connsiteY114" fmla="*/ 8367412 h 11916463"/>
                <a:gd name="connsiteX115" fmla="*/ 8516075 w 11916696"/>
                <a:gd name="connsiteY115" fmla="*/ 8988680 h 11916463"/>
                <a:gd name="connsiteX116" fmla="*/ 8205439 w 11916696"/>
                <a:gd name="connsiteY116" fmla="*/ 9609944 h 11916463"/>
                <a:gd name="connsiteX117" fmla="*/ 7385371 w 11916696"/>
                <a:gd name="connsiteY117" fmla="*/ 9609944 h 11916463"/>
                <a:gd name="connsiteX118" fmla="*/ 7074737 w 11916696"/>
                <a:gd name="connsiteY118" fmla="*/ 8988680 h 11916463"/>
                <a:gd name="connsiteX119" fmla="*/ 508886 w 11916696"/>
                <a:gd name="connsiteY119" fmla="*/ 8367402 h 11916463"/>
                <a:gd name="connsiteX120" fmla="*/ 845788 w 11916696"/>
                <a:gd name="connsiteY120" fmla="*/ 8367402 h 11916463"/>
                <a:gd name="connsiteX121" fmla="*/ 1156422 w 11916696"/>
                <a:gd name="connsiteY121" fmla="*/ 8988668 h 11916463"/>
                <a:gd name="connsiteX122" fmla="*/ 1011055 w 11916696"/>
                <a:gd name="connsiteY122" fmla="*/ 9279402 h 11916463"/>
                <a:gd name="connsiteX123" fmla="*/ 862611 w 11916696"/>
                <a:gd name="connsiteY123" fmla="*/ 9047851 h 11916463"/>
                <a:gd name="connsiteX124" fmla="*/ 587558 w 11916696"/>
                <a:gd name="connsiteY124" fmla="*/ 8541421 h 11916463"/>
                <a:gd name="connsiteX125" fmla="*/ 4939816 w 11916696"/>
                <a:gd name="connsiteY125" fmla="*/ 8367400 h 11916463"/>
                <a:gd name="connsiteX126" fmla="*/ 5759888 w 11916696"/>
                <a:gd name="connsiteY126" fmla="*/ 8367400 h 11916463"/>
                <a:gd name="connsiteX127" fmla="*/ 6070523 w 11916696"/>
                <a:gd name="connsiteY127" fmla="*/ 8988668 h 11916463"/>
                <a:gd name="connsiteX128" fmla="*/ 5759888 w 11916696"/>
                <a:gd name="connsiteY128" fmla="*/ 9609934 h 11916463"/>
                <a:gd name="connsiteX129" fmla="*/ 4939816 w 11916696"/>
                <a:gd name="connsiteY129" fmla="*/ 9609934 h 11916463"/>
                <a:gd name="connsiteX130" fmla="*/ 4629184 w 11916696"/>
                <a:gd name="connsiteY130" fmla="*/ 8988668 h 11916463"/>
                <a:gd name="connsiteX131" fmla="*/ 2482765 w 11916696"/>
                <a:gd name="connsiteY131" fmla="*/ 8367400 h 11916463"/>
                <a:gd name="connsiteX132" fmla="*/ 3302836 w 11916696"/>
                <a:gd name="connsiteY132" fmla="*/ 8367400 h 11916463"/>
                <a:gd name="connsiteX133" fmla="*/ 3613472 w 11916696"/>
                <a:gd name="connsiteY133" fmla="*/ 8988668 h 11916463"/>
                <a:gd name="connsiteX134" fmla="*/ 3302836 w 11916696"/>
                <a:gd name="connsiteY134" fmla="*/ 9609934 h 11916463"/>
                <a:gd name="connsiteX135" fmla="*/ 2482765 w 11916696"/>
                <a:gd name="connsiteY135" fmla="*/ 9609934 h 11916463"/>
                <a:gd name="connsiteX136" fmla="*/ 2172132 w 11916696"/>
                <a:gd name="connsiteY136" fmla="*/ 8988668 h 11916463"/>
                <a:gd name="connsiteX137" fmla="*/ 11070937 w 11916696"/>
                <a:gd name="connsiteY137" fmla="*/ 7694408 h 11916463"/>
                <a:gd name="connsiteX138" fmla="*/ 11658945 w 11916696"/>
                <a:gd name="connsiteY138" fmla="*/ 7694408 h 11916463"/>
                <a:gd name="connsiteX139" fmla="*/ 11648820 w 11916696"/>
                <a:gd name="connsiteY139" fmla="*/ 7730062 h 11916463"/>
                <a:gd name="connsiteX140" fmla="*/ 11197556 w 11916696"/>
                <a:gd name="connsiteY140" fmla="*/ 8798334 h 11916463"/>
                <a:gd name="connsiteX141" fmla="*/ 11117859 w 11916696"/>
                <a:gd name="connsiteY141" fmla="*/ 8936940 h 11916463"/>
                <a:gd name="connsiteX142" fmla="*/ 11070937 w 11916696"/>
                <a:gd name="connsiteY142" fmla="*/ 8936940 h 11916463"/>
                <a:gd name="connsiteX143" fmla="*/ 10760305 w 11916696"/>
                <a:gd name="connsiteY143" fmla="*/ 8315672 h 11916463"/>
                <a:gd name="connsiteX144" fmla="*/ 8613895 w 11916696"/>
                <a:gd name="connsiteY144" fmla="*/ 7694408 h 11916463"/>
                <a:gd name="connsiteX145" fmla="*/ 9433965 w 11916696"/>
                <a:gd name="connsiteY145" fmla="*/ 7694408 h 11916463"/>
                <a:gd name="connsiteX146" fmla="*/ 9744599 w 11916696"/>
                <a:gd name="connsiteY146" fmla="*/ 8315674 h 11916463"/>
                <a:gd name="connsiteX147" fmla="*/ 9433965 w 11916696"/>
                <a:gd name="connsiteY147" fmla="*/ 8936940 h 11916463"/>
                <a:gd name="connsiteX148" fmla="*/ 8613895 w 11916696"/>
                <a:gd name="connsiteY148" fmla="*/ 8936940 h 11916463"/>
                <a:gd name="connsiteX149" fmla="*/ 8303261 w 11916696"/>
                <a:gd name="connsiteY149" fmla="*/ 8315674 h 11916463"/>
                <a:gd name="connsiteX150" fmla="*/ 6156851 w 11916696"/>
                <a:gd name="connsiteY150" fmla="*/ 7694408 h 11916463"/>
                <a:gd name="connsiteX151" fmla="*/ 6976921 w 11916696"/>
                <a:gd name="connsiteY151" fmla="*/ 7694408 h 11916463"/>
                <a:gd name="connsiteX152" fmla="*/ 7287555 w 11916696"/>
                <a:gd name="connsiteY152" fmla="*/ 8315674 h 11916463"/>
                <a:gd name="connsiteX153" fmla="*/ 6976921 w 11916696"/>
                <a:gd name="connsiteY153" fmla="*/ 8936940 h 11916463"/>
                <a:gd name="connsiteX154" fmla="*/ 6156851 w 11916696"/>
                <a:gd name="connsiteY154" fmla="*/ 8936940 h 11916463"/>
                <a:gd name="connsiteX155" fmla="*/ 5846218 w 11916696"/>
                <a:gd name="connsiteY155" fmla="*/ 8315674 h 11916463"/>
                <a:gd name="connsiteX156" fmla="*/ 3711292 w 11916696"/>
                <a:gd name="connsiteY156" fmla="*/ 7694396 h 11916463"/>
                <a:gd name="connsiteX157" fmla="*/ 4531364 w 11916696"/>
                <a:gd name="connsiteY157" fmla="*/ 7694396 h 11916463"/>
                <a:gd name="connsiteX158" fmla="*/ 4841996 w 11916696"/>
                <a:gd name="connsiteY158" fmla="*/ 8315662 h 11916463"/>
                <a:gd name="connsiteX159" fmla="*/ 4531364 w 11916696"/>
                <a:gd name="connsiteY159" fmla="*/ 8936928 h 11916463"/>
                <a:gd name="connsiteX160" fmla="*/ 3711292 w 11916696"/>
                <a:gd name="connsiteY160" fmla="*/ 8936928 h 11916463"/>
                <a:gd name="connsiteX161" fmla="*/ 3400656 w 11916696"/>
                <a:gd name="connsiteY161" fmla="*/ 8315662 h 11916463"/>
                <a:gd name="connsiteX162" fmla="*/ 1254241 w 11916696"/>
                <a:gd name="connsiteY162" fmla="*/ 7694396 h 11916463"/>
                <a:gd name="connsiteX163" fmla="*/ 2074312 w 11916696"/>
                <a:gd name="connsiteY163" fmla="*/ 7694396 h 11916463"/>
                <a:gd name="connsiteX164" fmla="*/ 2384945 w 11916696"/>
                <a:gd name="connsiteY164" fmla="*/ 8315662 h 11916463"/>
                <a:gd name="connsiteX165" fmla="*/ 2074312 w 11916696"/>
                <a:gd name="connsiteY165" fmla="*/ 8936928 h 11916463"/>
                <a:gd name="connsiteX166" fmla="*/ 1254241 w 11916696"/>
                <a:gd name="connsiteY166" fmla="*/ 8936928 h 11916463"/>
                <a:gd name="connsiteX167" fmla="*/ 943606 w 11916696"/>
                <a:gd name="connsiteY167" fmla="*/ 8315662 h 11916463"/>
                <a:gd name="connsiteX168" fmla="*/ 9842419 w 11916696"/>
                <a:gd name="connsiteY168" fmla="*/ 7020652 h 11916463"/>
                <a:gd name="connsiteX169" fmla="*/ 10662487 w 11916696"/>
                <a:gd name="connsiteY169" fmla="*/ 7020652 h 11916463"/>
                <a:gd name="connsiteX170" fmla="*/ 10973119 w 11916696"/>
                <a:gd name="connsiteY170" fmla="*/ 7641916 h 11916463"/>
                <a:gd name="connsiteX171" fmla="*/ 10662487 w 11916696"/>
                <a:gd name="connsiteY171" fmla="*/ 8263184 h 11916463"/>
                <a:gd name="connsiteX172" fmla="*/ 9842419 w 11916696"/>
                <a:gd name="connsiteY172" fmla="*/ 8263184 h 11916463"/>
                <a:gd name="connsiteX173" fmla="*/ 9531785 w 11916696"/>
                <a:gd name="connsiteY173" fmla="*/ 7641916 h 11916463"/>
                <a:gd name="connsiteX174" fmla="*/ 7385375 w 11916696"/>
                <a:gd name="connsiteY174" fmla="*/ 7020652 h 11916463"/>
                <a:gd name="connsiteX175" fmla="*/ 8205443 w 11916696"/>
                <a:gd name="connsiteY175" fmla="*/ 7020652 h 11916463"/>
                <a:gd name="connsiteX176" fmla="*/ 8516075 w 11916696"/>
                <a:gd name="connsiteY176" fmla="*/ 7641918 h 11916463"/>
                <a:gd name="connsiteX177" fmla="*/ 8205443 w 11916696"/>
                <a:gd name="connsiteY177" fmla="*/ 8263184 h 11916463"/>
                <a:gd name="connsiteX178" fmla="*/ 7385375 w 11916696"/>
                <a:gd name="connsiteY178" fmla="*/ 8263184 h 11916463"/>
                <a:gd name="connsiteX179" fmla="*/ 7074739 w 11916696"/>
                <a:gd name="connsiteY179" fmla="*/ 7641918 h 11916463"/>
                <a:gd name="connsiteX180" fmla="*/ 2482765 w 11916696"/>
                <a:gd name="connsiteY180" fmla="*/ 7020640 h 11916463"/>
                <a:gd name="connsiteX181" fmla="*/ 3302836 w 11916696"/>
                <a:gd name="connsiteY181" fmla="*/ 7020640 h 11916463"/>
                <a:gd name="connsiteX182" fmla="*/ 3613472 w 11916696"/>
                <a:gd name="connsiteY182" fmla="*/ 7641904 h 11916463"/>
                <a:gd name="connsiteX183" fmla="*/ 3302836 w 11916696"/>
                <a:gd name="connsiteY183" fmla="*/ 8263172 h 11916463"/>
                <a:gd name="connsiteX184" fmla="*/ 2482765 w 11916696"/>
                <a:gd name="connsiteY184" fmla="*/ 8263172 h 11916463"/>
                <a:gd name="connsiteX185" fmla="*/ 2172132 w 11916696"/>
                <a:gd name="connsiteY185" fmla="*/ 7641904 h 11916463"/>
                <a:gd name="connsiteX186" fmla="*/ 96336 w 11916696"/>
                <a:gd name="connsiteY186" fmla="*/ 7020640 h 11916463"/>
                <a:gd name="connsiteX187" fmla="*/ 845788 w 11916696"/>
                <a:gd name="connsiteY187" fmla="*/ 7020640 h 11916463"/>
                <a:gd name="connsiteX188" fmla="*/ 1156422 w 11916696"/>
                <a:gd name="connsiteY188" fmla="*/ 7641906 h 11916463"/>
                <a:gd name="connsiteX189" fmla="*/ 845788 w 11916696"/>
                <a:gd name="connsiteY189" fmla="*/ 8263172 h 11916463"/>
                <a:gd name="connsiteX190" fmla="*/ 462592 w 11916696"/>
                <a:gd name="connsiteY190" fmla="*/ 8263172 h 11916463"/>
                <a:gd name="connsiteX191" fmla="*/ 361552 w 11916696"/>
                <a:gd name="connsiteY191" fmla="*/ 8006911 h 11916463"/>
                <a:gd name="connsiteX192" fmla="*/ 121053 w 11916696"/>
                <a:gd name="connsiteY192" fmla="*/ 7159046 h 11916463"/>
                <a:gd name="connsiteX193" fmla="*/ 4939816 w 11916696"/>
                <a:gd name="connsiteY193" fmla="*/ 7020638 h 11916463"/>
                <a:gd name="connsiteX194" fmla="*/ 5759888 w 11916696"/>
                <a:gd name="connsiteY194" fmla="*/ 7020638 h 11916463"/>
                <a:gd name="connsiteX195" fmla="*/ 6070523 w 11916696"/>
                <a:gd name="connsiteY195" fmla="*/ 7641904 h 11916463"/>
                <a:gd name="connsiteX196" fmla="*/ 5759888 w 11916696"/>
                <a:gd name="connsiteY196" fmla="*/ 8263172 h 11916463"/>
                <a:gd name="connsiteX197" fmla="*/ 4939816 w 11916696"/>
                <a:gd name="connsiteY197" fmla="*/ 8263172 h 11916463"/>
                <a:gd name="connsiteX198" fmla="*/ 4629184 w 11916696"/>
                <a:gd name="connsiteY198" fmla="*/ 7641904 h 11916463"/>
                <a:gd name="connsiteX199" fmla="*/ 8613897 w 11916696"/>
                <a:gd name="connsiteY199" fmla="*/ 6346898 h 11916463"/>
                <a:gd name="connsiteX200" fmla="*/ 9433967 w 11916696"/>
                <a:gd name="connsiteY200" fmla="*/ 6346898 h 11916463"/>
                <a:gd name="connsiteX201" fmla="*/ 9744601 w 11916696"/>
                <a:gd name="connsiteY201" fmla="*/ 6968164 h 11916463"/>
                <a:gd name="connsiteX202" fmla="*/ 9433967 w 11916696"/>
                <a:gd name="connsiteY202" fmla="*/ 7589430 h 11916463"/>
                <a:gd name="connsiteX203" fmla="*/ 8613897 w 11916696"/>
                <a:gd name="connsiteY203" fmla="*/ 7589430 h 11916463"/>
                <a:gd name="connsiteX204" fmla="*/ 8303263 w 11916696"/>
                <a:gd name="connsiteY204" fmla="*/ 6968164 h 11916463"/>
                <a:gd name="connsiteX205" fmla="*/ 6156853 w 11916696"/>
                <a:gd name="connsiteY205" fmla="*/ 6346898 h 11916463"/>
                <a:gd name="connsiteX206" fmla="*/ 6976923 w 11916696"/>
                <a:gd name="connsiteY206" fmla="*/ 6346898 h 11916463"/>
                <a:gd name="connsiteX207" fmla="*/ 7287559 w 11916696"/>
                <a:gd name="connsiteY207" fmla="*/ 6968164 h 11916463"/>
                <a:gd name="connsiteX208" fmla="*/ 6976923 w 11916696"/>
                <a:gd name="connsiteY208" fmla="*/ 7589430 h 11916463"/>
                <a:gd name="connsiteX209" fmla="*/ 6156853 w 11916696"/>
                <a:gd name="connsiteY209" fmla="*/ 7589430 h 11916463"/>
                <a:gd name="connsiteX210" fmla="*/ 5846220 w 11916696"/>
                <a:gd name="connsiteY210" fmla="*/ 6968164 h 11916463"/>
                <a:gd name="connsiteX211" fmla="*/ 11070939 w 11916696"/>
                <a:gd name="connsiteY211" fmla="*/ 6346896 h 11916463"/>
                <a:gd name="connsiteX212" fmla="*/ 11891011 w 11916696"/>
                <a:gd name="connsiteY212" fmla="*/ 6346896 h 11916463"/>
                <a:gd name="connsiteX213" fmla="*/ 11901161 w 11916696"/>
                <a:gd name="connsiteY213" fmla="*/ 6367195 h 11916463"/>
                <a:gd name="connsiteX214" fmla="*/ 11885934 w 11916696"/>
                <a:gd name="connsiteY214" fmla="*/ 6567438 h 11916463"/>
                <a:gd name="connsiteX215" fmla="*/ 11729111 w 11916696"/>
                <a:gd name="connsiteY215" fmla="*/ 7447315 h 11916463"/>
                <a:gd name="connsiteX216" fmla="*/ 11688756 w 11916696"/>
                <a:gd name="connsiteY216" fmla="*/ 7589428 h 11916463"/>
                <a:gd name="connsiteX217" fmla="*/ 11070939 w 11916696"/>
                <a:gd name="connsiteY217" fmla="*/ 7589428 h 11916463"/>
                <a:gd name="connsiteX218" fmla="*/ 10760307 w 11916696"/>
                <a:gd name="connsiteY218" fmla="*/ 6968164 h 11916463"/>
                <a:gd name="connsiteX219" fmla="*/ 3711292 w 11916696"/>
                <a:gd name="connsiteY219" fmla="*/ 6346884 h 11916463"/>
                <a:gd name="connsiteX220" fmla="*/ 4531364 w 11916696"/>
                <a:gd name="connsiteY220" fmla="*/ 6346884 h 11916463"/>
                <a:gd name="connsiteX221" fmla="*/ 4841996 w 11916696"/>
                <a:gd name="connsiteY221" fmla="*/ 6968150 h 11916463"/>
                <a:gd name="connsiteX222" fmla="*/ 4531364 w 11916696"/>
                <a:gd name="connsiteY222" fmla="*/ 7589416 h 11916463"/>
                <a:gd name="connsiteX223" fmla="*/ 3711292 w 11916696"/>
                <a:gd name="connsiteY223" fmla="*/ 7589416 h 11916463"/>
                <a:gd name="connsiteX224" fmla="*/ 3400656 w 11916696"/>
                <a:gd name="connsiteY224" fmla="*/ 6968150 h 11916463"/>
                <a:gd name="connsiteX225" fmla="*/ 1254241 w 11916696"/>
                <a:gd name="connsiteY225" fmla="*/ 6346884 h 11916463"/>
                <a:gd name="connsiteX226" fmla="*/ 2074312 w 11916696"/>
                <a:gd name="connsiteY226" fmla="*/ 6346884 h 11916463"/>
                <a:gd name="connsiteX227" fmla="*/ 2384945 w 11916696"/>
                <a:gd name="connsiteY227" fmla="*/ 6968152 h 11916463"/>
                <a:gd name="connsiteX228" fmla="*/ 2074312 w 11916696"/>
                <a:gd name="connsiteY228" fmla="*/ 7589418 h 11916463"/>
                <a:gd name="connsiteX229" fmla="*/ 1254241 w 11916696"/>
                <a:gd name="connsiteY229" fmla="*/ 7589418 h 11916463"/>
                <a:gd name="connsiteX230" fmla="*/ 943606 w 11916696"/>
                <a:gd name="connsiteY230" fmla="*/ 6968152 h 11916463"/>
                <a:gd name="connsiteX231" fmla="*/ 7385377 w 11916696"/>
                <a:gd name="connsiteY231" fmla="*/ 5673142 h 11916463"/>
                <a:gd name="connsiteX232" fmla="*/ 8205445 w 11916696"/>
                <a:gd name="connsiteY232" fmla="*/ 5673142 h 11916463"/>
                <a:gd name="connsiteX233" fmla="*/ 8516079 w 11916696"/>
                <a:gd name="connsiteY233" fmla="*/ 6294408 h 11916463"/>
                <a:gd name="connsiteX234" fmla="*/ 8205445 w 11916696"/>
                <a:gd name="connsiteY234" fmla="*/ 6915674 h 11916463"/>
                <a:gd name="connsiteX235" fmla="*/ 7385377 w 11916696"/>
                <a:gd name="connsiteY235" fmla="*/ 6915674 h 11916463"/>
                <a:gd name="connsiteX236" fmla="*/ 7074741 w 11916696"/>
                <a:gd name="connsiteY236" fmla="*/ 6294408 h 11916463"/>
                <a:gd name="connsiteX237" fmla="*/ 9842421 w 11916696"/>
                <a:gd name="connsiteY237" fmla="*/ 5673141 h 11916463"/>
                <a:gd name="connsiteX238" fmla="*/ 10662491 w 11916696"/>
                <a:gd name="connsiteY238" fmla="*/ 5673141 h 11916463"/>
                <a:gd name="connsiteX239" fmla="*/ 10973123 w 11916696"/>
                <a:gd name="connsiteY239" fmla="*/ 6294408 h 11916463"/>
                <a:gd name="connsiteX240" fmla="*/ 10662491 w 11916696"/>
                <a:gd name="connsiteY240" fmla="*/ 6915674 h 11916463"/>
                <a:gd name="connsiteX241" fmla="*/ 9842421 w 11916696"/>
                <a:gd name="connsiteY241" fmla="*/ 6915674 h 11916463"/>
                <a:gd name="connsiteX242" fmla="*/ 9531787 w 11916696"/>
                <a:gd name="connsiteY242" fmla="*/ 6294408 h 11916463"/>
                <a:gd name="connsiteX243" fmla="*/ 2482765 w 11916696"/>
                <a:gd name="connsiteY243" fmla="*/ 5673130 h 11916463"/>
                <a:gd name="connsiteX244" fmla="*/ 3302836 w 11916696"/>
                <a:gd name="connsiteY244" fmla="*/ 5673130 h 11916463"/>
                <a:gd name="connsiteX245" fmla="*/ 3613472 w 11916696"/>
                <a:gd name="connsiteY245" fmla="*/ 6294394 h 11916463"/>
                <a:gd name="connsiteX246" fmla="*/ 3302836 w 11916696"/>
                <a:gd name="connsiteY246" fmla="*/ 6915660 h 11916463"/>
                <a:gd name="connsiteX247" fmla="*/ 2482765 w 11916696"/>
                <a:gd name="connsiteY247" fmla="*/ 6915660 h 11916463"/>
                <a:gd name="connsiteX248" fmla="*/ 2172132 w 11916696"/>
                <a:gd name="connsiteY248" fmla="*/ 6294394 h 11916463"/>
                <a:gd name="connsiteX249" fmla="*/ 25716 w 11916696"/>
                <a:gd name="connsiteY249" fmla="*/ 5673130 h 11916463"/>
                <a:gd name="connsiteX250" fmla="*/ 845788 w 11916696"/>
                <a:gd name="connsiteY250" fmla="*/ 5673130 h 11916463"/>
                <a:gd name="connsiteX251" fmla="*/ 1156422 w 11916696"/>
                <a:gd name="connsiteY251" fmla="*/ 6294396 h 11916463"/>
                <a:gd name="connsiteX252" fmla="*/ 845788 w 11916696"/>
                <a:gd name="connsiteY252" fmla="*/ 6915660 h 11916463"/>
                <a:gd name="connsiteX253" fmla="*/ 77589 w 11916696"/>
                <a:gd name="connsiteY253" fmla="*/ 6915660 h 11916463"/>
                <a:gd name="connsiteX254" fmla="*/ 68654 w 11916696"/>
                <a:gd name="connsiteY254" fmla="*/ 6865629 h 11916463"/>
                <a:gd name="connsiteX255" fmla="*/ 0 w 11916696"/>
                <a:gd name="connsiteY255" fmla="*/ 5958231 h 11916463"/>
                <a:gd name="connsiteX256" fmla="*/ 6223 w 11916696"/>
                <a:gd name="connsiteY256" fmla="*/ 5712116 h 11916463"/>
                <a:gd name="connsiteX257" fmla="*/ 4939816 w 11916696"/>
                <a:gd name="connsiteY257" fmla="*/ 5673129 h 11916463"/>
                <a:gd name="connsiteX258" fmla="*/ 5759888 w 11916696"/>
                <a:gd name="connsiteY258" fmla="*/ 5673129 h 11916463"/>
                <a:gd name="connsiteX259" fmla="*/ 6070523 w 11916696"/>
                <a:gd name="connsiteY259" fmla="*/ 6294394 h 11916463"/>
                <a:gd name="connsiteX260" fmla="*/ 5759888 w 11916696"/>
                <a:gd name="connsiteY260" fmla="*/ 6915660 h 11916463"/>
                <a:gd name="connsiteX261" fmla="*/ 4939816 w 11916696"/>
                <a:gd name="connsiteY261" fmla="*/ 6915660 h 11916463"/>
                <a:gd name="connsiteX262" fmla="*/ 4629184 w 11916696"/>
                <a:gd name="connsiteY262" fmla="*/ 6294394 h 11916463"/>
                <a:gd name="connsiteX263" fmla="*/ 3711292 w 11916696"/>
                <a:gd name="connsiteY263" fmla="*/ 5000801 h 11916463"/>
                <a:gd name="connsiteX264" fmla="*/ 4531364 w 11916696"/>
                <a:gd name="connsiteY264" fmla="*/ 5000801 h 11916463"/>
                <a:gd name="connsiteX265" fmla="*/ 4841996 w 11916696"/>
                <a:gd name="connsiteY265" fmla="*/ 5622068 h 11916463"/>
                <a:gd name="connsiteX266" fmla="*/ 4531364 w 11916696"/>
                <a:gd name="connsiteY266" fmla="*/ 6243334 h 11916463"/>
                <a:gd name="connsiteX267" fmla="*/ 3711292 w 11916696"/>
                <a:gd name="connsiteY267" fmla="*/ 6243334 h 11916463"/>
                <a:gd name="connsiteX268" fmla="*/ 3400656 w 11916696"/>
                <a:gd name="connsiteY268" fmla="*/ 5622068 h 11916463"/>
                <a:gd name="connsiteX269" fmla="*/ 1254242 w 11916696"/>
                <a:gd name="connsiteY269" fmla="*/ 5000801 h 11916463"/>
                <a:gd name="connsiteX270" fmla="*/ 2074314 w 11916696"/>
                <a:gd name="connsiteY270" fmla="*/ 5000801 h 11916463"/>
                <a:gd name="connsiteX271" fmla="*/ 2384948 w 11916696"/>
                <a:gd name="connsiteY271" fmla="*/ 5622068 h 11916463"/>
                <a:gd name="connsiteX272" fmla="*/ 2074314 w 11916696"/>
                <a:gd name="connsiteY272" fmla="*/ 6243334 h 11916463"/>
                <a:gd name="connsiteX273" fmla="*/ 1254242 w 11916696"/>
                <a:gd name="connsiteY273" fmla="*/ 6243334 h 11916463"/>
                <a:gd name="connsiteX274" fmla="*/ 943608 w 11916696"/>
                <a:gd name="connsiteY274" fmla="*/ 5622068 h 11916463"/>
                <a:gd name="connsiteX275" fmla="*/ 11070903 w 11916696"/>
                <a:gd name="connsiteY275" fmla="*/ 5000800 h 11916463"/>
                <a:gd name="connsiteX276" fmla="*/ 11839107 w 11916696"/>
                <a:gd name="connsiteY276" fmla="*/ 5000800 h 11916463"/>
                <a:gd name="connsiteX277" fmla="*/ 11848042 w 11916696"/>
                <a:gd name="connsiteY277" fmla="*/ 5050834 h 11916463"/>
                <a:gd name="connsiteX278" fmla="*/ 11916696 w 11916696"/>
                <a:gd name="connsiteY278" fmla="*/ 5958231 h 11916463"/>
                <a:gd name="connsiteX279" fmla="*/ 11910473 w 11916696"/>
                <a:gd name="connsiteY279" fmla="*/ 6204338 h 11916463"/>
                <a:gd name="connsiteX280" fmla="*/ 11890975 w 11916696"/>
                <a:gd name="connsiteY280" fmla="*/ 6243334 h 11916463"/>
                <a:gd name="connsiteX281" fmla="*/ 11070903 w 11916696"/>
                <a:gd name="connsiteY281" fmla="*/ 6243334 h 11916463"/>
                <a:gd name="connsiteX282" fmla="*/ 10760271 w 11916696"/>
                <a:gd name="connsiteY282" fmla="*/ 5622067 h 11916463"/>
                <a:gd name="connsiteX283" fmla="*/ 8613855 w 11916696"/>
                <a:gd name="connsiteY283" fmla="*/ 5000800 h 11916463"/>
                <a:gd name="connsiteX284" fmla="*/ 9433927 w 11916696"/>
                <a:gd name="connsiteY284" fmla="*/ 5000800 h 11916463"/>
                <a:gd name="connsiteX285" fmla="*/ 9744561 w 11916696"/>
                <a:gd name="connsiteY285" fmla="*/ 5622067 h 11916463"/>
                <a:gd name="connsiteX286" fmla="*/ 9433927 w 11916696"/>
                <a:gd name="connsiteY286" fmla="*/ 6243334 h 11916463"/>
                <a:gd name="connsiteX287" fmla="*/ 8613855 w 11916696"/>
                <a:gd name="connsiteY287" fmla="*/ 6243334 h 11916463"/>
                <a:gd name="connsiteX288" fmla="*/ 8303223 w 11916696"/>
                <a:gd name="connsiteY288" fmla="*/ 5622067 h 11916463"/>
                <a:gd name="connsiteX289" fmla="*/ 6156809 w 11916696"/>
                <a:gd name="connsiteY289" fmla="*/ 5000800 h 11916463"/>
                <a:gd name="connsiteX290" fmla="*/ 6976879 w 11916696"/>
                <a:gd name="connsiteY290" fmla="*/ 5000800 h 11916463"/>
                <a:gd name="connsiteX291" fmla="*/ 7287515 w 11916696"/>
                <a:gd name="connsiteY291" fmla="*/ 5622067 h 11916463"/>
                <a:gd name="connsiteX292" fmla="*/ 6976879 w 11916696"/>
                <a:gd name="connsiteY292" fmla="*/ 6243334 h 11916463"/>
                <a:gd name="connsiteX293" fmla="*/ 6156809 w 11916696"/>
                <a:gd name="connsiteY293" fmla="*/ 6243334 h 11916463"/>
                <a:gd name="connsiteX294" fmla="*/ 5846176 w 11916696"/>
                <a:gd name="connsiteY294" fmla="*/ 5622067 h 11916463"/>
                <a:gd name="connsiteX295" fmla="*/ 9842381 w 11916696"/>
                <a:gd name="connsiteY295" fmla="*/ 4327040 h 11916463"/>
                <a:gd name="connsiteX296" fmla="*/ 10662451 w 11916696"/>
                <a:gd name="connsiteY296" fmla="*/ 4327040 h 11916463"/>
                <a:gd name="connsiteX297" fmla="*/ 10973087 w 11916696"/>
                <a:gd name="connsiteY297" fmla="*/ 4948309 h 11916463"/>
                <a:gd name="connsiteX298" fmla="*/ 10662451 w 11916696"/>
                <a:gd name="connsiteY298" fmla="*/ 5569578 h 11916463"/>
                <a:gd name="connsiteX299" fmla="*/ 9842381 w 11916696"/>
                <a:gd name="connsiteY299" fmla="*/ 5569578 h 11916463"/>
                <a:gd name="connsiteX300" fmla="*/ 9531747 w 11916696"/>
                <a:gd name="connsiteY300" fmla="*/ 4948309 h 11916463"/>
                <a:gd name="connsiteX301" fmla="*/ 7385331 w 11916696"/>
                <a:gd name="connsiteY301" fmla="*/ 4327040 h 11916463"/>
                <a:gd name="connsiteX302" fmla="*/ 8205403 w 11916696"/>
                <a:gd name="connsiteY302" fmla="*/ 4327040 h 11916463"/>
                <a:gd name="connsiteX303" fmla="*/ 8516037 w 11916696"/>
                <a:gd name="connsiteY303" fmla="*/ 4948309 h 11916463"/>
                <a:gd name="connsiteX304" fmla="*/ 8205403 w 11916696"/>
                <a:gd name="connsiteY304" fmla="*/ 5569578 h 11916463"/>
                <a:gd name="connsiteX305" fmla="*/ 7385331 w 11916696"/>
                <a:gd name="connsiteY305" fmla="*/ 5569578 h 11916463"/>
                <a:gd name="connsiteX306" fmla="*/ 7074699 w 11916696"/>
                <a:gd name="connsiteY306" fmla="*/ 4948309 h 11916463"/>
                <a:gd name="connsiteX307" fmla="*/ 4939816 w 11916696"/>
                <a:gd name="connsiteY307" fmla="*/ 4327040 h 11916463"/>
                <a:gd name="connsiteX308" fmla="*/ 5759888 w 11916696"/>
                <a:gd name="connsiteY308" fmla="*/ 4327040 h 11916463"/>
                <a:gd name="connsiteX309" fmla="*/ 6070523 w 11916696"/>
                <a:gd name="connsiteY309" fmla="*/ 4948309 h 11916463"/>
                <a:gd name="connsiteX310" fmla="*/ 5759888 w 11916696"/>
                <a:gd name="connsiteY310" fmla="*/ 5569578 h 11916463"/>
                <a:gd name="connsiteX311" fmla="*/ 4939816 w 11916696"/>
                <a:gd name="connsiteY311" fmla="*/ 5569578 h 11916463"/>
                <a:gd name="connsiteX312" fmla="*/ 4629184 w 11916696"/>
                <a:gd name="connsiteY312" fmla="*/ 4948309 h 11916463"/>
                <a:gd name="connsiteX313" fmla="*/ 2482767 w 11916696"/>
                <a:gd name="connsiteY313" fmla="*/ 4327040 h 11916463"/>
                <a:gd name="connsiteX314" fmla="*/ 3302838 w 11916696"/>
                <a:gd name="connsiteY314" fmla="*/ 4327040 h 11916463"/>
                <a:gd name="connsiteX315" fmla="*/ 3613472 w 11916696"/>
                <a:gd name="connsiteY315" fmla="*/ 4948309 h 11916463"/>
                <a:gd name="connsiteX316" fmla="*/ 3302838 w 11916696"/>
                <a:gd name="connsiteY316" fmla="*/ 5569578 h 11916463"/>
                <a:gd name="connsiteX317" fmla="*/ 2482767 w 11916696"/>
                <a:gd name="connsiteY317" fmla="*/ 5569578 h 11916463"/>
                <a:gd name="connsiteX318" fmla="*/ 2172132 w 11916696"/>
                <a:gd name="connsiteY318" fmla="*/ 4948309 h 11916463"/>
                <a:gd name="connsiteX319" fmla="*/ 227939 w 11916696"/>
                <a:gd name="connsiteY319" fmla="*/ 4327040 h 11916463"/>
                <a:gd name="connsiteX320" fmla="*/ 845789 w 11916696"/>
                <a:gd name="connsiteY320" fmla="*/ 4327040 h 11916463"/>
                <a:gd name="connsiteX321" fmla="*/ 1156424 w 11916696"/>
                <a:gd name="connsiteY321" fmla="*/ 4948309 h 11916463"/>
                <a:gd name="connsiteX322" fmla="*/ 845789 w 11916696"/>
                <a:gd name="connsiteY322" fmla="*/ 5569578 h 11916463"/>
                <a:gd name="connsiteX323" fmla="*/ 25718 w 11916696"/>
                <a:gd name="connsiteY323" fmla="*/ 5569578 h 11916463"/>
                <a:gd name="connsiteX324" fmla="*/ 15539 w 11916696"/>
                <a:gd name="connsiteY324" fmla="*/ 5549221 h 11916463"/>
                <a:gd name="connsiteX325" fmla="*/ 30763 w 11916696"/>
                <a:gd name="connsiteY325" fmla="*/ 5349025 h 11916463"/>
                <a:gd name="connsiteX326" fmla="*/ 187585 w 11916696"/>
                <a:gd name="connsiteY326" fmla="*/ 4469147 h 11916463"/>
                <a:gd name="connsiteX327" fmla="*/ 11070907 w 11916696"/>
                <a:gd name="connsiteY327" fmla="*/ 3653284 h 11916463"/>
                <a:gd name="connsiteX328" fmla="*/ 11454102 w 11916696"/>
                <a:gd name="connsiteY328" fmla="*/ 3653284 h 11916463"/>
                <a:gd name="connsiteX329" fmla="*/ 11555145 w 11916696"/>
                <a:gd name="connsiteY329" fmla="*/ 3909552 h 11916463"/>
                <a:gd name="connsiteX330" fmla="*/ 11795644 w 11916696"/>
                <a:gd name="connsiteY330" fmla="*/ 4757416 h 11916463"/>
                <a:gd name="connsiteX331" fmla="*/ 11820360 w 11916696"/>
                <a:gd name="connsiteY331" fmla="*/ 4895820 h 11916463"/>
                <a:gd name="connsiteX332" fmla="*/ 11070907 w 11916696"/>
                <a:gd name="connsiteY332" fmla="*/ 4895820 h 11916463"/>
                <a:gd name="connsiteX333" fmla="*/ 10760271 w 11916696"/>
                <a:gd name="connsiteY333" fmla="*/ 4274553 h 11916463"/>
                <a:gd name="connsiteX334" fmla="*/ 8613859 w 11916696"/>
                <a:gd name="connsiteY334" fmla="*/ 3653284 h 11916463"/>
                <a:gd name="connsiteX335" fmla="*/ 9433931 w 11916696"/>
                <a:gd name="connsiteY335" fmla="*/ 3653284 h 11916463"/>
                <a:gd name="connsiteX336" fmla="*/ 9744563 w 11916696"/>
                <a:gd name="connsiteY336" fmla="*/ 4274553 h 11916463"/>
                <a:gd name="connsiteX337" fmla="*/ 9433931 w 11916696"/>
                <a:gd name="connsiteY337" fmla="*/ 4895820 h 11916463"/>
                <a:gd name="connsiteX338" fmla="*/ 8613859 w 11916696"/>
                <a:gd name="connsiteY338" fmla="*/ 4895820 h 11916463"/>
                <a:gd name="connsiteX339" fmla="*/ 8303225 w 11916696"/>
                <a:gd name="connsiteY339" fmla="*/ 4274553 h 11916463"/>
                <a:gd name="connsiteX340" fmla="*/ 6156811 w 11916696"/>
                <a:gd name="connsiteY340" fmla="*/ 3653284 h 11916463"/>
                <a:gd name="connsiteX341" fmla="*/ 6976881 w 11916696"/>
                <a:gd name="connsiteY341" fmla="*/ 3653284 h 11916463"/>
                <a:gd name="connsiteX342" fmla="*/ 7287517 w 11916696"/>
                <a:gd name="connsiteY342" fmla="*/ 4274553 h 11916463"/>
                <a:gd name="connsiteX343" fmla="*/ 6976881 w 11916696"/>
                <a:gd name="connsiteY343" fmla="*/ 4895820 h 11916463"/>
                <a:gd name="connsiteX344" fmla="*/ 6156811 w 11916696"/>
                <a:gd name="connsiteY344" fmla="*/ 4895820 h 11916463"/>
                <a:gd name="connsiteX345" fmla="*/ 5846178 w 11916696"/>
                <a:gd name="connsiteY345" fmla="*/ 4274553 h 11916463"/>
                <a:gd name="connsiteX346" fmla="*/ 3711292 w 11916696"/>
                <a:gd name="connsiteY346" fmla="*/ 3653284 h 11916463"/>
                <a:gd name="connsiteX347" fmla="*/ 4531364 w 11916696"/>
                <a:gd name="connsiteY347" fmla="*/ 3653284 h 11916463"/>
                <a:gd name="connsiteX348" fmla="*/ 4841996 w 11916696"/>
                <a:gd name="connsiteY348" fmla="*/ 4274554 h 11916463"/>
                <a:gd name="connsiteX349" fmla="*/ 4531364 w 11916696"/>
                <a:gd name="connsiteY349" fmla="*/ 4895821 h 11916463"/>
                <a:gd name="connsiteX350" fmla="*/ 3711292 w 11916696"/>
                <a:gd name="connsiteY350" fmla="*/ 4895821 h 11916463"/>
                <a:gd name="connsiteX351" fmla="*/ 3400656 w 11916696"/>
                <a:gd name="connsiteY351" fmla="*/ 4274554 h 11916463"/>
                <a:gd name="connsiteX352" fmla="*/ 1254242 w 11916696"/>
                <a:gd name="connsiteY352" fmla="*/ 3653284 h 11916463"/>
                <a:gd name="connsiteX353" fmla="*/ 2074314 w 11916696"/>
                <a:gd name="connsiteY353" fmla="*/ 3653284 h 11916463"/>
                <a:gd name="connsiteX354" fmla="*/ 2384948 w 11916696"/>
                <a:gd name="connsiteY354" fmla="*/ 4274554 h 11916463"/>
                <a:gd name="connsiteX355" fmla="*/ 2074314 w 11916696"/>
                <a:gd name="connsiteY355" fmla="*/ 4895821 h 11916463"/>
                <a:gd name="connsiteX356" fmla="*/ 1254242 w 11916696"/>
                <a:gd name="connsiteY356" fmla="*/ 4895821 h 11916463"/>
                <a:gd name="connsiteX357" fmla="*/ 943608 w 11916696"/>
                <a:gd name="connsiteY357" fmla="*/ 4274554 h 11916463"/>
                <a:gd name="connsiteX358" fmla="*/ 9842383 w 11916696"/>
                <a:gd name="connsiteY358" fmla="*/ 2979526 h 11916463"/>
                <a:gd name="connsiteX359" fmla="*/ 10662455 w 11916696"/>
                <a:gd name="connsiteY359" fmla="*/ 2979526 h 11916463"/>
                <a:gd name="connsiteX360" fmla="*/ 10973087 w 11916696"/>
                <a:gd name="connsiteY360" fmla="*/ 3600794 h 11916463"/>
                <a:gd name="connsiteX361" fmla="*/ 10662455 w 11916696"/>
                <a:gd name="connsiteY361" fmla="*/ 4222061 h 11916463"/>
                <a:gd name="connsiteX362" fmla="*/ 9842383 w 11916696"/>
                <a:gd name="connsiteY362" fmla="*/ 4222061 h 11916463"/>
                <a:gd name="connsiteX363" fmla="*/ 9531749 w 11916696"/>
                <a:gd name="connsiteY363" fmla="*/ 3600794 h 11916463"/>
                <a:gd name="connsiteX364" fmla="*/ 7385335 w 11916696"/>
                <a:gd name="connsiteY364" fmla="*/ 2979526 h 11916463"/>
                <a:gd name="connsiteX365" fmla="*/ 8205407 w 11916696"/>
                <a:gd name="connsiteY365" fmla="*/ 2979526 h 11916463"/>
                <a:gd name="connsiteX366" fmla="*/ 8516039 w 11916696"/>
                <a:gd name="connsiteY366" fmla="*/ 3600794 h 11916463"/>
                <a:gd name="connsiteX367" fmla="*/ 8205407 w 11916696"/>
                <a:gd name="connsiteY367" fmla="*/ 4222061 h 11916463"/>
                <a:gd name="connsiteX368" fmla="*/ 7385335 w 11916696"/>
                <a:gd name="connsiteY368" fmla="*/ 4222061 h 11916463"/>
                <a:gd name="connsiteX369" fmla="*/ 7074699 w 11916696"/>
                <a:gd name="connsiteY369" fmla="*/ 3600794 h 11916463"/>
                <a:gd name="connsiteX370" fmla="*/ 4939816 w 11916696"/>
                <a:gd name="connsiteY370" fmla="*/ 2979526 h 11916463"/>
                <a:gd name="connsiteX371" fmla="*/ 5759888 w 11916696"/>
                <a:gd name="connsiteY371" fmla="*/ 2979526 h 11916463"/>
                <a:gd name="connsiteX372" fmla="*/ 6070523 w 11916696"/>
                <a:gd name="connsiteY372" fmla="*/ 3600794 h 11916463"/>
                <a:gd name="connsiteX373" fmla="*/ 5759888 w 11916696"/>
                <a:gd name="connsiteY373" fmla="*/ 4222061 h 11916463"/>
                <a:gd name="connsiteX374" fmla="*/ 4939816 w 11916696"/>
                <a:gd name="connsiteY374" fmla="*/ 4222061 h 11916463"/>
                <a:gd name="connsiteX375" fmla="*/ 4629184 w 11916696"/>
                <a:gd name="connsiteY375" fmla="*/ 3600794 h 11916463"/>
                <a:gd name="connsiteX376" fmla="*/ 2482767 w 11916696"/>
                <a:gd name="connsiteY376" fmla="*/ 2979526 h 11916463"/>
                <a:gd name="connsiteX377" fmla="*/ 3302838 w 11916696"/>
                <a:gd name="connsiteY377" fmla="*/ 2979526 h 11916463"/>
                <a:gd name="connsiteX378" fmla="*/ 3613472 w 11916696"/>
                <a:gd name="connsiteY378" fmla="*/ 3600794 h 11916463"/>
                <a:gd name="connsiteX379" fmla="*/ 3302838 w 11916696"/>
                <a:gd name="connsiteY379" fmla="*/ 4222061 h 11916463"/>
                <a:gd name="connsiteX380" fmla="*/ 2482767 w 11916696"/>
                <a:gd name="connsiteY380" fmla="*/ 4222061 h 11916463"/>
                <a:gd name="connsiteX381" fmla="*/ 2172132 w 11916696"/>
                <a:gd name="connsiteY381" fmla="*/ 3600794 h 11916463"/>
                <a:gd name="connsiteX382" fmla="*/ 798836 w 11916696"/>
                <a:gd name="connsiteY382" fmla="*/ 2979526 h 11916463"/>
                <a:gd name="connsiteX383" fmla="*/ 845789 w 11916696"/>
                <a:gd name="connsiteY383" fmla="*/ 2979526 h 11916463"/>
                <a:gd name="connsiteX384" fmla="*/ 1156424 w 11916696"/>
                <a:gd name="connsiteY384" fmla="*/ 3600794 h 11916463"/>
                <a:gd name="connsiteX385" fmla="*/ 845789 w 11916696"/>
                <a:gd name="connsiteY385" fmla="*/ 4222061 h 11916463"/>
                <a:gd name="connsiteX386" fmla="*/ 257750 w 11916696"/>
                <a:gd name="connsiteY386" fmla="*/ 4222061 h 11916463"/>
                <a:gd name="connsiteX387" fmla="*/ 267876 w 11916696"/>
                <a:gd name="connsiteY387" fmla="*/ 4186401 h 11916463"/>
                <a:gd name="connsiteX388" fmla="*/ 719141 w 11916696"/>
                <a:gd name="connsiteY388" fmla="*/ 3118129 h 11916463"/>
                <a:gd name="connsiteX389" fmla="*/ 10905639 w 11916696"/>
                <a:gd name="connsiteY389" fmla="*/ 2637056 h 11916463"/>
                <a:gd name="connsiteX390" fmla="*/ 11054086 w 11916696"/>
                <a:gd name="connsiteY390" fmla="*/ 2868611 h 11916463"/>
                <a:gd name="connsiteX391" fmla="*/ 11329138 w 11916696"/>
                <a:gd name="connsiteY391" fmla="*/ 3375041 h 11916463"/>
                <a:gd name="connsiteX392" fmla="*/ 11407807 w 11916696"/>
                <a:gd name="connsiteY392" fmla="*/ 3549053 h 11916463"/>
                <a:gd name="connsiteX393" fmla="*/ 11070907 w 11916696"/>
                <a:gd name="connsiteY393" fmla="*/ 3549053 h 11916463"/>
                <a:gd name="connsiteX394" fmla="*/ 10760275 w 11916696"/>
                <a:gd name="connsiteY394" fmla="*/ 2927785 h 11916463"/>
                <a:gd name="connsiteX395" fmla="*/ 8613861 w 11916696"/>
                <a:gd name="connsiteY395" fmla="*/ 2306517 h 11916463"/>
                <a:gd name="connsiteX396" fmla="*/ 9433931 w 11916696"/>
                <a:gd name="connsiteY396" fmla="*/ 2306517 h 11916463"/>
                <a:gd name="connsiteX397" fmla="*/ 9744567 w 11916696"/>
                <a:gd name="connsiteY397" fmla="*/ 2927785 h 11916463"/>
                <a:gd name="connsiteX398" fmla="*/ 9433931 w 11916696"/>
                <a:gd name="connsiteY398" fmla="*/ 3549053 h 11916463"/>
                <a:gd name="connsiteX399" fmla="*/ 8613861 w 11916696"/>
                <a:gd name="connsiteY399" fmla="*/ 3549053 h 11916463"/>
                <a:gd name="connsiteX400" fmla="*/ 8303227 w 11916696"/>
                <a:gd name="connsiteY400" fmla="*/ 2927785 h 11916463"/>
                <a:gd name="connsiteX401" fmla="*/ 6156816 w 11916696"/>
                <a:gd name="connsiteY401" fmla="*/ 2306517 h 11916463"/>
                <a:gd name="connsiteX402" fmla="*/ 6976883 w 11916696"/>
                <a:gd name="connsiteY402" fmla="*/ 2306517 h 11916463"/>
                <a:gd name="connsiteX403" fmla="*/ 7287519 w 11916696"/>
                <a:gd name="connsiteY403" fmla="*/ 2927785 h 11916463"/>
                <a:gd name="connsiteX404" fmla="*/ 6976883 w 11916696"/>
                <a:gd name="connsiteY404" fmla="*/ 3549053 h 11916463"/>
                <a:gd name="connsiteX405" fmla="*/ 6156816 w 11916696"/>
                <a:gd name="connsiteY405" fmla="*/ 3549053 h 11916463"/>
                <a:gd name="connsiteX406" fmla="*/ 5846182 w 11916696"/>
                <a:gd name="connsiteY406" fmla="*/ 2927785 h 11916463"/>
                <a:gd name="connsiteX407" fmla="*/ 3711292 w 11916696"/>
                <a:gd name="connsiteY407" fmla="*/ 2306517 h 11916463"/>
                <a:gd name="connsiteX408" fmla="*/ 4531364 w 11916696"/>
                <a:gd name="connsiteY408" fmla="*/ 2306517 h 11916463"/>
                <a:gd name="connsiteX409" fmla="*/ 4841996 w 11916696"/>
                <a:gd name="connsiteY409" fmla="*/ 2927785 h 11916463"/>
                <a:gd name="connsiteX410" fmla="*/ 4531364 w 11916696"/>
                <a:gd name="connsiteY410" fmla="*/ 3549053 h 11916463"/>
                <a:gd name="connsiteX411" fmla="*/ 3711292 w 11916696"/>
                <a:gd name="connsiteY411" fmla="*/ 3549053 h 11916463"/>
                <a:gd name="connsiteX412" fmla="*/ 3400656 w 11916696"/>
                <a:gd name="connsiteY412" fmla="*/ 2927785 h 11916463"/>
                <a:gd name="connsiteX413" fmla="*/ 1254242 w 11916696"/>
                <a:gd name="connsiteY413" fmla="*/ 2306517 h 11916463"/>
                <a:gd name="connsiteX414" fmla="*/ 2074314 w 11916696"/>
                <a:gd name="connsiteY414" fmla="*/ 2306517 h 11916463"/>
                <a:gd name="connsiteX415" fmla="*/ 2384948 w 11916696"/>
                <a:gd name="connsiteY415" fmla="*/ 2927785 h 11916463"/>
                <a:gd name="connsiteX416" fmla="*/ 2074314 w 11916696"/>
                <a:gd name="connsiteY416" fmla="*/ 3549053 h 11916463"/>
                <a:gd name="connsiteX417" fmla="*/ 1254242 w 11916696"/>
                <a:gd name="connsiteY417" fmla="*/ 3549053 h 11916463"/>
                <a:gd name="connsiteX418" fmla="*/ 943608 w 11916696"/>
                <a:gd name="connsiteY418" fmla="*/ 2927785 h 11916463"/>
                <a:gd name="connsiteX419" fmla="*/ 9842387 w 11916696"/>
                <a:gd name="connsiteY419" fmla="*/ 1632759 h 11916463"/>
                <a:gd name="connsiteX420" fmla="*/ 10053765 w 11916696"/>
                <a:gd name="connsiteY420" fmla="*/ 1632759 h 11916463"/>
                <a:gd name="connsiteX421" fmla="*/ 10171537 w 11916696"/>
                <a:gd name="connsiteY421" fmla="*/ 1745043 h 11916463"/>
                <a:gd name="connsiteX422" fmla="*/ 10732984 w 11916696"/>
                <a:gd name="connsiteY422" fmla="*/ 2393257 h 11916463"/>
                <a:gd name="connsiteX423" fmla="*/ 10833089 w 11916696"/>
                <a:gd name="connsiteY423" fmla="*/ 2534029 h 11916463"/>
                <a:gd name="connsiteX424" fmla="*/ 10662455 w 11916696"/>
                <a:gd name="connsiteY424" fmla="*/ 2875295 h 11916463"/>
                <a:gd name="connsiteX425" fmla="*/ 9842387 w 11916696"/>
                <a:gd name="connsiteY425" fmla="*/ 2875295 h 11916463"/>
                <a:gd name="connsiteX426" fmla="*/ 9531751 w 11916696"/>
                <a:gd name="connsiteY426" fmla="*/ 2254026 h 11916463"/>
                <a:gd name="connsiteX427" fmla="*/ 7385339 w 11916696"/>
                <a:gd name="connsiteY427" fmla="*/ 1632759 h 11916463"/>
                <a:gd name="connsiteX428" fmla="*/ 8205409 w 11916696"/>
                <a:gd name="connsiteY428" fmla="*/ 1632759 h 11916463"/>
                <a:gd name="connsiteX429" fmla="*/ 8516043 w 11916696"/>
                <a:gd name="connsiteY429" fmla="*/ 2254026 h 11916463"/>
                <a:gd name="connsiteX430" fmla="*/ 8205409 w 11916696"/>
                <a:gd name="connsiteY430" fmla="*/ 2875295 h 11916463"/>
                <a:gd name="connsiteX431" fmla="*/ 7385339 w 11916696"/>
                <a:gd name="connsiteY431" fmla="*/ 2875295 h 11916463"/>
                <a:gd name="connsiteX432" fmla="*/ 7074703 w 11916696"/>
                <a:gd name="connsiteY432" fmla="*/ 2254026 h 11916463"/>
                <a:gd name="connsiteX433" fmla="*/ 4939816 w 11916696"/>
                <a:gd name="connsiteY433" fmla="*/ 1632759 h 11916463"/>
                <a:gd name="connsiteX434" fmla="*/ 5759888 w 11916696"/>
                <a:gd name="connsiteY434" fmla="*/ 1632759 h 11916463"/>
                <a:gd name="connsiteX435" fmla="*/ 6070523 w 11916696"/>
                <a:gd name="connsiteY435" fmla="*/ 2254027 h 11916463"/>
                <a:gd name="connsiteX436" fmla="*/ 5759888 w 11916696"/>
                <a:gd name="connsiteY436" fmla="*/ 2875295 h 11916463"/>
                <a:gd name="connsiteX437" fmla="*/ 4939816 w 11916696"/>
                <a:gd name="connsiteY437" fmla="*/ 2875295 h 11916463"/>
                <a:gd name="connsiteX438" fmla="*/ 4629184 w 11916696"/>
                <a:gd name="connsiteY438" fmla="*/ 2254027 h 11916463"/>
                <a:gd name="connsiteX439" fmla="*/ 2482767 w 11916696"/>
                <a:gd name="connsiteY439" fmla="*/ 1632759 h 11916463"/>
                <a:gd name="connsiteX440" fmla="*/ 3302838 w 11916696"/>
                <a:gd name="connsiteY440" fmla="*/ 1632759 h 11916463"/>
                <a:gd name="connsiteX441" fmla="*/ 3613472 w 11916696"/>
                <a:gd name="connsiteY441" fmla="*/ 2254027 h 11916463"/>
                <a:gd name="connsiteX442" fmla="*/ 3302838 w 11916696"/>
                <a:gd name="connsiteY442" fmla="*/ 2875295 h 11916463"/>
                <a:gd name="connsiteX443" fmla="*/ 2482767 w 11916696"/>
                <a:gd name="connsiteY443" fmla="*/ 2875295 h 11916463"/>
                <a:gd name="connsiteX444" fmla="*/ 2172132 w 11916696"/>
                <a:gd name="connsiteY444" fmla="*/ 2254027 h 11916463"/>
                <a:gd name="connsiteX445" fmla="*/ 9766629 w 11916696"/>
                <a:gd name="connsiteY445" fmla="*/ 1376262 h 11916463"/>
                <a:gd name="connsiteX446" fmla="*/ 9941546 w 11916696"/>
                <a:gd name="connsiteY446" fmla="*/ 1527779 h 11916463"/>
                <a:gd name="connsiteX447" fmla="*/ 9842387 w 11916696"/>
                <a:gd name="connsiteY447" fmla="*/ 1527779 h 11916463"/>
                <a:gd name="connsiteX448" fmla="*/ 2244936 w 11916696"/>
                <a:gd name="connsiteY448" fmla="*/ 1300245 h 11916463"/>
                <a:gd name="connsiteX449" fmla="*/ 2384948 w 11916696"/>
                <a:gd name="connsiteY449" fmla="*/ 1580269 h 11916463"/>
                <a:gd name="connsiteX450" fmla="*/ 2074314 w 11916696"/>
                <a:gd name="connsiteY450" fmla="*/ 2201537 h 11916463"/>
                <a:gd name="connsiteX451" fmla="*/ 1334376 w 11916696"/>
                <a:gd name="connsiteY451" fmla="*/ 2201537 h 11916463"/>
                <a:gd name="connsiteX452" fmla="*/ 1360597 w 11916696"/>
                <a:gd name="connsiteY452" fmla="*/ 2168169 h 11916463"/>
                <a:gd name="connsiteX453" fmla="*/ 2168286 w 11916696"/>
                <a:gd name="connsiteY453" fmla="*/ 1360481 h 11916463"/>
                <a:gd name="connsiteX454" fmla="*/ 8613863 w 11916696"/>
                <a:gd name="connsiteY454" fmla="*/ 959001 h 11916463"/>
                <a:gd name="connsiteX455" fmla="*/ 9198505 w 11916696"/>
                <a:gd name="connsiteY455" fmla="*/ 959001 h 11916463"/>
                <a:gd name="connsiteX456" fmla="*/ 9289717 w 11916696"/>
                <a:gd name="connsiteY456" fmla="*/ 1017476 h 11916463"/>
                <a:gd name="connsiteX457" fmla="*/ 9523323 w 11916696"/>
                <a:gd name="connsiteY457" fmla="*/ 1183596 h 11916463"/>
                <a:gd name="connsiteX458" fmla="*/ 9561060 w 11916696"/>
                <a:gd name="connsiteY458" fmla="*/ 1213252 h 11916463"/>
                <a:gd name="connsiteX459" fmla="*/ 9744567 w 11916696"/>
                <a:gd name="connsiteY459" fmla="*/ 1580269 h 11916463"/>
                <a:gd name="connsiteX460" fmla="*/ 9433935 w 11916696"/>
                <a:gd name="connsiteY460" fmla="*/ 2201537 h 11916463"/>
                <a:gd name="connsiteX461" fmla="*/ 8613863 w 11916696"/>
                <a:gd name="connsiteY461" fmla="*/ 2201537 h 11916463"/>
                <a:gd name="connsiteX462" fmla="*/ 8303229 w 11916696"/>
                <a:gd name="connsiteY462" fmla="*/ 1580269 h 11916463"/>
                <a:gd name="connsiteX463" fmla="*/ 6156816 w 11916696"/>
                <a:gd name="connsiteY463" fmla="*/ 959001 h 11916463"/>
                <a:gd name="connsiteX464" fmla="*/ 6976887 w 11916696"/>
                <a:gd name="connsiteY464" fmla="*/ 959001 h 11916463"/>
                <a:gd name="connsiteX465" fmla="*/ 7287523 w 11916696"/>
                <a:gd name="connsiteY465" fmla="*/ 1580269 h 11916463"/>
                <a:gd name="connsiteX466" fmla="*/ 6976887 w 11916696"/>
                <a:gd name="connsiteY466" fmla="*/ 2201537 h 11916463"/>
                <a:gd name="connsiteX467" fmla="*/ 6156816 w 11916696"/>
                <a:gd name="connsiteY467" fmla="*/ 2201537 h 11916463"/>
                <a:gd name="connsiteX468" fmla="*/ 5846184 w 11916696"/>
                <a:gd name="connsiteY468" fmla="*/ 1580269 h 11916463"/>
                <a:gd name="connsiteX469" fmla="*/ 3711292 w 11916696"/>
                <a:gd name="connsiteY469" fmla="*/ 959001 h 11916463"/>
                <a:gd name="connsiteX470" fmla="*/ 4531364 w 11916696"/>
                <a:gd name="connsiteY470" fmla="*/ 959001 h 11916463"/>
                <a:gd name="connsiteX471" fmla="*/ 4841996 w 11916696"/>
                <a:gd name="connsiteY471" fmla="*/ 1580269 h 11916463"/>
                <a:gd name="connsiteX472" fmla="*/ 4531364 w 11916696"/>
                <a:gd name="connsiteY472" fmla="*/ 2201537 h 11916463"/>
                <a:gd name="connsiteX473" fmla="*/ 3711292 w 11916696"/>
                <a:gd name="connsiteY473" fmla="*/ 2201537 h 11916463"/>
                <a:gd name="connsiteX474" fmla="*/ 3400656 w 11916696"/>
                <a:gd name="connsiteY474" fmla="*/ 1580269 h 11916463"/>
                <a:gd name="connsiteX475" fmla="*/ 3439413 w 11916696"/>
                <a:gd name="connsiteY475" fmla="*/ 558393 h 11916463"/>
                <a:gd name="connsiteX476" fmla="*/ 3613472 w 11916696"/>
                <a:gd name="connsiteY476" fmla="*/ 906511 h 11916463"/>
                <a:gd name="connsiteX477" fmla="*/ 3302838 w 11916696"/>
                <a:gd name="connsiteY477" fmla="*/ 1527779 h 11916463"/>
                <a:gd name="connsiteX478" fmla="*/ 2482767 w 11916696"/>
                <a:gd name="connsiteY478" fmla="*/ 1527779 h 11916463"/>
                <a:gd name="connsiteX479" fmla="*/ 2334003 w 11916696"/>
                <a:gd name="connsiteY479" fmla="*/ 1230252 h 11916463"/>
                <a:gd name="connsiteX480" fmla="*/ 2393374 w 11916696"/>
                <a:gd name="connsiteY480" fmla="*/ 1183596 h 11916463"/>
                <a:gd name="connsiteX481" fmla="*/ 3375158 w 11916696"/>
                <a:gd name="connsiteY481" fmla="*/ 587441 h 11916463"/>
                <a:gd name="connsiteX482" fmla="*/ 8462288 w 11916696"/>
                <a:gd name="connsiteY482" fmla="*/ 551613 h 11916463"/>
                <a:gd name="connsiteX483" fmla="*/ 8541538 w 11916696"/>
                <a:gd name="connsiteY483" fmla="*/ 587441 h 11916463"/>
                <a:gd name="connsiteX484" fmla="*/ 8798451 w 11916696"/>
                <a:gd name="connsiteY484" fmla="*/ 719024 h 11916463"/>
                <a:gd name="connsiteX485" fmla="*/ 9034535 w 11916696"/>
                <a:gd name="connsiteY485" fmla="*/ 854770 h 11916463"/>
                <a:gd name="connsiteX486" fmla="*/ 8613867 w 11916696"/>
                <a:gd name="connsiteY486" fmla="*/ 854770 h 11916463"/>
                <a:gd name="connsiteX487" fmla="*/ 7385339 w 11916696"/>
                <a:gd name="connsiteY487" fmla="*/ 285243 h 11916463"/>
                <a:gd name="connsiteX488" fmla="*/ 7781850 w 11916696"/>
                <a:gd name="connsiteY488" fmla="*/ 285243 h 11916463"/>
                <a:gd name="connsiteX489" fmla="*/ 8007028 w 11916696"/>
                <a:gd name="connsiteY489" fmla="*/ 361434 h 11916463"/>
                <a:gd name="connsiteX490" fmla="*/ 8277606 w 11916696"/>
                <a:gd name="connsiteY490" fmla="*/ 468120 h 11916463"/>
                <a:gd name="connsiteX491" fmla="*/ 8302470 w 11916696"/>
                <a:gd name="connsiteY491" fmla="*/ 479361 h 11916463"/>
                <a:gd name="connsiteX492" fmla="*/ 8516045 w 11916696"/>
                <a:gd name="connsiteY492" fmla="*/ 906511 h 11916463"/>
                <a:gd name="connsiteX493" fmla="*/ 8205411 w 11916696"/>
                <a:gd name="connsiteY493" fmla="*/ 1527779 h 11916463"/>
                <a:gd name="connsiteX494" fmla="*/ 7385339 w 11916696"/>
                <a:gd name="connsiteY494" fmla="*/ 1527779 h 11916463"/>
                <a:gd name="connsiteX495" fmla="*/ 7074707 w 11916696"/>
                <a:gd name="connsiteY495" fmla="*/ 906511 h 11916463"/>
                <a:gd name="connsiteX496" fmla="*/ 4939816 w 11916696"/>
                <a:gd name="connsiteY496" fmla="*/ 285243 h 11916463"/>
                <a:gd name="connsiteX497" fmla="*/ 5759888 w 11916696"/>
                <a:gd name="connsiteY497" fmla="*/ 285243 h 11916463"/>
                <a:gd name="connsiteX498" fmla="*/ 6070523 w 11916696"/>
                <a:gd name="connsiteY498" fmla="*/ 906511 h 11916463"/>
                <a:gd name="connsiteX499" fmla="*/ 5759888 w 11916696"/>
                <a:gd name="connsiteY499" fmla="*/ 1527779 h 11916463"/>
                <a:gd name="connsiteX500" fmla="*/ 4939816 w 11916696"/>
                <a:gd name="connsiteY500" fmla="*/ 1527779 h 11916463"/>
                <a:gd name="connsiteX501" fmla="*/ 4629184 w 11916696"/>
                <a:gd name="connsiteY501" fmla="*/ 906511 h 11916463"/>
                <a:gd name="connsiteX502" fmla="*/ 7380893 w 11916696"/>
                <a:gd name="connsiteY502" fmla="*/ 172111 h 11916463"/>
                <a:gd name="connsiteX503" fmla="*/ 7419454 w 11916696"/>
                <a:gd name="connsiteY503" fmla="*/ 181011 h 11916463"/>
                <a:gd name="connsiteX504" fmla="*/ 7385343 w 11916696"/>
                <a:gd name="connsiteY504" fmla="*/ 181011 h 11916463"/>
                <a:gd name="connsiteX505" fmla="*/ 4783403 w 11916696"/>
                <a:gd name="connsiteY505" fmla="*/ 116316 h 11916463"/>
                <a:gd name="connsiteX506" fmla="*/ 4841996 w 11916696"/>
                <a:gd name="connsiteY506" fmla="*/ 233502 h 11916463"/>
                <a:gd name="connsiteX507" fmla="*/ 4531364 w 11916696"/>
                <a:gd name="connsiteY507" fmla="*/ 854770 h 11916463"/>
                <a:gd name="connsiteX508" fmla="*/ 3711292 w 11916696"/>
                <a:gd name="connsiteY508" fmla="*/ 854770 h 11916463"/>
                <a:gd name="connsiteX509" fmla="*/ 3540298 w 11916696"/>
                <a:gd name="connsiteY509" fmla="*/ 512784 h 11916463"/>
                <a:gd name="connsiteX510" fmla="*/ 3639091 w 11916696"/>
                <a:gd name="connsiteY510" fmla="*/ 468120 h 11916463"/>
                <a:gd name="connsiteX511" fmla="*/ 4757534 w 11916696"/>
                <a:gd name="connsiteY511" fmla="*/ 120936 h 11916463"/>
                <a:gd name="connsiteX512" fmla="*/ 5849070 w 11916696"/>
                <a:gd name="connsiteY512" fmla="*/ 2647 h 11916463"/>
                <a:gd name="connsiteX513" fmla="*/ 5759888 w 11916696"/>
                <a:gd name="connsiteY513" fmla="*/ 181011 h 11916463"/>
                <a:gd name="connsiteX514" fmla="*/ 4939816 w 11916696"/>
                <a:gd name="connsiteY514" fmla="*/ 181011 h 11916463"/>
                <a:gd name="connsiteX515" fmla="*/ 4897299 w 11916696"/>
                <a:gd name="connsiteY515" fmla="*/ 95977 h 11916463"/>
                <a:gd name="connsiteX516" fmla="*/ 5050951 w 11916696"/>
                <a:gd name="connsiteY516" fmla="*/ 68537 h 11916463"/>
                <a:gd name="connsiteX517" fmla="*/ 5651733 w 11916696"/>
                <a:gd name="connsiteY517" fmla="*/ 7637 h 11916463"/>
                <a:gd name="connsiteX518" fmla="*/ 5962938 w 11916696"/>
                <a:gd name="connsiteY518" fmla="*/ 0 h 11916463"/>
                <a:gd name="connsiteX519" fmla="*/ 6264964 w 11916696"/>
                <a:gd name="connsiteY519" fmla="*/ 7637 h 11916463"/>
                <a:gd name="connsiteX520" fmla="*/ 7159163 w 11916696"/>
                <a:gd name="connsiteY520" fmla="*/ 120936 h 11916463"/>
                <a:gd name="connsiteX521" fmla="*/ 7240645 w 11916696"/>
                <a:gd name="connsiteY521" fmla="*/ 139742 h 11916463"/>
                <a:gd name="connsiteX522" fmla="*/ 7287525 w 11916696"/>
                <a:gd name="connsiteY522" fmla="*/ 233502 h 11916463"/>
                <a:gd name="connsiteX523" fmla="*/ 6976889 w 11916696"/>
                <a:gd name="connsiteY523" fmla="*/ 854770 h 11916463"/>
                <a:gd name="connsiteX524" fmla="*/ 6156819 w 11916696"/>
                <a:gd name="connsiteY524" fmla="*/ 854770 h 11916463"/>
                <a:gd name="connsiteX525" fmla="*/ 5846188 w 11916696"/>
                <a:gd name="connsiteY525" fmla="*/ 233502 h 1191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11916696" h="11916463">
                  <a:moveTo>
                    <a:pt x="6156843" y="11735452"/>
                  </a:moveTo>
                  <a:lnTo>
                    <a:pt x="6976913" y="11735452"/>
                  </a:lnTo>
                  <a:lnTo>
                    <a:pt x="7019428" y="11820481"/>
                  </a:lnTo>
                  <a:lnTo>
                    <a:pt x="6865746" y="11847926"/>
                  </a:lnTo>
                  <a:cubicBezTo>
                    <a:pt x="6668502" y="11878064"/>
                    <a:pt x="6468075" y="11898530"/>
                    <a:pt x="6264964" y="11908826"/>
                  </a:cubicBezTo>
                  <a:lnTo>
                    <a:pt x="6067661" y="11913815"/>
                  </a:lnTo>
                  <a:close/>
                  <a:moveTo>
                    <a:pt x="4497192" y="11735440"/>
                  </a:moveTo>
                  <a:lnTo>
                    <a:pt x="4531364" y="11735440"/>
                  </a:lnTo>
                  <a:lnTo>
                    <a:pt x="4535822" y="11744356"/>
                  </a:lnTo>
                  <a:close/>
                  <a:moveTo>
                    <a:pt x="7385367" y="11061696"/>
                  </a:moveTo>
                  <a:lnTo>
                    <a:pt x="8205435" y="11061696"/>
                  </a:lnTo>
                  <a:lnTo>
                    <a:pt x="8376422" y="11403669"/>
                  </a:lnTo>
                  <a:lnTo>
                    <a:pt x="8277606" y="11448343"/>
                  </a:lnTo>
                  <a:cubicBezTo>
                    <a:pt x="7921183" y="11599097"/>
                    <a:pt x="7547037" y="11716156"/>
                    <a:pt x="7159163" y="11795527"/>
                  </a:cubicBezTo>
                  <a:lnTo>
                    <a:pt x="7133320" y="11800142"/>
                  </a:lnTo>
                  <a:lnTo>
                    <a:pt x="7074731" y="11682964"/>
                  </a:lnTo>
                  <a:close/>
                  <a:moveTo>
                    <a:pt x="4939816" y="11061682"/>
                  </a:moveTo>
                  <a:lnTo>
                    <a:pt x="5759888" y="11061682"/>
                  </a:lnTo>
                  <a:lnTo>
                    <a:pt x="6070523" y="11682950"/>
                  </a:lnTo>
                  <a:lnTo>
                    <a:pt x="5953766" y="11916463"/>
                  </a:lnTo>
                  <a:lnTo>
                    <a:pt x="5651733" y="11908826"/>
                  </a:lnTo>
                  <a:cubicBezTo>
                    <a:pt x="5347067" y="11893383"/>
                    <a:pt x="5048439" y="11855055"/>
                    <a:pt x="4757534" y="11795527"/>
                  </a:cubicBezTo>
                  <a:lnTo>
                    <a:pt x="4676071" y="11776725"/>
                  </a:lnTo>
                  <a:lnTo>
                    <a:pt x="4629184" y="11682950"/>
                  </a:lnTo>
                  <a:close/>
                  <a:moveTo>
                    <a:pt x="2882142" y="11061682"/>
                  </a:moveTo>
                  <a:lnTo>
                    <a:pt x="3302836" y="11061682"/>
                  </a:lnTo>
                  <a:lnTo>
                    <a:pt x="3454424" y="11364857"/>
                  </a:lnTo>
                  <a:lnTo>
                    <a:pt x="3375158" y="11329021"/>
                  </a:lnTo>
                  <a:cubicBezTo>
                    <a:pt x="3288330" y="11287183"/>
                    <a:pt x="3202672" y="11243302"/>
                    <a:pt x="3118246" y="11197439"/>
                  </a:cubicBezTo>
                  <a:close/>
                  <a:moveTo>
                    <a:pt x="8613891" y="10388688"/>
                  </a:moveTo>
                  <a:lnTo>
                    <a:pt x="9433959" y="10388688"/>
                  </a:lnTo>
                  <a:lnTo>
                    <a:pt x="9582713" y="10686194"/>
                  </a:lnTo>
                  <a:lnTo>
                    <a:pt x="9523323" y="10732866"/>
                  </a:lnTo>
                  <a:cubicBezTo>
                    <a:pt x="9217444" y="10961620"/>
                    <a:pt x="8888851" y="11161669"/>
                    <a:pt x="8541538" y="11329021"/>
                  </a:cubicBezTo>
                  <a:lnTo>
                    <a:pt x="8477308" y="11358060"/>
                  </a:lnTo>
                  <a:lnTo>
                    <a:pt x="8303255" y="11009956"/>
                  </a:lnTo>
                  <a:close/>
                  <a:moveTo>
                    <a:pt x="6156845" y="10388688"/>
                  </a:moveTo>
                  <a:lnTo>
                    <a:pt x="6976915" y="10388688"/>
                  </a:lnTo>
                  <a:lnTo>
                    <a:pt x="7287551" y="11009956"/>
                  </a:lnTo>
                  <a:lnTo>
                    <a:pt x="6976915" y="11631224"/>
                  </a:lnTo>
                  <a:lnTo>
                    <a:pt x="6156845" y="11631224"/>
                  </a:lnTo>
                  <a:lnTo>
                    <a:pt x="5846212" y="11009956"/>
                  </a:lnTo>
                  <a:close/>
                  <a:moveTo>
                    <a:pt x="3711292" y="10388676"/>
                  </a:moveTo>
                  <a:lnTo>
                    <a:pt x="4531364" y="10388676"/>
                  </a:lnTo>
                  <a:lnTo>
                    <a:pt x="4841996" y="11009944"/>
                  </a:lnTo>
                  <a:lnTo>
                    <a:pt x="4531364" y="11631212"/>
                  </a:lnTo>
                  <a:lnTo>
                    <a:pt x="4134823" y="11631212"/>
                  </a:lnTo>
                  <a:lnTo>
                    <a:pt x="3909669" y="11555028"/>
                  </a:lnTo>
                  <a:cubicBezTo>
                    <a:pt x="3818410" y="11521614"/>
                    <a:pt x="3728197" y="11486031"/>
                    <a:pt x="3639091" y="11448343"/>
                  </a:cubicBezTo>
                  <a:lnTo>
                    <a:pt x="3614239" y="11437108"/>
                  </a:lnTo>
                  <a:lnTo>
                    <a:pt x="3400656" y="11009944"/>
                  </a:lnTo>
                  <a:close/>
                  <a:moveTo>
                    <a:pt x="1975141" y="10388676"/>
                  </a:moveTo>
                  <a:lnTo>
                    <a:pt x="2074312" y="10388676"/>
                  </a:lnTo>
                  <a:lnTo>
                    <a:pt x="2150080" y="10540212"/>
                  </a:lnTo>
                  <a:close/>
                  <a:moveTo>
                    <a:pt x="9842413" y="9714930"/>
                  </a:moveTo>
                  <a:lnTo>
                    <a:pt x="10582318" y="9714930"/>
                  </a:lnTo>
                  <a:lnTo>
                    <a:pt x="10556099" y="9748294"/>
                  </a:lnTo>
                  <a:cubicBezTo>
                    <a:pt x="10313244" y="10042566"/>
                    <a:pt x="10042683" y="10313127"/>
                    <a:pt x="9748411" y="10555982"/>
                  </a:cubicBezTo>
                  <a:lnTo>
                    <a:pt x="9671781" y="10616201"/>
                  </a:lnTo>
                  <a:lnTo>
                    <a:pt x="9531779" y="10336196"/>
                  </a:lnTo>
                  <a:close/>
                  <a:moveTo>
                    <a:pt x="7385369" y="9714930"/>
                  </a:moveTo>
                  <a:lnTo>
                    <a:pt x="8205439" y="9714930"/>
                  </a:lnTo>
                  <a:lnTo>
                    <a:pt x="8516071" y="10336198"/>
                  </a:lnTo>
                  <a:lnTo>
                    <a:pt x="8205439" y="10957466"/>
                  </a:lnTo>
                  <a:lnTo>
                    <a:pt x="7385369" y="10957466"/>
                  </a:lnTo>
                  <a:lnTo>
                    <a:pt x="7074733" y="10336198"/>
                  </a:lnTo>
                  <a:close/>
                  <a:moveTo>
                    <a:pt x="4939816" y="9714916"/>
                  </a:moveTo>
                  <a:lnTo>
                    <a:pt x="5759888" y="9714916"/>
                  </a:lnTo>
                  <a:lnTo>
                    <a:pt x="6070523" y="10336184"/>
                  </a:lnTo>
                  <a:lnTo>
                    <a:pt x="5759888" y="10957452"/>
                  </a:lnTo>
                  <a:lnTo>
                    <a:pt x="4939816" y="10957452"/>
                  </a:lnTo>
                  <a:lnTo>
                    <a:pt x="4629184" y="10336184"/>
                  </a:lnTo>
                  <a:close/>
                  <a:moveTo>
                    <a:pt x="2482765" y="9714916"/>
                  </a:moveTo>
                  <a:lnTo>
                    <a:pt x="3302836" y="9714916"/>
                  </a:lnTo>
                  <a:lnTo>
                    <a:pt x="3613472" y="10336184"/>
                  </a:lnTo>
                  <a:lnTo>
                    <a:pt x="3302836" y="10957452"/>
                  </a:lnTo>
                  <a:lnTo>
                    <a:pt x="2718176" y="10957452"/>
                  </a:lnTo>
                  <a:lnTo>
                    <a:pt x="2626980" y="10898987"/>
                  </a:lnTo>
                  <a:cubicBezTo>
                    <a:pt x="2547733" y="10845449"/>
                    <a:pt x="2469844" y="10790055"/>
                    <a:pt x="2393374" y="10732866"/>
                  </a:cubicBezTo>
                  <a:lnTo>
                    <a:pt x="2355650" y="10703222"/>
                  </a:lnTo>
                  <a:lnTo>
                    <a:pt x="2172132" y="10336184"/>
                  </a:lnTo>
                  <a:close/>
                  <a:moveTo>
                    <a:pt x="8613891" y="9041168"/>
                  </a:moveTo>
                  <a:lnTo>
                    <a:pt x="9433963" y="9041168"/>
                  </a:lnTo>
                  <a:lnTo>
                    <a:pt x="9744595" y="9662442"/>
                  </a:lnTo>
                  <a:lnTo>
                    <a:pt x="9433963" y="10283708"/>
                  </a:lnTo>
                  <a:lnTo>
                    <a:pt x="8613891" y="10283708"/>
                  </a:lnTo>
                  <a:lnTo>
                    <a:pt x="8303259" y="9662442"/>
                  </a:lnTo>
                  <a:close/>
                  <a:moveTo>
                    <a:pt x="6156847" y="9041168"/>
                  </a:moveTo>
                  <a:lnTo>
                    <a:pt x="6976919" y="9041168"/>
                  </a:lnTo>
                  <a:lnTo>
                    <a:pt x="7287555" y="9662442"/>
                  </a:lnTo>
                  <a:lnTo>
                    <a:pt x="6976919" y="10283708"/>
                  </a:lnTo>
                  <a:lnTo>
                    <a:pt x="6156847" y="10283708"/>
                  </a:lnTo>
                  <a:lnTo>
                    <a:pt x="5846216" y="9662442"/>
                  </a:lnTo>
                  <a:close/>
                  <a:moveTo>
                    <a:pt x="1254241" y="9041158"/>
                  </a:moveTo>
                  <a:lnTo>
                    <a:pt x="2074312" y="9041158"/>
                  </a:lnTo>
                  <a:lnTo>
                    <a:pt x="2384945" y="9662428"/>
                  </a:lnTo>
                  <a:lnTo>
                    <a:pt x="2074312" y="10283696"/>
                  </a:lnTo>
                  <a:lnTo>
                    <a:pt x="1862923" y="10283696"/>
                  </a:lnTo>
                  <a:lnTo>
                    <a:pt x="1745160" y="10171420"/>
                  </a:lnTo>
                  <a:cubicBezTo>
                    <a:pt x="1542989" y="9969248"/>
                    <a:pt x="1355278" y="9752615"/>
                    <a:pt x="1183713" y="9523206"/>
                  </a:cubicBezTo>
                  <a:lnTo>
                    <a:pt x="1083605" y="9382430"/>
                  </a:lnTo>
                  <a:close/>
                  <a:moveTo>
                    <a:pt x="3711292" y="9041156"/>
                  </a:moveTo>
                  <a:lnTo>
                    <a:pt x="4531364" y="9041156"/>
                  </a:lnTo>
                  <a:lnTo>
                    <a:pt x="4841996" y="9662428"/>
                  </a:lnTo>
                  <a:lnTo>
                    <a:pt x="4531364" y="10283696"/>
                  </a:lnTo>
                  <a:lnTo>
                    <a:pt x="3711292" y="10283696"/>
                  </a:lnTo>
                  <a:lnTo>
                    <a:pt x="3400656" y="9662428"/>
                  </a:lnTo>
                  <a:close/>
                  <a:moveTo>
                    <a:pt x="9842415" y="8367412"/>
                  </a:moveTo>
                  <a:lnTo>
                    <a:pt x="10662487" y="8367412"/>
                  </a:lnTo>
                  <a:lnTo>
                    <a:pt x="10973119" y="8988680"/>
                  </a:lnTo>
                  <a:lnTo>
                    <a:pt x="10662487" y="9609944"/>
                  </a:lnTo>
                  <a:lnTo>
                    <a:pt x="9842415" y="9609944"/>
                  </a:lnTo>
                  <a:lnTo>
                    <a:pt x="9531783" y="8988680"/>
                  </a:lnTo>
                  <a:close/>
                  <a:moveTo>
                    <a:pt x="7385371" y="8367412"/>
                  </a:moveTo>
                  <a:lnTo>
                    <a:pt x="8205439" y="8367412"/>
                  </a:lnTo>
                  <a:lnTo>
                    <a:pt x="8516075" y="8988680"/>
                  </a:lnTo>
                  <a:lnTo>
                    <a:pt x="8205439" y="9609944"/>
                  </a:lnTo>
                  <a:lnTo>
                    <a:pt x="7385371" y="9609944"/>
                  </a:lnTo>
                  <a:lnTo>
                    <a:pt x="7074737" y="8988680"/>
                  </a:lnTo>
                  <a:close/>
                  <a:moveTo>
                    <a:pt x="508886" y="8367402"/>
                  </a:moveTo>
                  <a:lnTo>
                    <a:pt x="845788" y="8367402"/>
                  </a:lnTo>
                  <a:lnTo>
                    <a:pt x="1156422" y="8988668"/>
                  </a:lnTo>
                  <a:lnTo>
                    <a:pt x="1011055" y="9279402"/>
                  </a:lnTo>
                  <a:lnTo>
                    <a:pt x="862611" y="9047851"/>
                  </a:lnTo>
                  <a:cubicBezTo>
                    <a:pt x="763085" y="8884054"/>
                    <a:pt x="671234" y="8715078"/>
                    <a:pt x="587558" y="8541421"/>
                  </a:cubicBezTo>
                  <a:close/>
                  <a:moveTo>
                    <a:pt x="4939816" y="8367400"/>
                  </a:moveTo>
                  <a:lnTo>
                    <a:pt x="5759888" y="8367400"/>
                  </a:lnTo>
                  <a:lnTo>
                    <a:pt x="6070523" y="8988668"/>
                  </a:lnTo>
                  <a:lnTo>
                    <a:pt x="5759888" y="9609934"/>
                  </a:lnTo>
                  <a:lnTo>
                    <a:pt x="4939816" y="9609934"/>
                  </a:lnTo>
                  <a:lnTo>
                    <a:pt x="4629184" y="8988668"/>
                  </a:lnTo>
                  <a:close/>
                  <a:moveTo>
                    <a:pt x="2482765" y="8367400"/>
                  </a:moveTo>
                  <a:lnTo>
                    <a:pt x="3302836" y="8367400"/>
                  </a:lnTo>
                  <a:lnTo>
                    <a:pt x="3613472" y="8988668"/>
                  </a:lnTo>
                  <a:lnTo>
                    <a:pt x="3302836" y="9609934"/>
                  </a:lnTo>
                  <a:lnTo>
                    <a:pt x="2482765" y="9609934"/>
                  </a:lnTo>
                  <a:lnTo>
                    <a:pt x="2172132" y="8988668"/>
                  </a:lnTo>
                  <a:close/>
                  <a:moveTo>
                    <a:pt x="11070937" y="7694408"/>
                  </a:moveTo>
                  <a:lnTo>
                    <a:pt x="11658945" y="7694408"/>
                  </a:lnTo>
                  <a:lnTo>
                    <a:pt x="11648820" y="7730062"/>
                  </a:lnTo>
                  <a:cubicBezTo>
                    <a:pt x="11532760" y="8103209"/>
                    <a:pt x="11381007" y="8460631"/>
                    <a:pt x="11197556" y="8798334"/>
                  </a:cubicBezTo>
                  <a:lnTo>
                    <a:pt x="11117859" y="8936940"/>
                  </a:lnTo>
                  <a:lnTo>
                    <a:pt x="11070937" y="8936940"/>
                  </a:lnTo>
                  <a:lnTo>
                    <a:pt x="10760305" y="8315672"/>
                  </a:lnTo>
                  <a:close/>
                  <a:moveTo>
                    <a:pt x="8613895" y="7694408"/>
                  </a:moveTo>
                  <a:lnTo>
                    <a:pt x="9433965" y="7694408"/>
                  </a:lnTo>
                  <a:lnTo>
                    <a:pt x="9744599" y="8315674"/>
                  </a:lnTo>
                  <a:lnTo>
                    <a:pt x="9433965" y="8936940"/>
                  </a:lnTo>
                  <a:lnTo>
                    <a:pt x="8613895" y="8936940"/>
                  </a:lnTo>
                  <a:lnTo>
                    <a:pt x="8303261" y="8315674"/>
                  </a:lnTo>
                  <a:close/>
                  <a:moveTo>
                    <a:pt x="6156851" y="7694408"/>
                  </a:moveTo>
                  <a:lnTo>
                    <a:pt x="6976921" y="7694408"/>
                  </a:lnTo>
                  <a:lnTo>
                    <a:pt x="7287555" y="8315674"/>
                  </a:lnTo>
                  <a:lnTo>
                    <a:pt x="6976921" y="8936940"/>
                  </a:lnTo>
                  <a:lnTo>
                    <a:pt x="6156851" y="8936940"/>
                  </a:lnTo>
                  <a:lnTo>
                    <a:pt x="5846218" y="8315674"/>
                  </a:lnTo>
                  <a:close/>
                  <a:moveTo>
                    <a:pt x="3711292" y="7694396"/>
                  </a:moveTo>
                  <a:lnTo>
                    <a:pt x="4531364" y="7694396"/>
                  </a:lnTo>
                  <a:lnTo>
                    <a:pt x="4841996" y="8315662"/>
                  </a:lnTo>
                  <a:lnTo>
                    <a:pt x="4531364" y="8936928"/>
                  </a:lnTo>
                  <a:lnTo>
                    <a:pt x="3711292" y="8936928"/>
                  </a:lnTo>
                  <a:lnTo>
                    <a:pt x="3400656" y="8315662"/>
                  </a:lnTo>
                  <a:close/>
                  <a:moveTo>
                    <a:pt x="1254241" y="7694396"/>
                  </a:moveTo>
                  <a:lnTo>
                    <a:pt x="2074312" y="7694396"/>
                  </a:lnTo>
                  <a:lnTo>
                    <a:pt x="2384945" y="8315662"/>
                  </a:lnTo>
                  <a:lnTo>
                    <a:pt x="2074312" y="8936928"/>
                  </a:lnTo>
                  <a:lnTo>
                    <a:pt x="1254241" y="8936928"/>
                  </a:lnTo>
                  <a:lnTo>
                    <a:pt x="943606" y="8315662"/>
                  </a:lnTo>
                  <a:close/>
                  <a:moveTo>
                    <a:pt x="9842419" y="7020652"/>
                  </a:moveTo>
                  <a:lnTo>
                    <a:pt x="10662487" y="7020652"/>
                  </a:lnTo>
                  <a:lnTo>
                    <a:pt x="10973119" y="7641916"/>
                  </a:lnTo>
                  <a:lnTo>
                    <a:pt x="10662487" y="8263184"/>
                  </a:lnTo>
                  <a:lnTo>
                    <a:pt x="9842419" y="8263184"/>
                  </a:lnTo>
                  <a:lnTo>
                    <a:pt x="9531785" y="7641916"/>
                  </a:lnTo>
                  <a:close/>
                  <a:moveTo>
                    <a:pt x="7385375" y="7020652"/>
                  </a:moveTo>
                  <a:lnTo>
                    <a:pt x="8205443" y="7020652"/>
                  </a:lnTo>
                  <a:lnTo>
                    <a:pt x="8516075" y="7641918"/>
                  </a:lnTo>
                  <a:lnTo>
                    <a:pt x="8205443" y="8263184"/>
                  </a:lnTo>
                  <a:lnTo>
                    <a:pt x="7385375" y="8263184"/>
                  </a:lnTo>
                  <a:lnTo>
                    <a:pt x="7074739" y="7641918"/>
                  </a:lnTo>
                  <a:close/>
                  <a:moveTo>
                    <a:pt x="2482765" y="7020640"/>
                  </a:moveTo>
                  <a:lnTo>
                    <a:pt x="3302836" y="7020640"/>
                  </a:lnTo>
                  <a:lnTo>
                    <a:pt x="3613472" y="7641904"/>
                  </a:lnTo>
                  <a:lnTo>
                    <a:pt x="3302836" y="8263172"/>
                  </a:lnTo>
                  <a:lnTo>
                    <a:pt x="2482765" y="8263172"/>
                  </a:lnTo>
                  <a:lnTo>
                    <a:pt x="2172132" y="7641904"/>
                  </a:lnTo>
                  <a:close/>
                  <a:moveTo>
                    <a:pt x="96336" y="7020640"/>
                  </a:moveTo>
                  <a:lnTo>
                    <a:pt x="845788" y="7020640"/>
                  </a:lnTo>
                  <a:lnTo>
                    <a:pt x="1156422" y="7641906"/>
                  </a:lnTo>
                  <a:lnTo>
                    <a:pt x="845788" y="8263172"/>
                  </a:lnTo>
                  <a:lnTo>
                    <a:pt x="462592" y="8263172"/>
                  </a:lnTo>
                  <a:lnTo>
                    <a:pt x="361552" y="8006911"/>
                  </a:lnTo>
                  <a:cubicBezTo>
                    <a:pt x="261308" y="7733135"/>
                    <a:pt x="180581" y="7449952"/>
                    <a:pt x="121053" y="7159046"/>
                  </a:cubicBezTo>
                  <a:close/>
                  <a:moveTo>
                    <a:pt x="4939816" y="7020638"/>
                  </a:moveTo>
                  <a:lnTo>
                    <a:pt x="5759888" y="7020638"/>
                  </a:lnTo>
                  <a:lnTo>
                    <a:pt x="6070523" y="7641904"/>
                  </a:lnTo>
                  <a:lnTo>
                    <a:pt x="5759888" y="8263172"/>
                  </a:lnTo>
                  <a:lnTo>
                    <a:pt x="4939816" y="8263172"/>
                  </a:lnTo>
                  <a:lnTo>
                    <a:pt x="4629184" y="7641904"/>
                  </a:lnTo>
                  <a:close/>
                  <a:moveTo>
                    <a:pt x="8613897" y="6346898"/>
                  </a:moveTo>
                  <a:lnTo>
                    <a:pt x="9433967" y="6346898"/>
                  </a:lnTo>
                  <a:lnTo>
                    <a:pt x="9744601" y="6968164"/>
                  </a:lnTo>
                  <a:lnTo>
                    <a:pt x="9433967" y="7589430"/>
                  </a:lnTo>
                  <a:lnTo>
                    <a:pt x="8613897" y="7589430"/>
                  </a:lnTo>
                  <a:lnTo>
                    <a:pt x="8303263" y="6968164"/>
                  </a:lnTo>
                  <a:close/>
                  <a:moveTo>
                    <a:pt x="6156853" y="6346898"/>
                  </a:moveTo>
                  <a:lnTo>
                    <a:pt x="6976923" y="6346898"/>
                  </a:lnTo>
                  <a:lnTo>
                    <a:pt x="7287559" y="6968164"/>
                  </a:lnTo>
                  <a:lnTo>
                    <a:pt x="6976923" y="7589430"/>
                  </a:lnTo>
                  <a:lnTo>
                    <a:pt x="6156853" y="7589430"/>
                  </a:lnTo>
                  <a:lnTo>
                    <a:pt x="5846220" y="6968164"/>
                  </a:lnTo>
                  <a:close/>
                  <a:moveTo>
                    <a:pt x="11070939" y="6346896"/>
                  </a:moveTo>
                  <a:lnTo>
                    <a:pt x="11891011" y="6346896"/>
                  </a:lnTo>
                  <a:lnTo>
                    <a:pt x="11901161" y="6367195"/>
                  </a:lnTo>
                  <a:lnTo>
                    <a:pt x="11885934" y="6567438"/>
                  </a:lnTo>
                  <a:cubicBezTo>
                    <a:pt x="11855421" y="6867891"/>
                    <a:pt x="11802585" y="7161745"/>
                    <a:pt x="11729111" y="7447315"/>
                  </a:cubicBezTo>
                  <a:lnTo>
                    <a:pt x="11688756" y="7589428"/>
                  </a:lnTo>
                  <a:lnTo>
                    <a:pt x="11070939" y="7589428"/>
                  </a:lnTo>
                  <a:lnTo>
                    <a:pt x="10760307" y="6968164"/>
                  </a:lnTo>
                  <a:close/>
                  <a:moveTo>
                    <a:pt x="3711292" y="6346884"/>
                  </a:moveTo>
                  <a:lnTo>
                    <a:pt x="4531364" y="6346884"/>
                  </a:lnTo>
                  <a:lnTo>
                    <a:pt x="4841996" y="6968150"/>
                  </a:lnTo>
                  <a:lnTo>
                    <a:pt x="4531364" y="7589416"/>
                  </a:lnTo>
                  <a:lnTo>
                    <a:pt x="3711292" y="7589416"/>
                  </a:lnTo>
                  <a:lnTo>
                    <a:pt x="3400656" y="6968150"/>
                  </a:lnTo>
                  <a:close/>
                  <a:moveTo>
                    <a:pt x="1254241" y="6346884"/>
                  </a:moveTo>
                  <a:lnTo>
                    <a:pt x="2074312" y="6346884"/>
                  </a:lnTo>
                  <a:lnTo>
                    <a:pt x="2384945" y="6968152"/>
                  </a:lnTo>
                  <a:lnTo>
                    <a:pt x="2074312" y="7589418"/>
                  </a:lnTo>
                  <a:lnTo>
                    <a:pt x="1254241" y="7589418"/>
                  </a:lnTo>
                  <a:lnTo>
                    <a:pt x="943606" y="6968152"/>
                  </a:lnTo>
                  <a:close/>
                  <a:moveTo>
                    <a:pt x="7385377" y="5673142"/>
                  </a:moveTo>
                  <a:lnTo>
                    <a:pt x="8205445" y="5673142"/>
                  </a:lnTo>
                  <a:lnTo>
                    <a:pt x="8516079" y="6294408"/>
                  </a:lnTo>
                  <a:lnTo>
                    <a:pt x="8205445" y="6915674"/>
                  </a:lnTo>
                  <a:lnTo>
                    <a:pt x="7385377" y="6915674"/>
                  </a:lnTo>
                  <a:lnTo>
                    <a:pt x="7074741" y="6294408"/>
                  </a:lnTo>
                  <a:close/>
                  <a:moveTo>
                    <a:pt x="9842421" y="5673141"/>
                  </a:moveTo>
                  <a:lnTo>
                    <a:pt x="10662491" y="5673141"/>
                  </a:lnTo>
                  <a:lnTo>
                    <a:pt x="10973123" y="6294408"/>
                  </a:lnTo>
                  <a:lnTo>
                    <a:pt x="10662491" y="6915674"/>
                  </a:lnTo>
                  <a:lnTo>
                    <a:pt x="9842421" y="6915674"/>
                  </a:lnTo>
                  <a:lnTo>
                    <a:pt x="9531787" y="6294408"/>
                  </a:lnTo>
                  <a:close/>
                  <a:moveTo>
                    <a:pt x="2482765" y="5673130"/>
                  </a:moveTo>
                  <a:lnTo>
                    <a:pt x="3302836" y="5673130"/>
                  </a:lnTo>
                  <a:lnTo>
                    <a:pt x="3613472" y="6294394"/>
                  </a:lnTo>
                  <a:lnTo>
                    <a:pt x="3302836" y="6915660"/>
                  </a:lnTo>
                  <a:lnTo>
                    <a:pt x="2482765" y="6915660"/>
                  </a:lnTo>
                  <a:lnTo>
                    <a:pt x="2172132" y="6294394"/>
                  </a:lnTo>
                  <a:close/>
                  <a:moveTo>
                    <a:pt x="25716" y="5673130"/>
                  </a:moveTo>
                  <a:lnTo>
                    <a:pt x="845788" y="5673130"/>
                  </a:lnTo>
                  <a:lnTo>
                    <a:pt x="1156422" y="6294396"/>
                  </a:lnTo>
                  <a:lnTo>
                    <a:pt x="845788" y="6915660"/>
                  </a:lnTo>
                  <a:lnTo>
                    <a:pt x="77589" y="6915660"/>
                  </a:lnTo>
                  <a:lnTo>
                    <a:pt x="68654" y="6865629"/>
                  </a:lnTo>
                  <a:cubicBezTo>
                    <a:pt x="23446" y="6569762"/>
                    <a:pt x="0" y="6266735"/>
                    <a:pt x="0" y="5958231"/>
                  </a:cubicBezTo>
                  <a:lnTo>
                    <a:pt x="6223" y="5712116"/>
                  </a:lnTo>
                  <a:close/>
                  <a:moveTo>
                    <a:pt x="4939816" y="5673129"/>
                  </a:moveTo>
                  <a:lnTo>
                    <a:pt x="5759888" y="5673129"/>
                  </a:lnTo>
                  <a:lnTo>
                    <a:pt x="6070523" y="6294394"/>
                  </a:lnTo>
                  <a:lnTo>
                    <a:pt x="5759888" y="6915660"/>
                  </a:lnTo>
                  <a:lnTo>
                    <a:pt x="4939816" y="6915660"/>
                  </a:lnTo>
                  <a:lnTo>
                    <a:pt x="4629184" y="6294394"/>
                  </a:lnTo>
                  <a:close/>
                  <a:moveTo>
                    <a:pt x="3711292" y="5000801"/>
                  </a:moveTo>
                  <a:lnTo>
                    <a:pt x="4531364" y="5000801"/>
                  </a:lnTo>
                  <a:lnTo>
                    <a:pt x="4841996" y="5622068"/>
                  </a:lnTo>
                  <a:lnTo>
                    <a:pt x="4531364" y="6243334"/>
                  </a:lnTo>
                  <a:lnTo>
                    <a:pt x="3711292" y="6243334"/>
                  </a:lnTo>
                  <a:lnTo>
                    <a:pt x="3400656" y="5622068"/>
                  </a:lnTo>
                  <a:close/>
                  <a:moveTo>
                    <a:pt x="1254242" y="5000801"/>
                  </a:moveTo>
                  <a:lnTo>
                    <a:pt x="2074314" y="5000801"/>
                  </a:lnTo>
                  <a:lnTo>
                    <a:pt x="2384948" y="5622068"/>
                  </a:lnTo>
                  <a:lnTo>
                    <a:pt x="2074314" y="6243334"/>
                  </a:lnTo>
                  <a:lnTo>
                    <a:pt x="1254242" y="6243334"/>
                  </a:lnTo>
                  <a:lnTo>
                    <a:pt x="943608" y="5622068"/>
                  </a:lnTo>
                  <a:close/>
                  <a:moveTo>
                    <a:pt x="11070903" y="5000800"/>
                  </a:moveTo>
                  <a:lnTo>
                    <a:pt x="11839107" y="5000800"/>
                  </a:lnTo>
                  <a:lnTo>
                    <a:pt x="11848042" y="5050834"/>
                  </a:lnTo>
                  <a:cubicBezTo>
                    <a:pt x="11893250" y="5346700"/>
                    <a:pt x="11916696" y="5649728"/>
                    <a:pt x="11916696" y="5958231"/>
                  </a:cubicBezTo>
                  <a:lnTo>
                    <a:pt x="11910473" y="6204338"/>
                  </a:lnTo>
                  <a:lnTo>
                    <a:pt x="11890975" y="6243334"/>
                  </a:lnTo>
                  <a:lnTo>
                    <a:pt x="11070903" y="6243334"/>
                  </a:lnTo>
                  <a:lnTo>
                    <a:pt x="10760271" y="5622067"/>
                  </a:lnTo>
                  <a:close/>
                  <a:moveTo>
                    <a:pt x="8613855" y="5000800"/>
                  </a:moveTo>
                  <a:lnTo>
                    <a:pt x="9433927" y="5000800"/>
                  </a:lnTo>
                  <a:lnTo>
                    <a:pt x="9744561" y="5622067"/>
                  </a:lnTo>
                  <a:lnTo>
                    <a:pt x="9433927" y="6243334"/>
                  </a:lnTo>
                  <a:lnTo>
                    <a:pt x="8613855" y="6243334"/>
                  </a:lnTo>
                  <a:lnTo>
                    <a:pt x="8303223" y="5622067"/>
                  </a:lnTo>
                  <a:close/>
                  <a:moveTo>
                    <a:pt x="6156809" y="5000800"/>
                  </a:moveTo>
                  <a:lnTo>
                    <a:pt x="6976879" y="5000800"/>
                  </a:lnTo>
                  <a:lnTo>
                    <a:pt x="7287515" y="5622067"/>
                  </a:lnTo>
                  <a:lnTo>
                    <a:pt x="6976879" y="6243334"/>
                  </a:lnTo>
                  <a:lnTo>
                    <a:pt x="6156809" y="6243334"/>
                  </a:lnTo>
                  <a:lnTo>
                    <a:pt x="5846176" y="5622067"/>
                  </a:lnTo>
                  <a:close/>
                  <a:moveTo>
                    <a:pt x="9842381" y="4327040"/>
                  </a:moveTo>
                  <a:lnTo>
                    <a:pt x="10662451" y="4327040"/>
                  </a:lnTo>
                  <a:lnTo>
                    <a:pt x="10973087" y="4948309"/>
                  </a:lnTo>
                  <a:lnTo>
                    <a:pt x="10662451" y="5569578"/>
                  </a:lnTo>
                  <a:lnTo>
                    <a:pt x="9842381" y="5569578"/>
                  </a:lnTo>
                  <a:lnTo>
                    <a:pt x="9531747" y="4948309"/>
                  </a:lnTo>
                  <a:close/>
                  <a:moveTo>
                    <a:pt x="7385331" y="4327040"/>
                  </a:moveTo>
                  <a:lnTo>
                    <a:pt x="8205403" y="4327040"/>
                  </a:lnTo>
                  <a:lnTo>
                    <a:pt x="8516037" y="4948309"/>
                  </a:lnTo>
                  <a:lnTo>
                    <a:pt x="8205403" y="5569578"/>
                  </a:lnTo>
                  <a:lnTo>
                    <a:pt x="7385331" y="5569578"/>
                  </a:lnTo>
                  <a:lnTo>
                    <a:pt x="7074699" y="4948309"/>
                  </a:lnTo>
                  <a:close/>
                  <a:moveTo>
                    <a:pt x="4939816" y="4327040"/>
                  </a:moveTo>
                  <a:lnTo>
                    <a:pt x="5759888" y="4327040"/>
                  </a:lnTo>
                  <a:lnTo>
                    <a:pt x="6070523" y="4948309"/>
                  </a:lnTo>
                  <a:lnTo>
                    <a:pt x="5759888" y="5569578"/>
                  </a:lnTo>
                  <a:lnTo>
                    <a:pt x="4939816" y="5569578"/>
                  </a:lnTo>
                  <a:lnTo>
                    <a:pt x="4629184" y="4948309"/>
                  </a:lnTo>
                  <a:close/>
                  <a:moveTo>
                    <a:pt x="2482767" y="4327040"/>
                  </a:moveTo>
                  <a:lnTo>
                    <a:pt x="3302838" y="4327040"/>
                  </a:lnTo>
                  <a:lnTo>
                    <a:pt x="3613472" y="4948309"/>
                  </a:lnTo>
                  <a:lnTo>
                    <a:pt x="3302838" y="5569578"/>
                  </a:lnTo>
                  <a:lnTo>
                    <a:pt x="2482767" y="5569578"/>
                  </a:lnTo>
                  <a:lnTo>
                    <a:pt x="2172132" y="4948309"/>
                  </a:lnTo>
                  <a:close/>
                  <a:moveTo>
                    <a:pt x="227939" y="4327040"/>
                  </a:moveTo>
                  <a:lnTo>
                    <a:pt x="845789" y="4327040"/>
                  </a:lnTo>
                  <a:lnTo>
                    <a:pt x="1156424" y="4948309"/>
                  </a:lnTo>
                  <a:lnTo>
                    <a:pt x="845789" y="5569578"/>
                  </a:lnTo>
                  <a:lnTo>
                    <a:pt x="25718" y="5569578"/>
                  </a:lnTo>
                  <a:lnTo>
                    <a:pt x="15539" y="5549221"/>
                  </a:lnTo>
                  <a:lnTo>
                    <a:pt x="30763" y="5349025"/>
                  </a:lnTo>
                  <a:cubicBezTo>
                    <a:pt x="61275" y="5048571"/>
                    <a:pt x="114111" y="4754717"/>
                    <a:pt x="187585" y="4469147"/>
                  </a:cubicBezTo>
                  <a:close/>
                  <a:moveTo>
                    <a:pt x="11070907" y="3653284"/>
                  </a:moveTo>
                  <a:lnTo>
                    <a:pt x="11454102" y="3653284"/>
                  </a:lnTo>
                  <a:lnTo>
                    <a:pt x="11555145" y="3909552"/>
                  </a:lnTo>
                  <a:cubicBezTo>
                    <a:pt x="11655388" y="4183328"/>
                    <a:pt x="11736116" y="4466511"/>
                    <a:pt x="11795644" y="4757416"/>
                  </a:cubicBezTo>
                  <a:lnTo>
                    <a:pt x="11820360" y="4895820"/>
                  </a:lnTo>
                  <a:lnTo>
                    <a:pt x="11070907" y="4895820"/>
                  </a:lnTo>
                  <a:lnTo>
                    <a:pt x="10760271" y="4274553"/>
                  </a:lnTo>
                  <a:close/>
                  <a:moveTo>
                    <a:pt x="8613859" y="3653284"/>
                  </a:moveTo>
                  <a:lnTo>
                    <a:pt x="9433931" y="3653284"/>
                  </a:lnTo>
                  <a:lnTo>
                    <a:pt x="9744563" y="4274553"/>
                  </a:lnTo>
                  <a:lnTo>
                    <a:pt x="9433931" y="4895820"/>
                  </a:lnTo>
                  <a:lnTo>
                    <a:pt x="8613859" y="4895820"/>
                  </a:lnTo>
                  <a:lnTo>
                    <a:pt x="8303225" y="4274553"/>
                  </a:lnTo>
                  <a:close/>
                  <a:moveTo>
                    <a:pt x="6156811" y="3653284"/>
                  </a:moveTo>
                  <a:lnTo>
                    <a:pt x="6976881" y="3653284"/>
                  </a:lnTo>
                  <a:lnTo>
                    <a:pt x="7287517" y="4274553"/>
                  </a:lnTo>
                  <a:lnTo>
                    <a:pt x="6976881" y="4895820"/>
                  </a:lnTo>
                  <a:lnTo>
                    <a:pt x="6156811" y="4895820"/>
                  </a:lnTo>
                  <a:lnTo>
                    <a:pt x="5846178" y="4274553"/>
                  </a:lnTo>
                  <a:close/>
                  <a:moveTo>
                    <a:pt x="3711292" y="3653284"/>
                  </a:moveTo>
                  <a:lnTo>
                    <a:pt x="4531364" y="3653284"/>
                  </a:lnTo>
                  <a:lnTo>
                    <a:pt x="4841996" y="4274554"/>
                  </a:lnTo>
                  <a:lnTo>
                    <a:pt x="4531364" y="4895821"/>
                  </a:lnTo>
                  <a:lnTo>
                    <a:pt x="3711292" y="4895821"/>
                  </a:lnTo>
                  <a:lnTo>
                    <a:pt x="3400656" y="4274554"/>
                  </a:lnTo>
                  <a:close/>
                  <a:moveTo>
                    <a:pt x="1254242" y="3653284"/>
                  </a:moveTo>
                  <a:lnTo>
                    <a:pt x="2074314" y="3653284"/>
                  </a:lnTo>
                  <a:lnTo>
                    <a:pt x="2384948" y="4274554"/>
                  </a:lnTo>
                  <a:lnTo>
                    <a:pt x="2074314" y="4895821"/>
                  </a:lnTo>
                  <a:lnTo>
                    <a:pt x="1254242" y="4895821"/>
                  </a:lnTo>
                  <a:lnTo>
                    <a:pt x="943608" y="4274554"/>
                  </a:lnTo>
                  <a:close/>
                  <a:moveTo>
                    <a:pt x="9842383" y="2979526"/>
                  </a:moveTo>
                  <a:lnTo>
                    <a:pt x="10662455" y="2979526"/>
                  </a:lnTo>
                  <a:lnTo>
                    <a:pt x="10973087" y="3600794"/>
                  </a:lnTo>
                  <a:lnTo>
                    <a:pt x="10662455" y="4222061"/>
                  </a:lnTo>
                  <a:lnTo>
                    <a:pt x="9842383" y="4222061"/>
                  </a:lnTo>
                  <a:lnTo>
                    <a:pt x="9531749" y="3600794"/>
                  </a:lnTo>
                  <a:close/>
                  <a:moveTo>
                    <a:pt x="7385335" y="2979526"/>
                  </a:moveTo>
                  <a:lnTo>
                    <a:pt x="8205407" y="2979526"/>
                  </a:lnTo>
                  <a:lnTo>
                    <a:pt x="8516039" y="3600794"/>
                  </a:lnTo>
                  <a:lnTo>
                    <a:pt x="8205407" y="4222061"/>
                  </a:lnTo>
                  <a:lnTo>
                    <a:pt x="7385335" y="4222061"/>
                  </a:lnTo>
                  <a:lnTo>
                    <a:pt x="7074699" y="3600794"/>
                  </a:lnTo>
                  <a:close/>
                  <a:moveTo>
                    <a:pt x="4939816" y="2979526"/>
                  </a:moveTo>
                  <a:lnTo>
                    <a:pt x="5759888" y="2979526"/>
                  </a:lnTo>
                  <a:lnTo>
                    <a:pt x="6070523" y="3600794"/>
                  </a:lnTo>
                  <a:lnTo>
                    <a:pt x="5759888" y="4222061"/>
                  </a:lnTo>
                  <a:lnTo>
                    <a:pt x="4939816" y="4222061"/>
                  </a:lnTo>
                  <a:lnTo>
                    <a:pt x="4629184" y="3600794"/>
                  </a:lnTo>
                  <a:close/>
                  <a:moveTo>
                    <a:pt x="2482767" y="2979526"/>
                  </a:moveTo>
                  <a:lnTo>
                    <a:pt x="3302838" y="2979526"/>
                  </a:lnTo>
                  <a:lnTo>
                    <a:pt x="3613472" y="3600794"/>
                  </a:lnTo>
                  <a:lnTo>
                    <a:pt x="3302838" y="4222061"/>
                  </a:lnTo>
                  <a:lnTo>
                    <a:pt x="2482767" y="4222061"/>
                  </a:lnTo>
                  <a:lnTo>
                    <a:pt x="2172132" y="3600794"/>
                  </a:lnTo>
                  <a:close/>
                  <a:moveTo>
                    <a:pt x="798836" y="2979526"/>
                  </a:moveTo>
                  <a:lnTo>
                    <a:pt x="845789" y="2979526"/>
                  </a:lnTo>
                  <a:lnTo>
                    <a:pt x="1156424" y="3600794"/>
                  </a:lnTo>
                  <a:lnTo>
                    <a:pt x="845789" y="4222061"/>
                  </a:lnTo>
                  <a:lnTo>
                    <a:pt x="257750" y="4222061"/>
                  </a:lnTo>
                  <a:lnTo>
                    <a:pt x="267876" y="4186401"/>
                  </a:lnTo>
                  <a:cubicBezTo>
                    <a:pt x="383937" y="3813254"/>
                    <a:pt x="535689" y="3455832"/>
                    <a:pt x="719141" y="3118129"/>
                  </a:cubicBezTo>
                  <a:close/>
                  <a:moveTo>
                    <a:pt x="10905639" y="2637056"/>
                  </a:moveTo>
                  <a:lnTo>
                    <a:pt x="11054086" y="2868611"/>
                  </a:lnTo>
                  <a:cubicBezTo>
                    <a:pt x="11153612" y="3032409"/>
                    <a:pt x="11245462" y="3201385"/>
                    <a:pt x="11329138" y="3375041"/>
                  </a:cubicBezTo>
                  <a:lnTo>
                    <a:pt x="11407807" y="3549053"/>
                  </a:lnTo>
                  <a:lnTo>
                    <a:pt x="11070907" y="3549053"/>
                  </a:lnTo>
                  <a:lnTo>
                    <a:pt x="10760275" y="2927785"/>
                  </a:lnTo>
                  <a:close/>
                  <a:moveTo>
                    <a:pt x="8613861" y="2306517"/>
                  </a:moveTo>
                  <a:lnTo>
                    <a:pt x="9433931" y="2306517"/>
                  </a:lnTo>
                  <a:lnTo>
                    <a:pt x="9744567" y="2927785"/>
                  </a:lnTo>
                  <a:lnTo>
                    <a:pt x="9433931" y="3549053"/>
                  </a:lnTo>
                  <a:lnTo>
                    <a:pt x="8613861" y="3549053"/>
                  </a:lnTo>
                  <a:lnTo>
                    <a:pt x="8303227" y="2927785"/>
                  </a:lnTo>
                  <a:close/>
                  <a:moveTo>
                    <a:pt x="6156816" y="2306517"/>
                  </a:moveTo>
                  <a:lnTo>
                    <a:pt x="6976883" y="2306517"/>
                  </a:lnTo>
                  <a:lnTo>
                    <a:pt x="7287519" y="2927785"/>
                  </a:lnTo>
                  <a:lnTo>
                    <a:pt x="6976883" y="3549053"/>
                  </a:lnTo>
                  <a:lnTo>
                    <a:pt x="6156816" y="3549053"/>
                  </a:lnTo>
                  <a:lnTo>
                    <a:pt x="5846182" y="2927785"/>
                  </a:lnTo>
                  <a:close/>
                  <a:moveTo>
                    <a:pt x="3711292" y="2306517"/>
                  </a:moveTo>
                  <a:lnTo>
                    <a:pt x="4531364" y="2306517"/>
                  </a:lnTo>
                  <a:lnTo>
                    <a:pt x="4841996" y="2927785"/>
                  </a:lnTo>
                  <a:lnTo>
                    <a:pt x="4531364" y="3549053"/>
                  </a:lnTo>
                  <a:lnTo>
                    <a:pt x="3711292" y="3549053"/>
                  </a:lnTo>
                  <a:lnTo>
                    <a:pt x="3400656" y="2927785"/>
                  </a:lnTo>
                  <a:close/>
                  <a:moveTo>
                    <a:pt x="1254242" y="2306517"/>
                  </a:moveTo>
                  <a:lnTo>
                    <a:pt x="2074314" y="2306517"/>
                  </a:lnTo>
                  <a:lnTo>
                    <a:pt x="2384948" y="2927785"/>
                  </a:lnTo>
                  <a:lnTo>
                    <a:pt x="2074314" y="3549053"/>
                  </a:lnTo>
                  <a:lnTo>
                    <a:pt x="1254242" y="3549053"/>
                  </a:lnTo>
                  <a:lnTo>
                    <a:pt x="943608" y="2927785"/>
                  </a:lnTo>
                  <a:close/>
                  <a:moveTo>
                    <a:pt x="9842387" y="1632759"/>
                  </a:moveTo>
                  <a:lnTo>
                    <a:pt x="10053765" y="1632759"/>
                  </a:lnTo>
                  <a:lnTo>
                    <a:pt x="10171537" y="1745043"/>
                  </a:lnTo>
                  <a:cubicBezTo>
                    <a:pt x="10373708" y="1947215"/>
                    <a:pt x="10561419" y="2163848"/>
                    <a:pt x="10732984" y="2393257"/>
                  </a:cubicBezTo>
                  <a:lnTo>
                    <a:pt x="10833089" y="2534029"/>
                  </a:lnTo>
                  <a:lnTo>
                    <a:pt x="10662455" y="2875295"/>
                  </a:lnTo>
                  <a:lnTo>
                    <a:pt x="9842387" y="2875295"/>
                  </a:lnTo>
                  <a:lnTo>
                    <a:pt x="9531751" y="2254026"/>
                  </a:lnTo>
                  <a:close/>
                  <a:moveTo>
                    <a:pt x="7385339" y="1632759"/>
                  </a:moveTo>
                  <a:lnTo>
                    <a:pt x="8205409" y="1632759"/>
                  </a:lnTo>
                  <a:lnTo>
                    <a:pt x="8516043" y="2254026"/>
                  </a:lnTo>
                  <a:lnTo>
                    <a:pt x="8205409" y="2875295"/>
                  </a:lnTo>
                  <a:lnTo>
                    <a:pt x="7385339" y="2875295"/>
                  </a:lnTo>
                  <a:lnTo>
                    <a:pt x="7074703" y="2254026"/>
                  </a:lnTo>
                  <a:close/>
                  <a:moveTo>
                    <a:pt x="4939816" y="1632759"/>
                  </a:moveTo>
                  <a:lnTo>
                    <a:pt x="5759888" y="1632759"/>
                  </a:lnTo>
                  <a:lnTo>
                    <a:pt x="6070523" y="2254027"/>
                  </a:lnTo>
                  <a:lnTo>
                    <a:pt x="5759888" y="2875295"/>
                  </a:lnTo>
                  <a:lnTo>
                    <a:pt x="4939816" y="2875295"/>
                  </a:lnTo>
                  <a:lnTo>
                    <a:pt x="4629184" y="2254027"/>
                  </a:lnTo>
                  <a:close/>
                  <a:moveTo>
                    <a:pt x="2482767" y="1632759"/>
                  </a:moveTo>
                  <a:lnTo>
                    <a:pt x="3302838" y="1632759"/>
                  </a:lnTo>
                  <a:lnTo>
                    <a:pt x="3613472" y="2254027"/>
                  </a:lnTo>
                  <a:lnTo>
                    <a:pt x="3302838" y="2875295"/>
                  </a:lnTo>
                  <a:lnTo>
                    <a:pt x="2482767" y="2875295"/>
                  </a:lnTo>
                  <a:lnTo>
                    <a:pt x="2172132" y="2254027"/>
                  </a:lnTo>
                  <a:close/>
                  <a:moveTo>
                    <a:pt x="9766629" y="1376262"/>
                  </a:moveTo>
                  <a:lnTo>
                    <a:pt x="9941546" y="1527779"/>
                  </a:lnTo>
                  <a:lnTo>
                    <a:pt x="9842387" y="1527779"/>
                  </a:lnTo>
                  <a:close/>
                  <a:moveTo>
                    <a:pt x="2244936" y="1300245"/>
                  </a:moveTo>
                  <a:lnTo>
                    <a:pt x="2384948" y="1580269"/>
                  </a:lnTo>
                  <a:lnTo>
                    <a:pt x="2074314" y="2201537"/>
                  </a:lnTo>
                  <a:lnTo>
                    <a:pt x="1334376" y="2201537"/>
                  </a:lnTo>
                  <a:lnTo>
                    <a:pt x="1360597" y="2168169"/>
                  </a:lnTo>
                  <a:cubicBezTo>
                    <a:pt x="1603453" y="1873896"/>
                    <a:pt x="1874013" y="1603336"/>
                    <a:pt x="2168286" y="1360481"/>
                  </a:cubicBezTo>
                  <a:close/>
                  <a:moveTo>
                    <a:pt x="8613863" y="959001"/>
                  </a:moveTo>
                  <a:lnTo>
                    <a:pt x="9198505" y="959001"/>
                  </a:lnTo>
                  <a:lnTo>
                    <a:pt x="9289717" y="1017476"/>
                  </a:lnTo>
                  <a:cubicBezTo>
                    <a:pt x="9368964" y="1071014"/>
                    <a:pt x="9446853" y="1126408"/>
                    <a:pt x="9523323" y="1183596"/>
                  </a:cubicBezTo>
                  <a:lnTo>
                    <a:pt x="9561060" y="1213252"/>
                  </a:lnTo>
                  <a:lnTo>
                    <a:pt x="9744567" y="1580269"/>
                  </a:lnTo>
                  <a:lnTo>
                    <a:pt x="9433935" y="2201537"/>
                  </a:lnTo>
                  <a:lnTo>
                    <a:pt x="8613863" y="2201537"/>
                  </a:lnTo>
                  <a:lnTo>
                    <a:pt x="8303229" y="1580269"/>
                  </a:lnTo>
                  <a:close/>
                  <a:moveTo>
                    <a:pt x="6156816" y="959001"/>
                  </a:moveTo>
                  <a:lnTo>
                    <a:pt x="6976887" y="959001"/>
                  </a:lnTo>
                  <a:lnTo>
                    <a:pt x="7287523" y="1580269"/>
                  </a:lnTo>
                  <a:lnTo>
                    <a:pt x="6976887" y="2201537"/>
                  </a:lnTo>
                  <a:lnTo>
                    <a:pt x="6156816" y="2201537"/>
                  </a:lnTo>
                  <a:lnTo>
                    <a:pt x="5846184" y="1580269"/>
                  </a:lnTo>
                  <a:close/>
                  <a:moveTo>
                    <a:pt x="3711292" y="959001"/>
                  </a:moveTo>
                  <a:lnTo>
                    <a:pt x="4531364" y="959001"/>
                  </a:lnTo>
                  <a:lnTo>
                    <a:pt x="4841996" y="1580269"/>
                  </a:lnTo>
                  <a:lnTo>
                    <a:pt x="4531364" y="2201537"/>
                  </a:lnTo>
                  <a:lnTo>
                    <a:pt x="3711292" y="2201537"/>
                  </a:lnTo>
                  <a:lnTo>
                    <a:pt x="3400656" y="1580269"/>
                  </a:lnTo>
                  <a:close/>
                  <a:moveTo>
                    <a:pt x="3439413" y="558393"/>
                  </a:moveTo>
                  <a:lnTo>
                    <a:pt x="3613472" y="906511"/>
                  </a:lnTo>
                  <a:lnTo>
                    <a:pt x="3302838" y="1527779"/>
                  </a:lnTo>
                  <a:lnTo>
                    <a:pt x="2482767" y="1527779"/>
                  </a:lnTo>
                  <a:lnTo>
                    <a:pt x="2334003" y="1230252"/>
                  </a:lnTo>
                  <a:lnTo>
                    <a:pt x="2393374" y="1183596"/>
                  </a:lnTo>
                  <a:cubicBezTo>
                    <a:pt x="2699253" y="954843"/>
                    <a:pt x="3027846" y="754794"/>
                    <a:pt x="3375158" y="587441"/>
                  </a:cubicBezTo>
                  <a:close/>
                  <a:moveTo>
                    <a:pt x="8462288" y="551613"/>
                  </a:moveTo>
                  <a:lnTo>
                    <a:pt x="8541538" y="587441"/>
                  </a:lnTo>
                  <a:cubicBezTo>
                    <a:pt x="8628367" y="629280"/>
                    <a:pt x="8714025" y="673161"/>
                    <a:pt x="8798451" y="719024"/>
                  </a:cubicBezTo>
                  <a:lnTo>
                    <a:pt x="9034535" y="854770"/>
                  </a:lnTo>
                  <a:lnTo>
                    <a:pt x="8613867" y="854770"/>
                  </a:lnTo>
                  <a:close/>
                  <a:moveTo>
                    <a:pt x="7385339" y="285243"/>
                  </a:moveTo>
                  <a:lnTo>
                    <a:pt x="7781850" y="285243"/>
                  </a:lnTo>
                  <a:lnTo>
                    <a:pt x="8007028" y="361434"/>
                  </a:lnTo>
                  <a:cubicBezTo>
                    <a:pt x="8098287" y="394849"/>
                    <a:pt x="8188500" y="430432"/>
                    <a:pt x="8277606" y="468120"/>
                  </a:cubicBezTo>
                  <a:lnTo>
                    <a:pt x="8302470" y="479361"/>
                  </a:lnTo>
                  <a:lnTo>
                    <a:pt x="8516045" y="906511"/>
                  </a:lnTo>
                  <a:lnTo>
                    <a:pt x="8205411" y="1527779"/>
                  </a:lnTo>
                  <a:lnTo>
                    <a:pt x="7385339" y="1527779"/>
                  </a:lnTo>
                  <a:lnTo>
                    <a:pt x="7074707" y="906511"/>
                  </a:lnTo>
                  <a:close/>
                  <a:moveTo>
                    <a:pt x="4939816" y="285243"/>
                  </a:moveTo>
                  <a:lnTo>
                    <a:pt x="5759888" y="285243"/>
                  </a:lnTo>
                  <a:lnTo>
                    <a:pt x="6070523" y="906511"/>
                  </a:lnTo>
                  <a:lnTo>
                    <a:pt x="5759888" y="1527779"/>
                  </a:lnTo>
                  <a:lnTo>
                    <a:pt x="4939816" y="1527779"/>
                  </a:lnTo>
                  <a:lnTo>
                    <a:pt x="4629184" y="906511"/>
                  </a:lnTo>
                  <a:close/>
                  <a:moveTo>
                    <a:pt x="7380893" y="172111"/>
                  </a:moveTo>
                  <a:lnTo>
                    <a:pt x="7419454" y="181011"/>
                  </a:lnTo>
                  <a:lnTo>
                    <a:pt x="7385343" y="181011"/>
                  </a:lnTo>
                  <a:close/>
                  <a:moveTo>
                    <a:pt x="4783403" y="116316"/>
                  </a:moveTo>
                  <a:lnTo>
                    <a:pt x="4841996" y="233502"/>
                  </a:lnTo>
                  <a:lnTo>
                    <a:pt x="4531364" y="854770"/>
                  </a:lnTo>
                  <a:lnTo>
                    <a:pt x="3711292" y="854770"/>
                  </a:lnTo>
                  <a:lnTo>
                    <a:pt x="3540298" y="512784"/>
                  </a:lnTo>
                  <a:lnTo>
                    <a:pt x="3639091" y="468120"/>
                  </a:lnTo>
                  <a:cubicBezTo>
                    <a:pt x="3995514" y="317366"/>
                    <a:pt x="4369660" y="200307"/>
                    <a:pt x="4757534" y="120936"/>
                  </a:cubicBezTo>
                  <a:close/>
                  <a:moveTo>
                    <a:pt x="5849070" y="2647"/>
                  </a:moveTo>
                  <a:lnTo>
                    <a:pt x="5759888" y="181011"/>
                  </a:lnTo>
                  <a:lnTo>
                    <a:pt x="4939816" y="181011"/>
                  </a:lnTo>
                  <a:lnTo>
                    <a:pt x="4897299" y="95977"/>
                  </a:lnTo>
                  <a:lnTo>
                    <a:pt x="5050951" y="68537"/>
                  </a:lnTo>
                  <a:cubicBezTo>
                    <a:pt x="5248195" y="38399"/>
                    <a:pt x="5448622" y="17932"/>
                    <a:pt x="5651733" y="7637"/>
                  </a:cubicBezTo>
                  <a:close/>
                  <a:moveTo>
                    <a:pt x="5962938" y="0"/>
                  </a:moveTo>
                  <a:lnTo>
                    <a:pt x="6264964" y="7637"/>
                  </a:lnTo>
                  <a:cubicBezTo>
                    <a:pt x="6569630" y="23080"/>
                    <a:pt x="6868258" y="61408"/>
                    <a:pt x="7159163" y="120936"/>
                  </a:cubicBezTo>
                  <a:lnTo>
                    <a:pt x="7240645" y="139742"/>
                  </a:lnTo>
                  <a:lnTo>
                    <a:pt x="7287525" y="233502"/>
                  </a:lnTo>
                  <a:lnTo>
                    <a:pt x="6976889" y="854770"/>
                  </a:lnTo>
                  <a:lnTo>
                    <a:pt x="6156819" y="854770"/>
                  </a:lnTo>
                  <a:lnTo>
                    <a:pt x="5846188" y="23350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D806DF1C-3B18-420E-B12E-8FC49CC9FFC3}"/>
                </a:ext>
              </a:extLst>
            </p:cNvPr>
            <p:cNvGrpSpPr/>
            <p:nvPr/>
          </p:nvGrpSpPr>
          <p:grpSpPr>
            <a:xfrm rot="11700000">
              <a:off x="2187172" y="2486746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1534B0E0-8E58-4F8F-AF6D-6EF742DC7D5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6070AA2E-1D8F-473B-A243-A72538ADA9D1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237F9C31-9AE2-42BC-BE76-E5831190E0A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70753AEA-3558-4D55-AF43-15E87B5CFE8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3808BB6B-F5E9-4CC1-85B0-F31866D41150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89245DE5-2B9D-4D8A-889F-035F325CADB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B0665A27-BF45-43E6-9FF0-817C822173ED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15E703DC-9144-4130-A019-E9FA23E6B71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87B94A35-B206-4774-978C-D16CD10FDCC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EC48193F-2D37-4DBA-B38D-A8F765E3D2DD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CDDB4A84-D5C0-4C8B-81AD-45F1FB94A0B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楕円 176">
                <a:extLst>
                  <a:ext uri="{FF2B5EF4-FFF2-40B4-BE49-F238E27FC236}">
                    <a16:creationId xmlns:a16="http://schemas.microsoft.com/office/drawing/2014/main" id="{0A021F29-3702-4CAF-9419-DA31D549B85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楕円 177">
                <a:extLst>
                  <a:ext uri="{FF2B5EF4-FFF2-40B4-BE49-F238E27FC236}">
                    <a16:creationId xmlns:a16="http://schemas.microsoft.com/office/drawing/2014/main" id="{C00F8360-D25A-460C-A0ED-48E97952756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76EDFF65-B3BC-4C80-988F-C3C582DA5E2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E4FC7441-5943-44A9-9347-0DB124CBC15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星: 12 pt 180">
                <a:extLst>
                  <a:ext uri="{FF2B5EF4-FFF2-40B4-BE49-F238E27FC236}">
                    <a16:creationId xmlns:a16="http://schemas.microsoft.com/office/drawing/2014/main" id="{0DCDD498-314F-4BC7-972A-44F7A7DA81D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楕円 181">
                <a:extLst>
                  <a:ext uri="{FF2B5EF4-FFF2-40B4-BE49-F238E27FC236}">
                    <a16:creationId xmlns:a16="http://schemas.microsoft.com/office/drawing/2014/main" id="{B82E78FC-B48D-4FEC-A10F-954AA1B09B88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83" name="楕円 182">
                <a:extLst>
                  <a:ext uri="{FF2B5EF4-FFF2-40B4-BE49-F238E27FC236}">
                    <a16:creationId xmlns:a16="http://schemas.microsoft.com/office/drawing/2014/main" id="{41663CAE-4B6C-4C9F-8D1B-0829015CD51F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84" name="楕円 183">
                <a:extLst>
                  <a:ext uri="{FF2B5EF4-FFF2-40B4-BE49-F238E27FC236}">
                    <a16:creationId xmlns:a16="http://schemas.microsoft.com/office/drawing/2014/main" id="{9CD652F8-88C9-4B6E-B5C9-F7F174AE625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FDA6CF26-0318-4049-927B-A25AF1DEEE2C}"/>
                </a:ext>
              </a:extLst>
            </p:cNvPr>
            <p:cNvGrpSpPr/>
            <p:nvPr/>
          </p:nvGrpSpPr>
          <p:grpSpPr>
            <a:xfrm rot="3600000">
              <a:off x="1478837" y="2711151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B682123D-3B8C-4069-B7A1-BF09EC0920BE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168A9557-6BE0-4455-ACC8-5556A894538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2726FE76-1064-484E-8C60-8BF0EC52100F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E0B48567-6F47-45CF-9A06-FDAB3AB7E2A5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8F87A7C5-DB86-4894-B714-FFC7DA32B7E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72F51B40-8F3D-408B-8840-3E5893BC3AA5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CD0E81D4-BA9F-4524-B7F6-EEBA04CCB82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1E8A33B8-2947-4B11-B0E7-15928C5DEF3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54674DD6-D4DF-4FC7-9D71-B0BC48FB456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D5B4BFAE-4CAB-4DA1-BF0F-D22B89FC1C12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7B9BB70A-1716-47D5-B436-7AE5304F45F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楕円 157">
                <a:extLst>
                  <a:ext uri="{FF2B5EF4-FFF2-40B4-BE49-F238E27FC236}">
                    <a16:creationId xmlns:a16="http://schemas.microsoft.com/office/drawing/2014/main" id="{F626A814-703C-4F14-B09C-15B69CA5398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楕円 158">
                <a:extLst>
                  <a:ext uri="{FF2B5EF4-FFF2-40B4-BE49-F238E27FC236}">
                    <a16:creationId xmlns:a16="http://schemas.microsoft.com/office/drawing/2014/main" id="{41F7118F-5D76-4800-B215-70CE0E030B3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7CAB7367-C4C0-4B4D-8707-942597E5B6F3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F79CCD10-AB61-4C41-8D67-BF35C034514D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星: 12 pt 161">
                <a:extLst>
                  <a:ext uri="{FF2B5EF4-FFF2-40B4-BE49-F238E27FC236}">
                    <a16:creationId xmlns:a16="http://schemas.microsoft.com/office/drawing/2014/main" id="{E7549E33-33DB-4BAC-B2F1-7DF9E00BF5E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楕円 162">
                <a:extLst>
                  <a:ext uri="{FF2B5EF4-FFF2-40B4-BE49-F238E27FC236}">
                    <a16:creationId xmlns:a16="http://schemas.microsoft.com/office/drawing/2014/main" id="{29558917-B72D-4F01-9FC8-72ACEBBE385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4" name="楕円 163">
                <a:extLst>
                  <a:ext uri="{FF2B5EF4-FFF2-40B4-BE49-F238E27FC236}">
                    <a16:creationId xmlns:a16="http://schemas.microsoft.com/office/drawing/2014/main" id="{DACEBE7D-452B-4894-8B44-67FBF27B42D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5" name="楕円 164">
                <a:extLst>
                  <a:ext uri="{FF2B5EF4-FFF2-40B4-BE49-F238E27FC236}">
                    <a16:creationId xmlns:a16="http://schemas.microsoft.com/office/drawing/2014/main" id="{D1C1A414-B7E8-483C-9F65-B337F62C3AA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F23EC7F8-2DF9-45E5-961C-92249175F944}"/>
                </a:ext>
              </a:extLst>
            </p:cNvPr>
            <p:cNvGrpSpPr/>
            <p:nvPr/>
          </p:nvGrpSpPr>
          <p:grpSpPr>
            <a:xfrm rot="6268806">
              <a:off x="605999" y="1696998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EFC278E3-1AEF-44F3-9D9C-CADA9266D23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36F8E111-4E8C-4596-B601-716091A439F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89144748-AEC6-4FC5-9E44-44CB9DB3B6E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179FE628-7875-4BEA-8B7D-6D687AE8C727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11DA096E-3626-4B70-8DEB-999507F6A23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5780C428-7506-40E2-BC10-DCE1568A8E5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6AAC3FDE-CFB1-4755-916D-ACB1B8E1839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BCFD8266-375B-4783-8240-323765C1F51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8236C74F-8872-4223-BA85-A8C6D7866B3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1C7B6EE8-3E12-4FCD-9646-5E37A2C768C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B5903225-8E4F-47B6-9921-DE0FA125E71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楕円 138">
                <a:extLst>
                  <a:ext uri="{FF2B5EF4-FFF2-40B4-BE49-F238E27FC236}">
                    <a16:creationId xmlns:a16="http://schemas.microsoft.com/office/drawing/2014/main" id="{EF2CDC3F-00C3-45C0-B439-39DE29998CEA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楕円 139">
                <a:extLst>
                  <a:ext uri="{FF2B5EF4-FFF2-40B4-BE49-F238E27FC236}">
                    <a16:creationId xmlns:a16="http://schemas.microsoft.com/office/drawing/2014/main" id="{CA3E7FB1-573F-4534-ADD0-7B756D9B28CB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BAD67D0D-4340-4E99-A825-AEAFD2D5110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2A3306B8-8DFD-494B-8AE3-3336719C103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星: 12 pt 142">
                <a:extLst>
                  <a:ext uri="{FF2B5EF4-FFF2-40B4-BE49-F238E27FC236}">
                    <a16:creationId xmlns:a16="http://schemas.microsoft.com/office/drawing/2014/main" id="{6116832D-26A4-4B36-AF27-39CDE4B66FFC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楕円 143">
                <a:extLst>
                  <a:ext uri="{FF2B5EF4-FFF2-40B4-BE49-F238E27FC236}">
                    <a16:creationId xmlns:a16="http://schemas.microsoft.com/office/drawing/2014/main" id="{2CDF6AD6-5943-4DAD-BAC4-C3643A971605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5" name="楕円 144">
                <a:extLst>
                  <a:ext uri="{FF2B5EF4-FFF2-40B4-BE49-F238E27FC236}">
                    <a16:creationId xmlns:a16="http://schemas.microsoft.com/office/drawing/2014/main" id="{871BDCC0-9715-4F9A-99CC-B248CC12DFBF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6" name="楕円 145">
                <a:extLst>
                  <a:ext uri="{FF2B5EF4-FFF2-40B4-BE49-F238E27FC236}">
                    <a16:creationId xmlns:a16="http://schemas.microsoft.com/office/drawing/2014/main" id="{307D2F21-E51E-4F80-B989-FE921BFB6F6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D524F229-DA4A-429F-B319-94306AEDEC09}"/>
                </a:ext>
              </a:extLst>
            </p:cNvPr>
            <p:cNvGrpSpPr/>
            <p:nvPr/>
          </p:nvGrpSpPr>
          <p:grpSpPr>
            <a:xfrm rot="10800000">
              <a:off x="1163968" y="1357395"/>
              <a:ext cx="280453" cy="34091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9A732BFE-01EF-4A4C-8D97-5EA38C241C1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D8502631-BAE8-41EE-879D-57EDD46CD0D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0761952A-EC40-4850-8793-A19C6B220C67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1D8E57C5-A1F4-4002-A51E-D742CDA3AD4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82BC2A03-1D23-4591-A01E-90142AE8CC7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865CD416-8584-4FAD-B7B8-746EAC57002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40F880F7-D5A8-4554-ACA6-A655C0FCB5E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47BDA4F2-B8FA-4718-B21D-A695C6FC41F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CE3549BC-69B9-41A4-B680-C463894F111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A1530910-E871-48CB-AA4F-7524DD07F3B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A81F5DA6-34E5-4B41-9C7A-666A025533E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楕円 119">
                <a:extLst>
                  <a:ext uri="{FF2B5EF4-FFF2-40B4-BE49-F238E27FC236}">
                    <a16:creationId xmlns:a16="http://schemas.microsoft.com/office/drawing/2014/main" id="{55990855-DC61-44C6-9EB9-09F2ABB7FD38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楕円 120">
                <a:extLst>
                  <a:ext uri="{FF2B5EF4-FFF2-40B4-BE49-F238E27FC236}">
                    <a16:creationId xmlns:a16="http://schemas.microsoft.com/office/drawing/2014/main" id="{7CE86610-37DD-4418-9576-BADF64E62232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316417DC-9F0F-4FDE-9BB1-425A910F507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A32DD7B4-C62D-4045-A085-F213FAEC394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星: 12 pt 123">
                <a:extLst>
                  <a:ext uri="{FF2B5EF4-FFF2-40B4-BE49-F238E27FC236}">
                    <a16:creationId xmlns:a16="http://schemas.microsoft.com/office/drawing/2014/main" id="{B78412F7-A385-40B3-BEFE-455D99BF9A21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楕円 124">
                <a:extLst>
                  <a:ext uri="{FF2B5EF4-FFF2-40B4-BE49-F238E27FC236}">
                    <a16:creationId xmlns:a16="http://schemas.microsoft.com/office/drawing/2014/main" id="{A1D1CEC6-A2B6-4CD6-8CEF-89CC9A5E019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6" name="楕円 125">
                <a:extLst>
                  <a:ext uri="{FF2B5EF4-FFF2-40B4-BE49-F238E27FC236}">
                    <a16:creationId xmlns:a16="http://schemas.microsoft.com/office/drawing/2014/main" id="{7E94BA6D-6D0D-42A6-AD81-A6460390593D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7" name="楕円 126">
                <a:extLst>
                  <a:ext uri="{FF2B5EF4-FFF2-40B4-BE49-F238E27FC236}">
                    <a16:creationId xmlns:a16="http://schemas.microsoft.com/office/drawing/2014/main" id="{4F2D741F-ED21-412C-9D95-6CDB4EC3F0F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9" name="グループ化 8">
              <a:extLst>
                <a:ext uri="{FF2B5EF4-FFF2-40B4-BE49-F238E27FC236}">
                  <a16:creationId xmlns:a16="http://schemas.microsoft.com/office/drawing/2014/main" id="{28006B74-25A8-4EAE-B938-2FE739ADD91C}"/>
                </a:ext>
              </a:extLst>
            </p:cNvPr>
            <p:cNvGrpSpPr/>
            <p:nvPr/>
          </p:nvGrpSpPr>
          <p:grpSpPr>
            <a:xfrm rot="14483711">
              <a:off x="2061271" y="1306298"/>
              <a:ext cx="280453" cy="34091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FA5E2E22-1F2E-477F-A8E2-AA0F21F7CB9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D7DE1CA6-ABAA-4E48-A996-696DB980F16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CBFA7769-424C-470F-BE19-24B10B25D53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C173078F-0441-4A9E-B6FF-FC99852C52B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0DDD6E4C-9E7B-4143-9CD5-F49FB729455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68FBC86D-3211-457E-B879-C8E2D3A421A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A102EBBE-F9E9-4A92-AF2C-3656AAD5F24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A9EE3B04-0590-4F08-ACFC-C2EAF7B0929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1331ABAF-D601-4377-9291-AF092BC4F8B5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A6E928AC-81F7-4E9E-A4C3-1D8609988F52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39E18957-3A19-404E-AC31-3DF047CE7A8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楕円 100">
                <a:extLst>
                  <a:ext uri="{FF2B5EF4-FFF2-40B4-BE49-F238E27FC236}">
                    <a16:creationId xmlns:a16="http://schemas.microsoft.com/office/drawing/2014/main" id="{7E0ED6FE-FE56-4039-A94D-D62D15B753C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楕円 101">
                <a:extLst>
                  <a:ext uri="{FF2B5EF4-FFF2-40B4-BE49-F238E27FC236}">
                    <a16:creationId xmlns:a16="http://schemas.microsoft.com/office/drawing/2014/main" id="{CFE6C004-D31A-44E9-84FC-F92FCFF9E53C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109527E8-59B8-436A-AC28-CBC60606E96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BA29E39C-CB13-4280-8B89-4BCBE5B835F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星: 12 pt 104">
                <a:extLst>
                  <a:ext uri="{FF2B5EF4-FFF2-40B4-BE49-F238E27FC236}">
                    <a16:creationId xmlns:a16="http://schemas.microsoft.com/office/drawing/2014/main" id="{B76DAE4D-A8E1-40B5-A064-64B969CE273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楕円 105">
                <a:extLst>
                  <a:ext uri="{FF2B5EF4-FFF2-40B4-BE49-F238E27FC236}">
                    <a16:creationId xmlns:a16="http://schemas.microsoft.com/office/drawing/2014/main" id="{DF8579D0-61BD-4267-B1DF-1CB85AE5C1F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7" name="楕円 106">
                <a:extLst>
                  <a:ext uri="{FF2B5EF4-FFF2-40B4-BE49-F238E27FC236}">
                    <a16:creationId xmlns:a16="http://schemas.microsoft.com/office/drawing/2014/main" id="{1267FC74-20A7-4976-BC9F-B19A0955B2E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8" name="楕円 107">
                <a:extLst>
                  <a:ext uri="{FF2B5EF4-FFF2-40B4-BE49-F238E27FC236}">
                    <a16:creationId xmlns:a16="http://schemas.microsoft.com/office/drawing/2014/main" id="{055A8BB5-41AF-42A2-B9FB-96E815FC5CD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2E37F716-36F8-4117-BA4E-D38F2BB84B2D}"/>
                </a:ext>
              </a:extLst>
            </p:cNvPr>
            <p:cNvGrpSpPr/>
            <p:nvPr/>
          </p:nvGrpSpPr>
          <p:grpSpPr>
            <a:xfrm rot="8783117">
              <a:off x="1337520" y="2129260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452A1F96-7DDC-4E3A-9DA3-414E0B7A753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B55C47CC-C698-435F-BD06-C4F08A9ABCB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E08B0CB0-12C3-4AC3-A522-58051A986FB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A75B34B5-C4C7-4F83-8BDB-392A4EC6788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38624D1D-00F3-430D-80E3-A1D6539D4E7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56B0D51E-69FB-41F3-B936-11F87FAB2A0F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ED58EAF6-B82E-456F-A7E9-9E6258BCD8C6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4B77669B-494D-4BD7-8E28-D1D95E43DCEB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982CF21D-DCF3-452A-AC4E-463636CE9DF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330D0F8A-5556-43EF-94F0-DB3B16C1FD2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99B95372-837A-46D9-917C-A750021BEC3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楕円 81">
                <a:extLst>
                  <a:ext uri="{FF2B5EF4-FFF2-40B4-BE49-F238E27FC236}">
                    <a16:creationId xmlns:a16="http://schemas.microsoft.com/office/drawing/2014/main" id="{F620DA3E-6398-4039-A002-CCB1E066188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楕円 82">
                <a:extLst>
                  <a:ext uri="{FF2B5EF4-FFF2-40B4-BE49-F238E27FC236}">
                    <a16:creationId xmlns:a16="http://schemas.microsoft.com/office/drawing/2014/main" id="{ADF28144-369F-42CF-975D-FE110EFEF65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B7DE4765-CB05-42D1-A7B9-97CEF8D3952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EE7C23BA-579F-4D52-A22C-74B501E2085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星: 12 pt 85">
                <a:extLst>
                  <a:ext uri="{FF2B5EF4-FFF2-40B4-BE49-F238E27FC236}">
                    <a16:creationId xmlns:a16="http://schemas.microsoft.com/office/drawing/2014/main" id="{6D0054D0-FEA9-4B12-8EB7-318D10C62D7E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楕円 86">
                <a:extLst>
                  <a:ext uri="{FF2B5EF4-FFF2-40B4-BE49-F238E27FC236}">
                    <a16:creationId xmlns:a16="http://schemas.microsoft.com/office/drawing/2014/main" id="{E4732EB3-3841-4E32-A7D7-69DDB143E7C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8" name="楕円 87">
                <a:extLst>
                  <a:ext uri="{FF2B5EF4-FFF2-40B4-BE49-F238E27FC236}">
                    <a16:creationId xmlns:a16="http://schemas.microsoft.com/office/drawing/2014/main" id="{950F02E8-754B-4B36-BBF8-34F56CE8871E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9" name="楕円 88">
                <a:extLst>
                  <a:ext uri="{FF2B5EF4-FFF2-40B4-BE49-F238E27FC236}">
                    <a16:creationId xmlns:a16="http://schemas.microsoft.com/office/drawing/2014/main" id="{7627A5AC-FBCF-4192-9BD0-574423F2544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BAA918CE-25DF-4147-9FC8-753D24FE3467}"/>
                </a:ext>
              </a:extLst>
            </p:cNvPr>
            <p:cNvGrpSpPr/>
            <p:nvPr/>
          </p:nvGrpSpPr>
          <p:grpSpPr>
            <a:xfrm rot="16200000">
              <a:off x="2453179" y="1821728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C6C1CCDF-635D-403B-851B-A2A93D1E961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377DF708-F143-4C73-B625-BBDC6A7BB2B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11D34DC7-A8A2-4455-A8B2-DCF31929020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CFA78176-DCF3-4412-A74C-04ACC7359BC5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D157B1C5-2251-4AF8-B3AB-FA3262F0694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04B8E393-3B28-47CC-AE02-3C13052297B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1B4780A7-4DA0-46C0-8A03-0DA81F84D79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3E9ACC5B-A12E-4E10-93A1-00C830B6319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40ADFDA1-0166-4B42-BB08-4E31FB07B5ED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41323852-8996-4893-9A91-A08553E3B51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3AE56178-92C0-4039-B599-9EEA821B746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楕円 62">
                <a:extLst>
                  <a:ext uri="{FF2B5EF4-FFF2-40B4-BE49-F238E27FC236}">
                    <a16:creationId xmlns:a16="http://schemas.microsoft.com/office/drawing/2014/main" id="{CD5E3689-0ED0-48A5-AF0B-643588637D23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楕円 63">
                <a:extLst>
                  <a:ext uri="{FF2B5EF4-FFF2-40B4-BE49-F238E27FC236}">
                    <a16:creationId xmlns:a16="http://schemas.microsoft.com/office/drawing/2014/main" id="{E1CB0A61-FA67-4445-A514-E3EF5D43438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6E1C31A2-4550-445D-A256-4DF982859A3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D8668667-0912-46C5-AF04-88DC97A908B1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星: 12 pt 66">
                <a:extLst>
                  <a:ext uri="{FF2B5EF4-FFF2-40B4-BE49-F238E27FC236}">
                    <a16:creationId xmlns:a16="http://schemas.microsoft.com/office/drawing/2014/main" id="{921D3366-29F3-4A80-8481-626677DAC32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楕円 67">
                <a:extLst>
                  <a:ext uri="{FF2B5EF4-FFF2-40B4-BE49-F238E27FC236}">
                    <a16:creationId xmlns:a16="http://schemas.microsoft.com/office/drawing/2014/main" id="{8F24B256-8A69-424E-BB31-67EC478E6B55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9" name="楕円 68">
                <a:extLst>
                  <a:ext uri="{FF2B5EF4-FFF2-40B4-BE49-F238E27FC236}">
                    <a16:creationId xmlns:a16="http://schemas.microsoft.com/office/drawing/2014/main" id="{90D32D02-F3EF-4B7C-98E3-3A5D6FDA9C4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0" name="楕円 69">
                <a:extLst>
                  <a:ext uri="{FF2B5EF4-FFF2-40B4-BE49-F238E27FC236}">
                    <a16:creationId xmlns:a16="http://schemas.microsoft.com/office/drawing/2014/main" id="{D6C27C7D-3B6F-462D-916D-BD90183CAEC6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0D2107E2-2325-4DAC-92DC-59E4B5428C43}"/>
                </a:ext>
              </a:extLst>
            </p:cNvPr>
            <p:cNvGrpSpPr/>
            <p:nvPr/>
          </p:nvGrpSpPr>
          <p:grpSpPr>
            <a:xfrm rot="6300000">
              <a:off x="1770325" y="890663"/>
              <a:ext cx="280453" cy="34091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6E6A69A7-89D0-4D70-8DF3-29EFA5628C5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BAA89E90-168B-4C65-94AA-715F675D83D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92A646E8-B676-4AF1-81F5-571F36718A2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1A8C111B-BBAB-440C-AD90-22319878E5F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96DBA66F-392E-4FBC-9AB3-F5A10594182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99DF4246-81AD-405D-8949-CA14DE0816E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1C94DC2D-F0B4-4F9B-A933-9D4596E1D63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DAD023C6-7B92-4482-9E49-B5A38874719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CB893551-90AD-4F68-8892-D0486D387A96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76614C5D-6765-471C-B3AD-0B72CDF5CC4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E41D8FA6-CE5B-47D7-8ACF-85D913152B84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楕円 43">
                <a:extLst>
                  <a:ext uri="{FF2B5EF4-FFF2-40B4-BE49-F238E27FC236}">
                    <a16:creationId xmlns:a16="http://schemas.microsoft.com/office/drawing/2014/main" id="{52DE53EF-64FF-4E2F-8DE4-26EFAC6502B9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楕円 44">
                <a:extLst>
                  <a:ext uri="{FF2B5EF4-FFF2-40B4-BE49-F238E27FC236}">
                    <a16:creationId xmlns:a16="http://schemas.microsoft.com/office/drawing/2014/main" id="{AB63CB18-1039-41B4-A723-122762A9003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DB164D26-72D0-4910-83FD-4A16D5E1A7C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1A3DD44D-AC8E-42B8-9AAF-F773DFE6EDC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星: 12 pt 47">
                <a:extLst>
                  <a:ext uri="{FF2B5EF4-FFF2-40B4-BE49-F238E27FC236}">
                    <a16:creationId xmlns:a16="http://schemas.microsoft.com/office/drawing/2014/main" id="{ABE7036D-AC16-477D-AD14-E2042A41D95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728F8F0D-9EF4-4104-8D78-D1CAE7222D29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FC2F1F4D-B3B5-42C8-B9AE-0EB9E7537D3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1" name="楕円 50">
                <a:extLst>
                  <a:ext uri="{FF2B5EF4-FFF2-40B4-BE49-F238E27FC236}">
                    <a16:creationId xmlns:a16="http://schemas.microsoft.com/office/drawing/2014/main" id="{048C0350-9831-4378-96EA-140A6F4CAC2D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3" name="グループ化 12">
              <a:extLst>
                <a:ext uri="{FF2B5EF4-FFF2-40B4-BE49-F238E27FC236}">
                  <a16:creationId xmlns:a16="http://schemas.microsoft.com/office/drawing/2014/main" id="{4039B64D-BB8E-4673-B2A8-5FB7797DBA63}"/>
                </a:ext>
              </a:extLst>
            </p:cNvPr>
            <p:cNvGrpSpPr/>
            <p:nvPr/>
          </p:nvGrpSpPr>
          <p:grpSpPr>
            <a:xfrm rot="900000">
              <a:off x="805738" y="2711151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E1ACD66C-B299-4B59-9B5B-9FDC7E6EC92F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9E0BFB12-3110-4C9F-A4BC-ECBC04CBB279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622ECE26-6178-41A7-90D2-B2196400037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A2B0C7D3-A52E-498B-93DB-B68150E370E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83201B67-7FCB-4186-906B-4F8C7FABE5B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D5CF5579-913D-4FD6-83E2-F6E04F3BFFE0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61B9FE73-72EA-47C0-9C6D-3147F92A5F40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D9D2FC2D-902A-4D61-8440-501980A87FE6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CBCE17A2-CD26-4380-A4ED-B06115672F8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5ED74112-0FAC-464C-9C2B-E33A140454E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A1EA41A5-A4B0-4E3A-905A-36F54502C0F3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楕円 24">
                <a:extLst>
                  <a:ext uri="{FF2B5EF4-FFF2-40B4-BE49-F238E27FC236}">
                    <a16:creationId xmlns:a16="http://schemas.microsoft.com/office/drawing/2014/main" id="{53CCF31C-7101-4BBF-BC09-3DE0FAC37F7B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楕円 25">
                <a:extLst>
                  <a:ext uri="{FF2B5EF4-FFF2-40B4-BE49-F238E27FC236}">
                    <a16:creationId xmlns:a16="http://schemas.microsoft.com/office/drawing/2014/main" id="{8248EB41-5577-4E3D-8D29-3F885302C0E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47CF25D4-C8AF-4386-BAD8-6E13B60139B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AA59CC2A-F18E-4188-BD5C-734C208EC362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星: 12 pt 28">
                <a:extLst>
                  <a:ext uri="{FF2B5EF4-FFF2-40B4-BE49-F238E27FC236}">
                    <a16:creationId xmlns:a16="http://schemas.microsoft.com/office/drawing/2014/main" id="{A6B7E5BF-40AC-49F4-9353-76FA64DE4D1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楕円 29">
                <a:extLst>
                  <a:ext uri="{FF2B5EF4-FFF2-40B4-BE49-F238E27FC236}">
                    <a16:creationId xmlns:a16="http://schemas.microsoft.com/office/drawing/2014/main" id="{8443A14A-4AFD-4579-9E94-20D4EDF69D7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1" name="楕円 30">
                <a:extLst>
                  <a:ext uri="{FF2B5EF4-FFF2-40B4-BE49-F238E27FC236}">
                    <a16:creationId xmlns:a16="http://schemas.microsoft.com/office/drawing/2014/main" id="{C29629EA-575D-4818-A087-F3C774F968B8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2" name="楕円 31">
                <a:extLst>
                  <a:ext uri="{FF2B5EF4-FFF2-40B4-BE49-F238E27FC236}">
                    <a16:creationId xmlns:a16="http://schemas.microsoft.com/office/drawing/2014/main" id="{20B1F65C-15E6-4FE8-A50C-FFABA85EF81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</p:grpSp>
      <p:grpSp>
        <p:nvGrpSpPr>
          <p:cNvPr id="185" name="グループ化 184">
            <a:extLst>
              <a:ext uri="{FF2B5EF4-FFF2-40B4-BE49-F238E27FC236}">
                <a16:creationId xmlns:a16="http://schemas.microsoft.com/office/drawing/2014/main" id="{AAA2188B-E58C-461B-A934-7B3DF5DC19DF}"/>
              </a:ext>
            </a:extLst>
          </p:cNvPr>
          <p:cNvGrpSpPr/>
          <p:nvPr/>
        </p:nvGrpSpPr>
        <p:grpSpPr>
          <a:xfrm>
            <a:off x="3633156" y="868827"/>
            <a:ext cx="2648634" cy="2648632"/>
            <a:chOff x="3340079" y="810212"/>
            <a:chExt cx="2648634" cy="2648632"/>
          </a:xfrm>
        </p:grpSpPr>
        <p:sp>
          <p:nvSpPr>
            <p:cNvPr id="186" name="楕円 185">
              <a:extLst>
                <a:ext uri="{FF2B5EF4-FFF2-40B4-BE49-F238E27FC236}">
                  <a16:creationId xmlns:a16="http://schemas.microsoft.com/office/drawing/2014/main" id="{E0D90CE5-6895-477A-B448-41F7DB37B0AA}"/>
                </a:ext>
              </a:extLst>
            </p:cNvPr>
            <p:cNvSpPr/>
            <p:nvPr/>
          </p:nvSpPr>
          <p:spPr>
            <a:xfrm>
              <a:off x="3340079" y="810212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B127DAE8-CCD7-403A-8D97-F41D962F97DE}"/>
                </a:ext>
              </a:extLst>
            </p:cNvPr>
            <p:cNvSpPr/>
            <p:nvPr/>
          </p:nvSpPr>
          <p:spPr>
            <a:xfrm>
              <a:off x="3423995" y="894176"/>
              <a:ext cx="2480803" cy="2480705"/>
            </a:xfrm>
            <a:custGeom>
              <a:avLst/>
              <a:gdLst>
                <a:gd name="connsiteX0" fmla="*/ 12839164 w 20367291"/>
                <a:gd name="connsiteY0" fmla="*/ 20001476 h 20366484"/>
                <a:gd name="connsiteX1" fmla="*/ 12886474 w 20367291"/>
                <a:gd name="connsiteY1" fmla="*/ 20001476 h 20366484"/>
                <a:gd name="connsiteX2" fmla="*/ 12831335 w 20367291"/>
                <a:gd name="connsiteY2" fmla="*/ 20017134 h 20366484"/>
                <a:gd name="connsiteX3" fmla="*/ 10382116 w 20367291"/>
                <a:gd name="connsiteY3" fmla="*/ 20001476 h 20366484"/>
                <a:gd name="connsiteX4" fmla="*/ 11202186 w 20367291"/>
                <a:gd name="connsiteY4" fmla="*/ 20001476 h 20366484"/>
                <a:gd name="connsiteX5" fmla="*/ 11350615 w 20367291"/>
                <a:gd name="connsiteY5" fmla="*/ 20298332 h 20366484"/>
                <a:gd name="connsiteX6" fmla="*/ 11224864 w 20367291"/>
                <a:gd name="connsiteY6" fmla="*/ 20314312 h 20366484"/>
                <a:gd name="connsiteX7" fmla="*/ 10707695 w 20367291"/>
                <a:gd name="connsiteY7" fmla="*/ 20353638 h 20366484"/>
                <a:gd name="connsiteX8" fmla="*/ 10199614 w 20367291"/>
                <a:gd name="connsiteY8" fmla="*/ 20366484 h 20366484"/>
                <a:gd name="connsiteX9" fmla="*/ 7936589 w 20367291"/>
                <a:gd name="connsiteY9" fmla="*/ 20001476 h 20366484"/>
                <a:gd name="connsiteX10" fmla="*/ 8756661 w 20367291"/>
                <a:gd name="connsiteY10" fmla="*/ 20001476 h 20366484"/>
                <a:gd name="connsiteX11" fmla="*/ 8897517 w 20367291"/>
                <a:gd name="connsiteY11" fmla="*/ 20283190 h 20366484"/>
                <a:gd name="connsiteX12" fmla="*/ 8632777 w 20367291"/>
                <a:gd name="connsiteY12" fmla="*/ 20249550 h 20366484"/>
                <a:gd name="connsiteX13" fmla="*/ 8131286 w 20367291"/>
                <a:gd name="connsiteY13" fmla="*/ 20159992 h 20366484"/>
                <a:gd name="connsiteX14" fmla="*/ 7885674 w 20367291"/>
                <a:gd name="connsiteY14" fmla="*/ 20103306 h 20366484"/>
                <a:gd name="connsiteX15" fmla="*/ 14067688 w 20367291"/>
                <a:gd name="connsiteY15" fmla="*/ 19327716 h 20366484"/>
                <a:gd name="connsiteX16" fmla="*/ 14666923 w 20367291"/>
                <a:gd name="connsiteY16" fmla="*/ 19327716 h 20366484"/>
                <a:gd name="connsiteX17" fmla="*/ 14598677 w 20367291"/>
                <a:gd name="connsiteY17" fmla="*/ 19362670 h 20366484"/>
                <a:gd name="connsiteX18" fmla="*/ 14147580 w 20367291"/>
                <a:gd name="connsiteY18" fmla="*/ 19566606 h 20366484"/>
                <a:gd name="connsiteX19" fmla="*/ 13899294 w 20367291"/>
                <a:gd name="connsiteY19" fmla="*/ 19664502 h 20366484"/>
                <a:gd name="connsiteX20" fmla="*/ 11610640 w 20367291"/>
                <a:gd name="connsiteY20" fmla="*/ 19327716 h 20366484"/>
                <a:gd name="connsiteX21" fmla="*/ 12430710 w 20367291"/>
                <a:gd name="connsiteY21" fmla="*/ 19327716 h 20366484"/>
                <a:gd name="connsiteX22" fmla="*/ 12741344 w 20367291"/>
                <a:gd name="connsiteY22" fmla="*/ 19948984 h 20366484"/>
                <a:gd name="connsiteX23" fmla="*/ 12688000 w 20367291"/>
                <a:gd name="connsiteY23" fmla="*/ 20055672 h 20366484"/>
                <a:gd name="connsiteX24" fmla="*/ 12236005 w 20367291"/>
                <a:gd name="connsiteY24" fmla="*/ 20159992 h 20366484"/>
                <a:gd name="connsiteX25" fmla="*/ 11734514 w 20367291"/>
                <a:gd name="connsiteY25" fmla="*/ 20249550 h 20366484"/>
                <a:gd name="connsiteX26" fmla="*/ 11467267 w 20367291"/>
                <a:gd name="connsiteY26" fmla="*/ 20283508 h 20366484"/>
                <a:gd name="connsiteX27" fmla="*/ 11300004 w 20367291"/>
                <a:gd name="connsiteY27" fmla="*/ 19948984 h 20366484"/>
                <a:gd name="connsiteX28" fmla="*/ 9165113 w 20367291"/>
                <a:gd name="connsiteY28" fmla="*/ 19327716 h 20366484"/>
                <a:gd name="connsiteX29" fmla="*/ 9985185 w 20367291"/>
                <a:gd name="connsiteY29" fmla="*/ 19327716 h 20366484"/>
                <a:gd name="connsiteX30" fmla="*/ 10295820 w 20367291"/>
                <a:gd name="connsiteY30" fmla="*/ 19948984 h 20366484"/>
                <a:gd name="connsiteX31" fmla="*/ 10088075 w 20367291"/>
                <a:gd name="connsiteY31" fmla="*/ 20364472 h 20366484"/>
                <a:gd name="connsiteX32" fmla="*/ 9659597 w 20367291"/>
                <a:gd name="connsiteY32" fmla="*/ 20353638 h 20366484"/>
                <a:gd name="connsiteX33" fmla="*/ 9142427 w 20367291"/>
                <a:gd name="connsiteY33" fmla="*/ 20314312 h 20366484"/>
                <a:gd name="connsiteX34" fmla="*/ 9030000 w 20367291"/>
                <a:gd name="connsiteY34" fmla="*/ 20300024 h 20366484"/>
                <a:gd name="connsiteX35" fmla="*/ 8854481 w 20367291"/>
                <a:gd name="connsiteY35" fmla="*/ 19948984 h 20366484"/>
                <a:gd name="connsiteX36" fmla="*/ 6708062 w 20367291"/>
                <a:gd name="connsiteY36" fmla="*/ 19327716 h 20366484"/>
                <a:gd name="connsiteX37" fmla="*/ 7528133 w 20367291"/>
                <a:gd name="connsiteY37" fmla="*/ 19327716 h 20366484"/>
                <a:gd name="connsiteX38" fmla="*/ 7838769 w 20367291"/>
                <a:gd name="connsiteY38" fmla="*/ 19948984 h 20366484"/>
                <a:gd name="connsiteX39" fmla="*/ 7774444 w 20367291"/>
                <a:gd name="connsiteY39" fmla="*/ 20077634 h 20366484"/>
                <a:gd name="connsiteX40" fmla="*/ 7638594 w 20367291"/>
                <a:gd name="connsiteY40" fmla="*/ 20046280 h 20366484"/>
                <a:gd name="connsiteX41" fmla="*/ 6682167 w 20367291"/>
                <a:gd name="connsiteY41" fmla="*/ 19748946 h 20366484"/>
                <a:gd name="connsiteX42" fmla="*/ 6527867 w 20367291"/>
                <a:gd name="connsiteY42" fmla="*/ 19688108 h 20366484"/>
                <a:gd name="connsiteX43" fmla="*/ 15296212 w 20367291"/>
                <a:gd name="connsiteY43" fmla="*/ 18653960 h 20366484"/>
                <a:gd name="connsiteX44" fmla="*/ 15836428 w 20367291"/>
                <a:gd name="connsiteY44" fmla="*/ 18653960 h 20366484"/>
                <a:gd name="connsiteX45" fmla="*/ 15464236 w 20367291"/>
                <a:gd name="connsiteY45" fmla="*/ 18892568 h 20366484"/>
                <a:gd name="connsiteX46" fmla="*/ 15060972 w 20367291"/>
                <a:gd name="connsiteY46" fmla="*/ 19124438 h 20366484"/>
                <a:gd name="connsiteX47" fmla="*/ 12839164 w 20367291"/>
                <a:gd name="connsiteY47" fmla="*/ 18653960 h 20366484"/>
                <a:gd name="connsiteX48" fmla="*/ 13659236 w 20367291"/>
                <a:gd name="connsiteY48" fmla="*/ 18653960 h 20366484"/>
                <a:gd name="connsiteX49" fmla="*/ 13969870 w 20367291"/>
                <a:gd name="connsiteY49" fmla="*/ 19275228 h 20366484"/>
                <a:gd name="connsiteX50" fmla="*/ 13744769 w 20367291"/>
                <a:gd name="connsiteY50" fmla="*/ 19725430 h 20366484"/>
                <a:gd name="connsiteX51" fmla="*/ 13685124 w 20367291"/>
                <a:gd name="connsiteY51" fmla="*/ 19748946 h 20366484"/>
                <a:gd name="connsiteX52" fmla="*/ 13249058 w 20367291"/>
                <a:gd name="connsiteY52" fmla="*/ 19896496 h 20366484"/>
                <a:gd name="connsiteX53" fmla="*/ 12839164 w 20367291"/>
                <a:gd name="connsiteY53" fmla="*/ 19896496 h 20366484"/>
                <a:gd name="connsiteX54" fmla="*/ 12528532 w 20367291"/>
                <a:gd name="connsiteY54" fmla="*/ 19275228 h 20366484"/>
                <a:gd name="connsiteX55" fmla="*/ 10382116 w 20367291"/>
                <a:gd name="connsiteY55" fmla="*/ 18653960 h 20366484"/>
                <a:gd name="connsiteX56" fmla="*/ 11202188 w 20367291"/>
                <a:gd name="connsiteY56" fmla="*/ 18653960 h 20366484"/>
                <a:gd name="connsiteX57" fmla="*/ 11512824 w 20367291"/>
                <a:gd name="connsiteY57" fmla="*/ 19275228 h 20366484"/>
                <a:gd name="connsiteX58" fmla="*/ 11202188 w 20367291"/>
                <a:gd name="connsiteY58" fmla="*/ 19896496 h 20366484"/>
                <a:gd name="connsiteX59" fmla="*/ 10382116 w 20367291"/>
                <a:gd name="connsiteY59" fmla="*/ 19896496 h 20366484"/>
                <a:gd name="connsiteX60" fmla="*/ 10071487 w 20367291"/>
                <a:gd name="connsiteY60" fmla="*/ 19275228 h 20366484"/>
                <a:gd name="connsiteX61" fmla="*/ 7936589 w 20367291"/>
                <a:gd name="connsiteY61" fmla="*/ 18653960 h 20366484"/>
                <a:gd name="connsiteX62" fmla="*/ 8756661 w 20367291"/>
                <a:gd name="connsiteY62" fmla="*/ 18653960 h 20366484"/>
                <a:gd name="connsiteX63" fmla="*/ 9067293 w 20367291"/>
                <a:gd name="connsiteY63" fmla="*/ 19275228 h 20366484"/>
                <a:gd name="connsiteX64" fmla="*/ 8756661 w 20367291"/>
                <a:gd name="connsiteY64" fmla="*/ 19896496 h 20366484"/>
                <a:gd name="connsiteX65" fmla="*/ 7936589 w 20367291"/>
                <a:gd name="connsiteY65" fmla="*/ 19896496 h 20366484"/>
                <a:gd name="connsiteX66" fmla="*/ 7625953 w 20367291"/>
                <a:gd name="connsiteY66" fmla="*/ 19275228 h 20366484"/>
                <a:gd name="connsiteX67" fmla="*/ 5479538 w 20367291"/>
                <a:gd name="connsiteY67" fmla="*/ 18653960 h 20366484"/>
                <a:gd name="connsiteX68" fmla="*/ 6299609 w 20367291"/>
                <a:gd name="connsiteY68" fmla="*/ 18653960 h 20366484"/>
                <a:gd name="connsiteX69" fmla="*/ 6610242 w 20367291"/>
                <a:gd name="connsiteY69" fmla="*/ 19275228 h 20366484"/>
                <a:gd name="connsiteX70" fmla="*/ 6424234 w 20367291"/>
                <a:gd name="connsiteY70" fmla="*/ 19647246 h 20366484"/>
                <a:gd name="connsiteX71" fmla="*/ 6219712 w 20367291"/>
                <a:gd name="connsiteY71" fmla="*/ 19566606 h 20366484"/>
                <a:gd name="connsiteX72" fmla="*/ 5329516 w 20367291"/>
                <a:gd name="connsiteY72" fmla="*/ 19137776 h 20366484"/>
                <a:gd name="connsiteX73" fmla="*/ 5258147 w 20367291"/>
                <a:gd name="connsiteY73" fmla="*/ 19096740 h 20366484"/>
                <a:gd name="connsiteX74" fmla="*/ 16524736 w 20367291"/>
                <a:gd name="connsiteY74" fmla="*/ 17980216 h 20366484"/>
                <a:gd name="connsiteX75" fmla="*/ 16732067 w 20367291"/>
                <a:gd name="connsiteY75" fmla="*/ 17980216 h 20366484"/>
                <a:gd name="connsiteX76" fmla="*/ 16661390 w 20367291"/>
                <a:gd name="connsiteY76" fmla="*/ 18041438 h 20366484"/>
                <a:gd name="connsiteX77" fmla="*/ 16385859 w 20367291"/>
                <a:gd name="connsiteY77" fmla="*/ 18257962 h 20366484"/>
                <a:gd name="connsiteX78" fmla="*/ 14067690 w 20367291"/>
                <a:gd name="connsiteY78" fmla="*/ 17980216 h 20366484"/>
                <a:gd name="connsiteX79" fmla="*/ 14887760 w 20367291"/>
                <a:gd name="connsiteY79" fmla="*/ 17980216 h 20366484"/>
                <a:gd name="connsiteX80" fmla="*/ 15198392 w 20367291"/>
                <a:gd name="connsiteY80" fmla="*/ 18601468 h 20366484"/>
                <a:gd name="connsiteX81" fmla="*/ 14893222 w 20367291"/>
                <a:gd name="connsiteY81" fmla="*/ 19211812 h 20366484"/>
                <a:gd name="connsiteX82" fmla="*/ 14871894 w 20367291"/>
                <a:gd name="connsiteY82" fmla="*/ 19222736 h 20366484"/>
                <a:gd name="connsiteX83" fmla="*/ 14067690 w 20367291"/>
                <a:gd name="connsiteY83" fmla="*/ 19222736 h 20366484"/>
                <a:gd name="connsiteX84" fmla="*/ 13757056 w 20367291"/>
                <a:gd name="connsiteY84" fmla="*/ 18601468 h 20366484"/>
                <a:gd name="connsiteX85" fmla="*/ 11610644 w 20367291"/>
                <a:gd name="connsiteY85" fmla="*/ 17980216 h 20366484"/>
                <a:gd name="connsiteX86" fmla="*/ 12430712 w 20367291"/>
                <a:gd name="connsiteY86" fmla="*/ 17980216 h 20366484"/>
                <a:gd name="connsiteX87" fmla="*/ 12741346 w 20367291"/>
                <a:gd name="connsiteY87" fmla="*/ 18601468 h 20366484"/>
                <a:gd name="connsiteX88" fmla="*/ 12430712 w 20367291"/>
                <a:gd name="connsiteY88" fmla="*/ 19222736 h 20366484"/>
                <a:gd name="connsiteX89" fmla="*/ 11610644 w 20367291"/>
                <a:gd name="connsiteY89" fmla="*/ 19222736 h 20366484"/>
                <a:gd name="connsiteX90" fmla="*/ 11300008 w 20367291"/>
                <a:gd name="connsiteY90" fmla="*/ 18601468 h 20366484"/>
                <a:gd name="connsiteX91" fmla="*/ 9165113 w 20367291"/>
                <a:gd name="connsiteY91" fmla="*/ 17980212 h 20366484"/>
                <a:gd name="connsiteX92" fmla="*/ 9985185 w 20367291"/>
                <a:gd name="connsiteY92" fmla="*/ 17980212 h 20366484"/>
                <a:gd name="connsiteX93" fmla="*/ 10295820 w 20367291"/>
                <a:gd name="connsiteY93" fmla="*/ 18601468 h 20366484"/>
                <a:gd name="connsiteX94" fmla="*/ 9985185 w 20367291"/>
                <a:gd name="connsiteY94" fmla="*/ 19222736 h 20366484"/>
                <a:gd name="connsiteX95" fmla="*/ 9165113 w 20367291"/>
                <a:gd name="connsiteY95" fmla="*/ 19222736 h 20366484"/>
                <a:gd name="connsiteX96" fmla="*/ 8854481 w 20367291"/>
                <a:gd name="connsiteY96" fmla="*/ 18601468 h 20366484"/>
                <a:gd name="connsiteX97" fmla="*/ 6708062 w 20367291"/>
                <a:gd name="connsiteY97" fmla="*/ 17980212 h 20366484"/>
                <a:gd name="connsiteX98" fmla="*/ 7528133 w 20367291"/>
                <a:gd name="connsiteY98" fmla="*/ 17980212 h 20366484"/>
                <a:gd name="connsiteX99" fmla="*/ 7838769 w 20367291"/>
                <a:gd name="connsiteY99" fmla="*/ 18601468 h 20366484"/>
                <a:gd name="connsiteX100" fmla="*/ 7528133 w 20367291"/>
                <a:gd name="connsiteY100" fmla="*/ 19222736 h 20366484"/>
                <a:gd name="connsiteX101" fmla="*/ 6708062 w 20367291"/>
                <a:gd name="connsiteY101" fmla="*/ 19222736 h 20366484"/>
                <a:gd name="connsiteX102" fmla="*/ 6397429 w 20367291"/>
                <a:gd name="connsiteY102" fmla="*/ 18601468 h 20366484"/>
                <a:gd name="connsiteX103" fmla="*/ 4251013 w 20367291"/>
                <a:gd name="connsiteY103" fmla="*/ 17980212 h 20366484"/>
                <a:gd name="connsiteX104" fmla="*/ 5071085 w 20367291"/>
                <a:gd name="connsiteY104" fmla="*/ 17980212 h 20366484"/>
                <a:gd name="connsiteX105" fmla="*/ 5381719 w 20367291"/>
                <a:gd name="connsiteY105" fmla="*/ 18601468 h 20366484"/>
                <a:gd name="connsiteX106" fmla="*/ 5161786 w 20367291"/>
                <a:gd name="connsiteY106" fmla="*/ 19041334 h 20366484"/>
                <a:gd name="connsiteX107" fmla="*/ 4903055 w 20367291"/>
                <a:gd name="connsiteY107" fmla="*/ 18892568 h 20366484"/>
                <a:gd name="connsiteX108" fmla="*/ 4090608 w 20367291"/>
                <a:gd name="connsiteY108" fmla="*/ 18343758 h 20366484"/>
                <a:gd name="connsiteX109" fmla="*/ 4075266 w 20367291"/>
                <a:gd name="connsiteY109" fmla="*/ 18331702 h 20366484"/>
                <a:gd name="connsiteX110" fmla="*/ 15296226 w 20367291"/>
                <a:gd name="connsiteY110" fmla="*/ 17307976 h 20366484"/>
                <a:gd name="connsiteX111" fmla="*/ 16116298 w 20367291"/>
                <a:gd name="connsiteY111" fmla="*/ 17307976 h 20366484"/>
                <a:gd name="connsiteX112" fmla="*/ 16426932 w 20367291"/>
                <a:gd name="connsiteY112" fmla="*/ 17929220 h 20366484"/>
                <a:gd name="connsiteX113" fmla="*/ 16188196 w 20367291"/>
                <a:gd name="connsiteY113" fmla="*/ 18406682 h 20366484"/>
                <a:gd name="connsiteX114" fmla="*/ 15985988 w 20367291"/>
                <a:gd name="connsiteY114" fmla="*/ 18550476 h 20366484"/>
                <a:gd name="connsiteX115" fmla="*/ 15296226 w 20367291"/>
                <a:gd name="connsiteY115" fmla="*/ 18550476 h 20366484"/>
                <a:gd name="connsiteX116" fmla="*/ 14985592 w 20367291"/>
                <a:gd name="connsiteY116" fmla="*/ 17929220 h 20366484"/>
                <a:gd name="connsiteX117" fmla="*/ 12839182 w 20367291"/>
                <a:gd name="connsiteY117" fmla="*/ 17307976 h 20366484"/>
                <a:gd name="connsiteX118" fmla="*/ 13659252 w 20367291"/>
                <a:gd name="connsiteY118" fmla="*/ 17307976 h 20366484"/>
                <a:gd name="connsiteX119" fmla="*/ 13969886 w 20367291"/>
                <a:gd name="connsiteY119" fmla="*/ 17929220 h 20366484"/>
                <a:gd name="connsiteX120" fmla="*/ 13659252 w 20367291"/>
                <a:gd name="connsiteY120" fmla="*/ 18550476 h 20366484"/>
                <a:gd name="connsiteX121" fmla="*/ 12839182 w 20367291"/>
                <a:gd name="connsiteY121" fmla="*/ 18550476 h 20366484"/>
                <a:gd name="connsiteX122" fmla="*/ 12528548 w 20367291"/>
                <a:gd name="connsiteY122" fmla="*/ 17929220 h 20366484"/>
                <a:gd name="connsiteX123" fmla="*/ 10382140 w 20367291"/>
                <a:gd name="connsiteY123" fmla="*/ 17307976 h 20366484"/>
                <a:gd name="connsiteX124" fmla="*/ 11202208 w 20367291"/>
                <a:gd name="connsiteY124" fmla="*/ 17307976 h 20366484"/>
                <a:gd name="connsiteX125" fmla="*/ 11512842 w 20367291"/>
                <a:gd name="connsiteY125" fmla="*/ 17929220 h 20366484"/>
                <a:gd name="connsiteX126" fmla="*/ 11202208 w 20367291"/>
                <a:gd name="connsiteY126" fmla="*/ 18550476 h 20366484"/>
                <a:gd name="connsiteX127" fmla="*/ 10382140 w 20367291"/>
                <a:gd name="connsiteY127" fmla="*/ 18550476 h 20366484"/>
                <a:gd name="connsiteX128" fmla="*/ 10071505 w 20367291"/>
                <a:gd name="connsiteY128" fmla="*/ 17929220 h 20366484"/>
                <a:gd name="connsiteX129" fmla="*/ 7936589 w 20367291"/>
                <a:gd name="connsiteY129" fmla="*/ 17307964 h 20366484"/>
                <a:gd name="connsiteX130" fmla="*/ 8756661 w 20367291"/>
                <a:gd name="connsiteY130" fmla="*/ 17307964 h 20366484"/>
                <a:gd name="connsiteX131" fmla="*/ 9067293 w 20367291"/>
                <a:gd name="connsiteY131" fmla="*/ 17929220 h 20366484"/>
                <a:gd name="connsiteX132" fmla="*/ 8756661 w 20367291"/>
                <a:gd name="connsiteY132" fmla="*/ 18550476 h 20366484"/>
                <a:gd name="connsiteX133" fmla="*/ 7936589 w 20367291"/>
                <a:gd name="connsiteY133" fmla="*/ 18550476 h 20366484"/>
                <a:gd name="connsiteX134" fmla="*/ 7625953 w 20367291"/>
                <a:gd name="connsiteY134" fmla="*/ 17929220 h 20366484"/>
                <a:gd name="connsiteX135" fmla="*/ 5479538 w 20367291"/>
                <a:gd name="connsiteY135" fmla="*/ 17307964 h 20366484"/>
                <a:gd name="connsiteX136" fmla="*/ 6299609 w 20367291"/>
                <a:gd name="connsiteY136" fmla="*/ 17307964 h 20366484"/>
                <a:gd name="connsiteX137" fmla="*/ 6610242 w 20367291"/>
                <a:gd name="connsiteY137" fmla="*/ 17929220 h 20366484"/>
                <a:gd name="connsiteX138" fmla="*/ 6299609 w 20367291"/>
                <a:gd name="connsiteY138" fmla="*/ 18550476 h 20366484"/>
                <a:gd name="connsiteX139" fmla="*/ 5479538 w 20367291"/>
                <a:gd name="connsiteY139" fmla="*/ 18550476 h 20366484"/>
                <a:gd name="connsiteX140" fmla="*/ 5168903 w 20367291"/>
                <a:gd name="connsiteY140" fmla="*/ 17929220 h 20366484"/>
                <a:gd name="connsiteX141" fmla="*/ 3022488 w 20367291"/>
                <a:gd name="connsiteY141" fmla="*/ 17307964 h 20366484"/>
                <a:gd name="connsiteX142" fmla="*/ 3842560 w 20367291"/>
                <a:gd name="connsiteY142" fmla="*/ 17307964 h 20366484"/>
                <a:gd name="connsiteX143" fmla="*/ 4153193 w 20367291"/>
                <a:gd name="connsiteY143" fmla="*/ 17929220 h 20366484"/>
                <a:gd name="connsiteX144" fmla="*/ 3986735 w 20367291"/>
                <a:gd name="connsiteY144" fmla="*/ 18262130 h 20366484"/>
                <a:gd name="connsiteX145" fmla="*/ 3705901 w 20367291"/>
                <a:gd name="connsiteY145" fmla="*/ 18041438 h 20366484"/>
                <a:gd name="connsiteX146" fmla="*/ 3336392 w 20367291"/>
                <a:gd name="connsiteY146" fmla="*/ 17721362 h 20366484"/>
                <a:gd name="connsiteX147" fmla="*/ 2983848 w 20367291"/>
                <a:gd name="connsiteY147" fmla="*/ 17385242 h 20366484"/>
                <a:gd name="connsiteX148" fmla="*/ 16524752 w 20367291"/>
                <a:gd name="connsiteY148" fmla="*/ 16634219 h 20366484"/>
                <a:gd name="connsiteX149" fmla="*/ 17344830 w 20367291"/>
                <a:gd name="connsiteY149" fmla="*/ 16634219 h 20366484"/>
                <a:gd name="connsiteX150" fmla="*/ 17604483 w 20367291"/>
                <a:gd name="connsiteY150" fmla="*/ 17153508 h 20366484"/>
                <a:gd name="connsiteX151" fmla="*/ 17384570 w 20367291"/>
                <a:gd name="connsiteY151" fmla="*/ 17384168 h 20366484"/>
                <a:gd name="connsiteX152" fmla="*/ 17030899 w 20367291"/>
                <a:gd name="connsiteY152" fmla="*/ 17721362 h 20366484"/>
                <a:gd name="connsiteX153" fmla="*/ 16851505 w 20367291"/>
                <a:gd name="connsiteY153" fmla="*/ 17876756 h 20366484"/>
                <a:gd name="connsiteX154" fmla="*/ 16524752 w 20367291"/>
                <a:gd name="connsiteY154" fmla="*/ 17876756 h 20366484"/>
                <a:gd name="connsiteX155" fmla="*/ 16214116 w 20367291"/>
                <a:gd name="connsiteY155" fmla="*/ 17255484 h 20366484"/>
                <a:gd name="connsiteX156" fmla="*/ 14067706 w 20367291"/>
                <a:gd name="connsiteY156" fmla="*/ 16634219 h 20366484"/>
                <a:gd name="connsiteX157" fmla="*/ 14887776 w 20367291"/>
                <a:gd name="connsiteY157" fmla="*/ 16634219 h 20366484"/>
                <a:gd name="connsiteX158" fmla="*/ 15198408 w 20367291"/>
                <a:gd name="connsiteY158" fmla="*/ 17255484 h 20366484"/>
                <a:gd name="connsiteX159" fmla="*/ 14887776 w 20367291"/>
                <a:gd name="connsiteY159" fmla="*/ 17876756 h 20366484"/>
                <a:gd name="connsiteX160" fmla="*/ 14067706 w 20367291"/>
                <a:gd name="connsiteY160" fmla="*/ 17876756 h 20366484"/>
                <a:gd name="connsiteX161" fmla="*/ 13757072 w 20367291"/>
                <a:gd name="connsiteY161" fmla="*/ 17255484 h 20366484"/>
                <a:gd name="connsiteX162" fmla="*/ 11610660 w 20367291"/>
                <a:gd name="connsiteY162" fmla="*/ 16634219 h 20366484"/>
                <a:gd name="connsiteX163" fmla="*/ 12430730 w 20367291"/>
                <a:gd name="connsiteY163" fmla="*/ 16634219 h 20366484"/>
                <a:gd name="connsiteX164" fmla="*/ 12741364 w 20367291"/>
                <a:gd name="connsiteY164" fmla="*/ 17255484 h 20366484"/>
                <a:gd name="connsiteX165" fmla="*/ 12430730 w 20367291"/>
                <a:gd name="connsiteY165" fmla="*/ 17876756 h 20366484"/>
                <a:gd name="connsiteX166" fmla="*/ 11610660 w 20367291"/>
                <a:gd name="connsiteY166" fmla="*/ 17876756 h 20366484"/>
                <a:gd name="connsiteX167" fmla="*/ 11300028 w 20367291"/>
                <a:gd name="connsiteY167" fmla="*/ 17255484 h 20366484"/>
                <a:gd name="connsiteX168" fmla="*/ 9165113 w 20367291"/>
                <a:gd name="connsiteY168" fmla="*/ 16634207 h 20366484"/>
                <a:gd name="connsiteX169" fmla="*/ 9985185 w 20367291"/>
                <a:gd name="connsiteY169" fmla="*/ 16634207 h 20366484"/>
                <a:gd name="connsiteX170" fmla="*/ 10295820 w 20367291"/>
                <a:gd name="connsiteY170" fmla="*/ 17255472 h 20366484"/>
                <a:gd name="connsiteX171" fmla="*/ 9985185 w 20367291"/>
                <a:gd name="connsiteY171" fmla="*/ 17876740 h 20366484"/>
                <a:gd name="connsiteX172" fmla="*/ 9165113 w 20367291"/>
                <a:gd name="connsiteY172" fmla="*/ 17876740 h 20366484"/>
                <a:gd name="connsiteX173" fmla="*/ 8854481 w 20367291"/>
                <a:gd name="connsiteY173" fmla="*/ 17255472 h 20366484"/>
                <a:gd name="connsiteX174" fmla="*/ 6708062 w 20367291"/>
                <a:gd name="connsiteY174" fmla="*/ 16634207 h 20366484"/>
                <a:gd name="connsiteX175" fmla="*/ 7528133 w 20367291"/>
                <a:gd name="connsiteY175" fmla="*/ 16634207 h 20366484"/>
                <a:gd name="connsiteX176" fmla="*/ 7838769 w 20367291"/>
                <a:gd name="connsiteY176" fmla="*/ 17255472 h 20366484"/>
                <a:gd name="connsiteX177" fmla="*/ 7528133 w 20367291"/>
                <a:gd name="connsiteY177" fmla="*/ 17876744 h 20366484"/>
                <a:gd name="connsiteX178" fmla="*/ 6708062 w 20367291"/>
                <a:gd name="connsiteY178" fmla="*/ 17876744 h 20366484"/>
                <a:gd name="connsiteX179" fmla="*/ 6397429 w 20367291"/>
                <a:gd name="connsiteY179" fmla="*/ 17255472 h 20366484"/>
                <a:gd name="connsiteX180" fmla="*/ 4251013 w 20367291"/>
                <a:gd name="connsiteY180" fmla="*/ 16634207 h 20366484"/>
                <a:gd name="connsiteX181" fmla="*/ 5071085 w 20367291"/>
                <a:gd name="connsiteY181" fmla="*/ 16634207 h 20366484"/>
                <a:gd name="connsiteX182" fmla="*/ 5381719 w 20367291"/>
                <a:gd name="connsiteY182" fmla="*/ 17255476 h 20366484"/>
                <a:gd name="connsiteX183" fmla="*/ 5071085 w 20367291"/>
                <a:gd name="connsiteY183" fmla="*/ 17876744 h 20366484"/>
                <a:gd name="connsiteX184" fmla="*/ 4251013 w 20367291"/>
                <a:gd name="connsiteY184" fmla="*/ 17876744 h 20366484"/>
                <a:gd name="connsiteX185" fmla="*/ 3940380 w 20367291"/>
                <a:gd name="connsiteY185" fmla="*/ 17255476 h 20366484"/>
                <a:gd name="connsiteX186" fmla="*/ 2304405 w 20367291"/>
                <a:gd name="connsiteY186" fmla="*/ 16634207 h 20366484"/>
                <a:gd name="connsiteX187" fmla="*/ 2614035 w 20367291"/>
                <a:gd name="connsiteY187" fmla="*/ 16634207 h 20366484"/>
                <a:gd name="connsiteX188" fmla="*/ 2924668 w 20367291"/>
                <a:gd name="connsiteY188" fmla="*/ 17255476 h 20366484"/>
                <a:gd name="connsiteX189" fmla="*/ 2902430 w 20367291"/>
                <a:gd name="connsiteY189" fmla="*/ 17299954 h 20366484"/>
                <a:gd name="connsiteX190" fmla="*/ 2645526 w 20367291"/>
                <a:gd name="connsiteY190" fmla="*/ 17030496 h 20366484"/>
                <a:gd name="connsiteX191" fmla="*/ 2325450 w 20367291"/>
                <a:gd name="connsiteY191" fmla="*/ 16660987 h 20366484"/>
                <a:gd name="connsiteX192" fmla="*/ 17753296 w 20367291"/>
                <a:gd name="connsiteY192" fmla="*/ 15960463 h 20366484"/>
                <a:gd name="connsiteX193" fmla="*/ 18568743 w 20367291"/>
                <a:gd name="connsiteY193" fmla="*/ 15960463 h 20366484"/>
                <a:gd name="connsiteX194" fmla="*/ 18344161 w 20367291"/>
                <a:gd name="connsiteY194" fmla="*/ 16276280 h 20366484"/>
                <a:gd name="connsiteX195" fmla="*/ 17721765 w 20367291"/>
                <a:gd name="connsiteY195" fmla="*/ 17030496 h 20366484"/>
                <a:gd name="connsiteX196" fmla="*/ 17685869 w 20367291"/>
                <a:gd name="connsiteY196" fmla="*/ 17068144 h 20366484"/>
                <a:gd name="connsiteX197" fmla="*/ 17442656 w 20367291"/>
                <a:gd name="connsiteY197" fmla="*/ 16581727 h 20366484"/>
                <a:gd name="connsiteX198" fmla="*/ 15296228 w 20367291"/>
                <a:gd name="connsiteY198" fmla="*/ 15960463 h 20366484"/>
                <a:gd name="connsiteX199" fmla="*/ 16116300 w 20367291"/>
                <a:gd name="connsiteY199" fmla="*/ 15960463 h 20366484"/>
                <a:gd name="connsiteX200" fmla="*/ 16426934 w 20367291"/>
                <a:gd name="connsiteY200" fmla="*/ 16581727 h 20366484"/>
                <a:gd name="connsiteX201" fmla="*/ 16116300 w 20367291"/>
                <a:gd name="connsiteY201" fmla="*/ 17202996 h 20366484"/>
                <a:gd name="connsiteX202" fmla="*/ 15296228 w 20367291"/>
                <a:gd name="connsiteY202" fmla="*/ 17202996 h 20366484"/>
                <a:gd name="connsiteX203" fmla="*/ 14985596 w 20367291"/>
                <a:gd name="connsiteY203" fmla="*/ 16581727 h 20366484"/>
                <a:gd name="connsiteX204" fmla="*/ 12839184 w 20367291"/>
                <a:gd name="connsiteY204" fmla="*/ 15960463 h 20366484"/>
                <a:gd name="connsiteX205" fmla="*/ 13659256 w 20367291"/>
                <a:gd name="connsiteY205" fmla="*/ 15960463 h 20366484"/>
                <a:gd name="connsiteX206" fmla="*/ 13969888 w 20367291"/>
                <a:gd name="connsiteY206" fmla="*/ 16581727 h 20366484"/>
                <a:gd name="connsiteX207" fmla="*/ 13659256 w 20367291"/>
                <a:gd name="connsiteY207" fmla="*/ 17202996 h 20366484"/>
                <a:gd name="connsiteX208" fmla="*/ 12839184 w 20367291"/>
                <a:gd name="connsiteY208" fmla="*/ 17202996 h 20366484"/>
                <a:gd name="connsiteX209" fmla="*/ 12528552 w 20367291"/>
                <a:gd name="connsiteY209" fmla="*/ 16581727 h 20366484"/>
                <a:gd name="connsiteX210" fmla="*/ 10382140 w 20367291"/>
                <a:gd name="connsiteY210" fmla="*/ 15960463 h 20366484"/>
                <a:gd name="connsiteX211" fmla="*/ 11202210 w 20367291"/>
                <a:gd name="connsiteY211" fmla="*/ 15960463 h 20366484"/>
                <a:gd name="connsiteX212" fmla="*/ 11512844 w 20367291"/>
                <a:gd name="connsiteY212" fmla="*/ 16581727 h 20366484"/>
                <a:gd name="connsiteX213" fmla="*/ 11202210 w 20367291"/>
                <a:gd name="connsiteY213" fmla="*/ 17202996 h 20366484"/>
                <a:gd name="connsiteX214" fmla="*/ 10382140 w 20367291"/>
                <a:gd name="connsiteY214" fmla="*/ 17202996 h 20366484"/>
                <a:gd name="connsiteX215" fmla="*/ 10071505 w 20367291"/>
                <a:gd name="connsiteY215" fmla="*/ 16581727 h 20366484"/>
                <a:gd name="connsiteX216" fmla="*/ 7936589 w 20367291"/>
                <a:gd name="connsiteY216" fmla="*/ 15960451 h 20366484"/>
                <a:gd name="connsiteX217" fmla="*/ 8756661 w 20367291"/>
                <a:gd name="connsiteY217" fmla="*/ 15960451 h 20366484"/>
                <a:gd name="connsiteX218" fmla="*/ 9067293 w 20367291"/>
                <a:gd name="connsiteY218" fmla="*/ 16581719 h 20366484"/>
                <a:gd name="connsiteX219" fmla="*/ 8756661 w 20367291"/>
                <a:gd name="connsiteY219" fmla="*/ 17202984 h 20366484"/>
                <a:gd name="connsiteX220" fmla="*/ 7936589 w 20367291"/>
                <a:gd name="connsiteY220" fmla="*/ 17202984 h 20366484"/>
                <a:gd name="connsiteX221" fmla="*/ 7625953 w 20367291"/>
                <a:gd name="connsiteY221" fmla="*/ 16581719 h 20366484"/>
                <a:gd name="connsiteX222" fmla="*/ 5479538 w 20367291"/>
                <a:gd name="connsiteY222" fmla="*/ 15960451 h 20366484"/>
                <a:gd name="connsiteX223" fmla="*/ 6299609 w 20367291"/>
                <a:gd name="connsiteY223" fmla="*/ 15960451 h 20366484"/>
                <a:gd name="connsiteX224" fmla="*/ 6610242 w 20367291"/>
                <a:gd name="connsiteY224" fmla="*/ 16581719 h 20366484"/>
                <a:gd name="connsiteX225" fmla="*/ 6299609 w 20367291"/>
                <a:gd name="connsiteY225" fmla="*/ 17202984 h 20366484"/>
                <a:gd name="connsiteX226" fmla="*/ 5479538 w 20367291"/>
                <a:gd name="connsiteY226" fmla="*/ 17202984 h 20366484"/>
                <a:gd name="connsiteX227" fmla="*/ 5168903 w 20367291"/>
                <a:gd name="connsiteY227" fmla="*/ 16581719 h 20366484"/>
                <a:gd name="connsiteX228" fmla="*/ 3022488 w 20367291"/>
                <a:gd name="connsiteY228" fmla="*/ 15960451 h 20366484"/>
                <a:gd name="connsiteX229" fmla="*/ 3842560 w 20367291"/>
                <a:gd name="connsiteY229" fmla="*/ 15960451 h 20366484"/>
                <a:gd name="connsiteX230" fmla="*/ 4153193 w 20367291"/>
                <a:gd name="connsiteY230" fmla="*/ 16581719 h 20366484"/>
                <a:gd name="connsiteX231" fmla="*/ 3842560 w 20367291"/>
                <a:gd name="connsiteY231" fmla="*/ 17202988 h 20366484"/>
                <a:gd name="connsiteX232" fmla="*/ 3022488 w 20367291"/>
                <a:gd name="connsiteY232" fmla="*/ 17202988 h 20366484"/>
                <a:gd name="connsiteX233" fmla="*/ 2711852 w 20367291"/>
                <a:gd name="connsiteY233" fmla="*/ 16581719 h 20366484"/>
                <a:gd name="connsiteX234" fmla="*/ 14067708 w 20367291"/>
                <a:gd name="connsiteY234" fmla="*/ 15286707 h 20366484"/>
                <a:gd name="connsiteX235" fmla="*/ 14887776 w 20367291"/>
                <a:gd name="connsiteY235" fmla="*/ 15286707 h 20366484"/>
                <a:gd name="connsiteX236" fmla="*/ 15198412 w 20367291"/>
                <a:gd name="connsiteY236" fmla="*/ 15907973 h 20366484"/>
                <a:gd name="connsiteX237" fmla="*/ 14887776 w 20367291"/>
                <a:gd name="connsiteY237" fmla="*/ 16529237 h 20366484"/>
                <a:gd name="connsiteX238" fmla="*/ 14067708 w 20367291"/>
                <a:gd name="connsiteY238" fmla="*/ 16529237 h 20366484"/>
                <a:gd name="connsiteX239" fmla="*/ 13757076 w 20367291"/>
                <a:gd name="connsiteY239" fmla="*/ 15907973 h 20366484"/>
                <a:gd name="connsiteX240" fmla="*/ 11610664 w 20367291"/>
                <a:gd name="connsiteY240" fmla="*/ 15286707 h 20366484"/>
                <a:gd name="connsiteX241" fmla="*/ 12430732 w 20367291"/>
                <a:gd name="connsiteY241" fmla="*/ 15286707 h 20366484"/>
                <a:gd name="connsiteX242" fmla="*/ 12741366 w 20367291"/>
                <a:gd name="connsiteY242" fmla="*/ 15907975 h 20366484"/>
                <a:gd name="connsiteX243" fmla="*/ 12430732 w 20367291"/>
                <a:gd name="connsiteY243" fmla="*/ 16529239 h 20366484"/>
                <a:gd name="connsiteX244" fmla="*/ 11610664 w 20367291"/>
                <a:gd name="connsiteY244" fmla="*/ 16529239 h 20366484"/>
                <a:gd name="connsiteX245" fmla="*/ 11300028 w 20367291"/>
                <a:gd name="connsiteY245" fmla="*/ 15907975 h 20366484"/>
                <a:gd name="connsiteX246" fmla="*/ 16524752 w 20367291"/>
                <a:gd name="connsiteY246" fmla="*/ 15286705 h 20366484"/>
                <a:gd name="connsiteX247" fmla="*/ 17344832 w 20367291"/>
                <a:gd name="connsiteY247" fmla="*/ 15286705 h 20366484"/>
                <a:gd name="connsiteX248" fmla="*/ 17655476 w 20367291"/>
                <a:gd name="connsiteY248" fmla="*/ 15907973 h 20366484"/>
                <a:gd name="connsiteX249" fmla="*/ 17344832 w 20367291"/>
                <a:gd name="connsiteY249" fmla="*/ 16529237 h 20366484"/>
                <a:gd name="connsiteX250" fmla="*/ 16524752 w 20367291"/>
                <a:gd name="connsiteY250" fmla="*/ 16529237 h 20366484"/>
                <a:gd name="connsiteX251" fmla="*/ 16214118 w 20367291"/>
                <a:gd name="connsiteY251" fmla="*/ 15907973 h 20366484"/>
                <a:gd name="connsiteX252" fmla="*/ 18981832 w 20367291"/>
                <a:gd name="connsiteY252" fmla="*/ 15286703 h 20366484"/>
                <a:gd name="connsiteX253" fmla="*/ 18994818 w 20367291"/>
                <a:gd name="connsiteY253" fmla="*/ 15286703 h 20366484"/>
                <a:gd name="connsiteX254" fmla="*/ 18895239 w 20367291"/>
                <a:gd name="connsiteY254" fmla="*/ 15459888 h 20366484"/>
                <a:gd name="connsiteX255" fmla="*/ 4251013 w 20367291"/>
                <a:gd name="connsiteY255" fmla="*/ 15286695 h 20366484"/>
                <a:gd name="connsiteX256" fmla="*/ 5071085 w 20367291"/>
                <a:gd name="connsiteY256" fmla="*/ 15286695 h 20366484"/>
                <a:gd name="connsiteX257" fmla="*/ 5381719 w 20367291"/>
                <a:gd name="connsiteY257" fmla="*/ 15907961 h 20366484"/>
                <a:gd name="connsiteX258" fmla="*/ 5071085 w 20367291"/>
                <a:gd name="connsiteY258" fmla="*/ 16529229 h 20366484"/>
                <a:gd name="connsiteX259" fmla="*/ 4251013 w 20367291"/>
                <a:gd name="connsiteY259" fmla="*/ 16529229 h 20366484"/>
                <a:gd name="connsiteX260" fmla="*/ 3940380 w 20367291"/>
                <a:gd name="connsiteY260" fmla="*/ 15907961 h 20366484"/>
                <a:gd name="connsiteX261" fmla="*/ 1793962 w 20367291"/>
                <a:gd name="connsiteY261" fmla="*/ 15286695 h 20366484"/>
                <a:gd name="connsiteX262" fmla="*/ 2614035 w 20367291"/>
                <a:gd name="connsiteY262" fmla="*/ 15286695 h 20366484"/>
                <a:gd name="connsiteX263" fmla="*/ 2924668 w 20367291"/>
                <a:gd name="connsiteY263" fmla="*/ 15907963 h 20366484"/>
                <a:gd name="connsiteX264" fmla="*/ 2614035 w 20367291"/>
                <a:gd name="connsiteY264" fmla="*/ 16529231 h 20366484"/>
                <a:gd name="connsiteX265" fmla="*/ 2221910 w 20367291"/>
                <a:gd name="connsiteY265" fmla="*/ 16529231 h 20366484"/>
                <a:gd name="connsiteX266" fmla="*/ 2023130 w 20367291"/>
                <a:gd name="connsiteY266" fmla="*/ 16276280 h 20366484"/>
                <a:gd name="connsiteX267" fmla="*/ 1739207 w 20367291"/>
                <a:gd name="connsiteY267" fmla="*/ 15877015 h 20366484"/>
                <a:gd name="connsiteX268" fmla="*/ 1604142 w 20367291"/>
                <a:gd name="connsiteY268" fmla="*/ 15666335 h 20366484"/>
                <a:gd name="connsiteX269" fmla="*/ 9165113 w 20367291"/>
                <a:gd name="connsiteY269" fmla="*/ 15286693 h 20366484"/>
                <a:gd name="connsiteX270" fmla="*/ 9985185 w 20367291"/>
                <a:gd name="connsiteY270" fmla="*/ 15286693 h 20366484"/>
                <a:gd name="connsiteX271" fmla="*/ 10295820 w 20367291"/>
                <a:gd name="connsiteY271" fmla="*/ 15907961 h 20366484"/>
                <a:gd name="connsiteX272" fmla="*/ 9985185 w 20367291"/>
                <a:gd name="connsiteY272" fmla="*/ 16529227 h 20366484"/>
                <a:gd name="connsiteX273" fmla="*/ 9165113 w 20367291"/>
                <a:gd name="connsiteY273" fmla="*/ 16529227 h 20366484"/>
                <a:gd name="connsiteX274" fmla="*/ 8854481 w 20367291"/>
                <a:gd name="connsiteY274" fmla="*/ 15907961 h 20366484"/>
                <a:gd name="connsiteX275" fmla="*/ 6708062 w 20367291"/>
                <a:gd name="connsiteY275" fmla="*/ 15286693 h 20366484"/>
                <a:gd name="connsiteX276" fmla="*/ 7528133 w 20367291"/>
                <a:gd name="connsiteY276" fmla="*/ 15286693 h 20366484"/>
                <a:gd name="connsiteX277" fmla="*/ 7838769 w 20367291"/>
                <a:gd name="connsiteY277" fmla="*/ 15907961 h 20366484"/>
                <a:gd name="connsiteX278" fmla="*/ 7528133 w 20367291"/>
                <a:gd name="connsiteY278" fmla="*/ 16529227 h 20366484"/>
                <a:gd name="connsiteX279" fmla="*/ 6708062 w 20367291"/>
                <a:gd name="connsiteY279" fmla="*/ 16529227 h 20366484"/>
                <a:gd name="connsiteX280" fmla="*/ 6397429 w 20367291"/>
                <a:gd name="connsiteY280" fmla="*/ 15907961 h 20366484"/>
                <a:gd name="connsiteX281" fmla="*/ 17753298 w 20367291"/>
                <a:gd name="connsiteY281" fmla="*/ 14613699 h 20366484"/>
                <a:gd name="connsiteX282" fmla="*/ 18573376 w 20367291"/>
                <a:gd name="connsiteY282" fmla="*/ 14613699 h 20366484"/>
                <a:gd name="connsiteX283" fmla="*/ 18884016 w 20367291"/>
                <a:gd name="connsiteY283" fmla="*/ 15234967 h 20366484"/>
                <a:gd name="connsiteX284" fmla="*/ 18573376 w 20367291"/>
                <a:gd name="connsiteY284" fmla="*/ 15856235 h 20366484"/>
                <a:gd name="connsiteX285" fmla="*/ 17753298 w 20367291"/>
                <a:gd name="connsiteY285" fmla="*/ 15856235 h 20366484"/>
                <a:gd name="connsiteX286" fmla="*/ 17442660 w 20367291"/>
                <a:gd name="connsiteY286" fmla="*/ 15234967 h 20366484"/>
                <a:gd name="connsiteX287" fmla="*/ 15296230 w 20367291"/>
                <a:gd name="connsiteY287" fmla="*/ 14613699 h 20366484"/>
                <a:gd name="connsiteX288" fmla="*/ 16116300 w 20367291"/>
                <a:gd name="connsiteY288" fmla="*/ 14613699 h 20366484"/>
                <a:gd name="connsiteX289" fmla="*/ 16426936 w 20367291"/>
                <a:gd name="connsiteY289" fmla="*/ 15234967 h 20366484"/>
                <a:gd name="connsiteX290" fmla="*/ 16116300 w 20367291"/>
                <a:gd name="connsiteY290" fmla="*/ 15856235 h 20366484"/>
                <a:gd name="connsiteX291" fmla="*/ 15296230 w 20367291"/>
                <a:gd name="connsiteY291" fmla="*/ 15856235 h 20366484"/>
                <a:gd name="connsiteX292" fmla="*/ 14985600 w 20367291"/>
                <a:gd name="connsiteY292" fmla="*/ 15234967 h 20366484"/>
                <a:gd name="connsiteX293" fmla="*/ 12839188 w 20367291"/>
                <a:gd name="connsiteY293" fmla="*/ 14613699 h 20366484"/>
                <a:gd name="connsiteX294" fmla="*/ 13659256 w 20367291"/>
                <a:gd name="connsiteY294" fmla="*/ 14613699 h 20366484"/>
                <a:gd name="connsiteX295" fmla="*/ 13969892 w 20367291"/>
                <a:gd name="connsiteY295" fmla="*/ 15234967 h 20366484"/>
                <a:gd name="connsiteX296" fmla="*/ 13659256 w 20367291"/>
                <a:gd name="connsiteY296" fmla="*/ 15856235 h 20366484"/>
                <a:gd name="connsiteX297" fmla="*/ 12839188 w 20367291"/>
                <a:gd name="connsiteY297" fmla="*/ 15856235 h 20366484"/>
                <a:gd name="connsiteX298" fmla="*/ 12528552 w 20367291"/>
                <a:gd name="connsiteY298" fmla="*/ 15234967 h 20366484"/>
                <a:gd name="connsiteX299" fmla="*/ 10382142 w 20367291"/>
                <a:gd name="connsiteY299" fmla="*/ 14613699 h 20366484"/>
                <a:gd name="connsiteX300" fmla="*/ 11202212 w 20367291"/>
                <a:gd name="connsiteY300" fmla="*/ 14613699 h 20366484"/>
                <a:gd name="connsiteX301" fmla="*/ 11512848 w 20367291"/>
                <a:gd name="connsiteY301" fmla="*/ 15234967 h 20366484"/>
                <a:gd name="connsiteX302" fmla="*/ 11202212 w 20367291"/>
                <a:gd name="connsiteY302" fmla="*/ 15856235 h 20366484"/>
                <a:gd name="connsiteX303" fmla="*/ 10382142 w 20367291"/>
                <a:gd name="connsiteY303" fmla="*/ 15856235 h 20366484"/>
                <a:gd name="connsiteX304" fmla="*/ 10071509 w 20367291"/>
                <a:gd name="connsiteY304" fmla="*/ 15234967 h 20366484"/>
                <a:gd name="connsiteX305" fmla="*/ 7936589 w 20367291"/>
                <a:gd name="connsiteY305" fmla="*/ 14613687 h 20366484"/>
                <a:gd name="connsiteX306" fmla="*/ 8756661 w 20367291"/>
                <a:gd name="connsiteY306" fmla="*/ 14613687 h 20366484"/>
                <a:gd name="connsiteX307" fmla="*/ 9067293 w 20367291"/>
                <a:gd name="connsiteY307" fmla="*/ 15234955 h 20366484"/>
                <a:gd name="connsiteX308" fmla="*/ 8756661 w 20367291"/>
                <a:gd name="connsiteY308" fmla="*/ 15856223 h 20366484"/>
                <a:gd name="connsiteX309" fmla="*/ 7936589 w 20367291"/>
                <a:gd name="connsiteY309" fmla="*/ 15856223 h 20366484"/>
                <a:gd name="connsiteX310" fmla="*/ 7625953 w 20367291"/>
                <a:gd name="connsiteY310" fmla="*/ 15234955 h 20366484"/>
                <a:gd name="connsiteX311" fmla="*/ 5479538 w 20367291"/>
                <a:gd name="connsiteY311" fmla="*/ 14613687 h 20366484"/>
                <a:gd name="connsiteX312" fmla="*/ 6299609 w 20367291"/>
                <a:gd name="connsiteY312" fmla="*/ 14613687 h 20366484"/>
                <a:gd name="connsiteX313" fmla="*/ 6610242 w 20367291"/>
                <a:gd name="connsiteY313" fmla="*/ 15234955 h 20366484"/>
                <a:gd name="connsiteX314" fmla="*/ 6299609 w 20367291"/>
                <a:gd name="connsiteY314" fmla="*/ 15856223 h 20366484"/>
                <a:gd name="connsiteX315" fmla="*/ 5479538 w 20367291"/>
                <a:gd name="connsiteY315" fmla="*/ 15856223 h 20366484"/>
                <a:gd name="connsiteX316" fmla="*/ 5168903 w 20367291"/>
                <a:gd name="connsiteY316" fmla="*/ 15234955 h 20366484"/>
                <a:gd name="connsiteX317" fmla="*/ 3022488 w 20367291"/>
                <a:gd name="connsiteY317" fmla="*/ 14613687 h 20366484"/>
                <a:gd name="connsiteX318" fmla="*/ 3842560 w 20367291"/>
                <a:gd name="connsiteY318" fmla="*/ 14613687 h 20366484"/>
                <a:gd name="connsiteX319" fmla="*/ 4153193 w 20367291"/>
                <a:gd name="connsiteY319" fmla="*/ 15234955 h 20366484"/>
                <a:gd name="connsiteX320" fmla="*/ 3842560 w 20367291"/>
                <a:gd name="connsiteY320" fmla="*/ 15856223 h 20366484"/>
                <a:gd name="connsiteX321" fmla="*/ 3022488 w 20367291"/>
                <a:gd name="connsiteY321" fmla="*/ 15856223 h 20366484"/>
                <a:gd name="connsiteX322" fmla="*/ 2711852 w 20367291"/>
                <a:gd name="connsiteY322" fmla="*/ 15234955 h 20366484"/>
                <a:gd name="connsiteX323" fmla="*/ 1012112 w 20367291"/>
                <a:gd name="connsiteY323" fmla="*/ 14613687 h 20366484"/>
                <a:gd name="connsiteX324" fmla="*/ 1385509 w 20367291"/>
                <a:gd name="connsiteY324" fmla="*/ 14613687 h 20366484"/>
                <a:gd name="connsiteX325" fmla="*/ 1696144 w 20367291"/>
                <a:gd name="connsiteY325" fmla="*/ 15234955 h 20366484"/>
                <a:gd name="connsiteX326" fmla="*/ 1534651 w 20367291"/>
                <a:gd name="connsiteY326" fmla="*/ 15557939 h 20366484"/>
                <a:gd name="connsiteX327" fmla="*/ 1474320 w 20367291"/>
                <a:gd name="connsiteY327" fmla="*/ 15463833 h 20366484"/>
                <a:gd name="connsiteX328" fmla="*/ 1229111 w 20367291"/>
                <a:gd name="connsiteY328" fmla="*/ 15037372 h 20366484"/>
                <a:gd name="connsiteX329" fmla="*/ 14067710 w 20367291"/>
                <a:gd name="connsiteY329" fmla="*/ 13939941 h 20366484"/>
                <a:gd name="connsiteX330" fmla="*/ 14887780 w 20367291"/>
                <a:gd name="connsiteY330" fmla="*/ 13939941 h 20366484"/>
                <a:gd name="connsiteX331" fmla="*/ 15198412 w 20367291"/>
                <a:gd name="connsiteY331" fmla="*/ 14561207 h 20366484"/>
                <a:gd name="connsiteX332" fmla="*/ 14887780 w 20367291"/>
                <a:gd name="connsiteY332" fmla="*/ 15182475 h 20366484"/>
                <a:gd name="connsiteX333" fmla="*/ 14067710 w 20367291"/>
                <a:gd name="connsiteY333" fmla="*/ 15182475 h 20366484"/>
                <a:gd name="connsiteX334" fmla="*/ 13757076 w 20367291"/>
                <a:gd name="connsiteY334" fmla="*/ 14561207 h 20366484"/>
                <a:gd name="connsiteX335" fmla="*/ 11610666 w 20367291"/>
                <a:gd name="connsiteY335" fmla="*/ 13939941 h 20366484"/>
                <a:gd name="connsiteX336" fmla="*/ 12430736 w 20367291"/>
                <a:gd name="connsiteY336" fmla="*/ 13939941 h 20366484"/>
                <a:gd name="connsiteX337" fmla="*/ 12741368 w 20367291"/>
                <a:gd name="connsiteY337" fmla="*/ 14561209 h 20366484"/>
                <a:gd name="connsiteX338" fmla="*/ 12430736 w 20367291"/>
                <a:gd name="connsiteY338" fmla="*/ 15182477 h 20366484"/>
                <a:gd name="connsiteX339" fmla="*/ 11610666 w 20367291"/>
                <a:gd name="connsiteY339" fmla="*/ 15182477 h 20366484"/>
                <a:gd name="connsiteX340" fmla="*/ 11300030 w 20367291"/>
                <a:gd name="connsiteY340" fmla="*/ 14561209 h 20366484"/>
                <a:gd name="connsiteX341" fmla="*/ 18981836 w 20367291"/>
                <a:gd name="connsiteY341" fmla="*/ 13939939 h 20366484"/>
                <a:gd name="connsiteX342" fmla="*/ 19648721 w 20367291"/>
                <a:gd name="connsiteY342" fmla="*/ 13939939 h 20366484"/>
                <a:gd name="connsiteX343" fmla="*/ 19567010 w 20367291"/>
                <a:gd name="connsiteY343" fmla="*/ 14147176 h 20366484"/>
                <a:gd name="connsiteX344" fmla="*/ 19138180 w 20367291"/>
                <a:gd name="connsiteY344" fmla="*/ 15037372 h 20366484"/>
                <a:gd name="connsiteX345" fmla="*/ 19054748 w 20367291"/>
                <a:gd name="connsiteY345" fmla="*/ 15182475 h 20366484"/>
                <a:gd name="connsiteX346" fmla="*/ 18981836 w 20367291"/>
                <a:gd name="connsiteY346" fmla="*/ 15182475 h 20366484"/>
                <a:gd name="connsiteX347" fmla="*/ 18671200 w 20367291"/>
                <a:gd name="connsiteY347" fmla="*/ 14561207 h 20366484"/>
                <a:gd name="connsiteX348" fmla="*/ 16524756 w 20367291"/>
                <a:gd name="connsiteY348" fmla="*/ 13939939 h 20366484"/>
                <a:gd name="connsiteX349" fmla="*/ 17344840 w 20367291"/>
                <a:gd name="connsiteY349" fmla="*/ 13939939 h 20366484"/>
                <a:gd name="connsiteX350" fmla="*/ 17655480 w 20367291"/>
                <a:gd name="connsiteY350" fmla="*/ 14561207 h 20366484"/>
                <a:gd name="connsiteX351" fmla="*/ 17344840 w 20367291"/>
                <a:gd name="connsiteY351" fmla="*/ 15182475 h 20366484"/>
                <a:gd name="connsiteX352" fmla="*/ 16524756 w 20367291"/>
                <a:gd name="connsiteY352" fmla="*/ 15182475 h 20366484"/>
                <a:gd name="connsiteX353" fmla="*/ 16214120 w 20367291"/>
                <a:gd name="connsiteY353" fmla="*/ 14561207 h 20366484"/>
                <a:gd name="connsiteX354" fmla="*/ 4251013 w 20367291"/>
                <a:gd name="connsiteY354" fmla="*/ 13939929 h 20366484"/>
                <a:gd name="connsiteX355" fmla="*/ 5071085 w 20367291"/>
                <a:gd name="connsiteY355" fmla="*/ 13939929 h 20366484"/>
                <a:gd name="connsiteX356" fmla="*/ 5381719 w 20367291"/>
                <a:gd name="connsiteY356" fmla="*/ 14561197 h 20366484"/>
                <a:gd name="connsiteX357" fmla="*/ 5071085 w 20367291"/>
                <a:gd name="connsiteY357" fmla="*/ 15182463 h 20366484"/>
                <a:gd name="connsiteX358" fmla="*/ 4251013 w 20367291"/>
                <a:gd name="connsiteY358" fmla="*/ 15182463 h 20366484"/>
                <a:gd name="connsiteX359" fmla="*/ 3940380 w 20367291"/>
                <a:gd name="connsiteY359" fmla="*/ 14561197 h 20366484"/>
                <a:gd name="connsiteX360" fmla="*/ 1793962 w 20367291"/>
                <a:gd name="connsiteY360" fmla="*/ 13939929 h 20366484"/>
                <a:gd name="connsiteX361" fmla="*/ 2614035 w 20367291"/>
                <a:gd name="connsiteY361" fmla="*/ 13939929 h 20366484"/>
                <a:gd name="connsiteX362" fmla="*/ 2924668 w 20367291"/>
                <a:gd name="connsiteY362" fmla="*/ 14561197 h 20366484"/>
                <a:gd name="connsiteX363" fmla="*/ 2614035 w 20367291"/>
                <a:gd name="connsiteY363" fmla="*/ 15182463 h 20366484"/>
                <a:gd name="connsiteX364" fmla="*/ 1793962 w 20367291"/>
                <a:gd name="connsiteY364" fmla="*/ 15182463 h 20366484"/>
                <a:gd name="connsiteX365" fmla="*/ 1483329 w 20367291"/>
                <a:gd name="connsiteY365" fmla="*/ 14561197 h 20366484"/>
                <a:gd name="connsiteX366" fmla="*/ 9165113 w 20367291"/>
                <a:gd name="connsiteY366" fmla="*/ 13939927 h 20366484"/>
                <a:gd name="connsiteX367" fmla="*/ 9985185 w 20367291"/>
                <a:gd name="connsiteY367" fmla="*/ 13939927 h 20366484"/>
                <a:gd name="connsiteX368" fmla="*/ 10295820 w 20367291"/>
                <a:gd name="connsiteY368" fmla="*/ 14561195 h 20366484"/>
                <a:gd name="connsiteX369" fmla="*/ 9985185 w 20367291"/>
                <a:gd name="connsiteY369" fmla="*/ 15182463 h 20366484"/>
                <a:gd name="connsiteX370" fmla="*/ 9165113 w 20367291"/>
                <a:gd name="connsiteY370" fmla="*/ 15182463 h 20366484"/>
                <a:gd name="connsiteX371" fmla="*/ 8854481 w 20367291"/>
                <a:gd name="connsiteY371" fmla="*/ 14561195 h 20366484"/>
                <a:gd name="connsiteX372" fmla="*/ 6708062 w 20367291"/>
                <a:gd name="connsiteY372" fmla="*/ 13939927 h 20366484"/>
                <a:gd name="connsiteX373" fmla="*/ 7528133 w 20367291"/>
                <a:gd name="connsiteY373" fmla="*/ 13939927 h 20366484"/>
                <a:gd name="connsiteX374" fmla="*/ 7838769 w 20367291"/>
                <a:gd name="connsiteY374" fmla="*/ 14561195 h 20366484"/>
                <a:gd name="connsiteX375" fmla="*/ 7528133 w 20367291"/>
                <a:gd name="connsiteY375" fmla="*/ 15182463 h 20366484"/>
                <a:gd name="connsiteX376" fmla="*/ 6708062 w 20367291"/>
                <a:gd name="connsiteY376" fmla="*/ 15182463 h 20366484"/>
                <a:gd name="connsiteX377" fmla="*/ 6397429 w 20367291"/>
                <a:gd name="connsiteY377" fmla="*/ 14561195 h 20366484"/>
                <a:gd name="connsiteX378" fmla="*/ 17753300 w 20367291"/>
                <a:gd name="connsiteY378" fmla="*/ 13266179 h 20366484"/>
                <a:gd name="connsiteX379" fmla="*/ 18573380 w 20367291"/>
                <a:gd name="connsiteY379" fmla="*/ 13266179 h 20366484"/>
                <a:gd name="connsiteX380" fmla="*/ 18884020 w 20367291"/>
                <a:gd name="connsiteY380" fmla="*/ 13887451 h 20366484"/>
                <a:gd name="connsiteX381" fmla="*/ 18573380 w 20367291"/>
                <a:gd name="connsiteY381" fmla="*/ 14508719 h 20366484"/>
                <a:gd name="connsiteX382" fmla="*/ 17753300 w 20367291"/>
                <a:gd name="connsiteY382" fmla="*/ 14508719 h 20366484"/>
                <a:gd name="connsiteX383" fmla="*/ 17442662 w 20367291"/>
                <a:gd name="connsiteY383" fmla="*/ 13887451 h 20366484"/>
                <a:gd name="connsiteX384" fmla="*/ 15296232 w 20367291"/>
                <a:gd name="connsiteY384" fmla="*/ 13266179 h 20366484"/>
                <a:gd name="connsiteX385" fmla="*/ 16116304 w 20367291"/>
                <a:gd name="connsiteY385" fmla="*/ 13266179 h 20366484"/>
                <a:gd name="connsiteX386" fmla="*/ 16426938 w 20367291"/>
                <a:gd name="connsiteY386" fmla="*/ 13887451 h 20366484"/>
                <a:gd name="connsiteX387" fmla="*/ 16116304 w 20367291"/>
                <a:gd name="connsiteY387" fmla="*/ 14508719 h 20366484"/>
                <a:gd name="connsiteX388" fmla="*/ 15296232 w 20367291"/>
                <a:gd name="connsiteY388" fmla="*/ 14508719 h 20366484"/>
                <a:gd name="connsiteX389" fmla="*/ 14985600 w 20367291"/>
                <a:gd name="connsiteY389" fmla="*/ 13887451 h 20366484"/>
                <a:gd name="connsiteX390" fmla="*/ 12839188 w 20367291"/>
                <a:gd name="connsiteY390" fmla="*/ 13266179 h 20366484"/>
                <a:gd name="connsiteX391" fmla="*/ 13659260 w 20367291"/>
                <a:gd name="connsiteY391" fmla="*/ 13266179 h 20366484"/>
                <a:gd name="connsiteX392" fmla="*/ 13969892 w 20367291"/>
                <a:gd name="connsiteY392" fmla="*/ 13887453 h 20366484"/>
                <a:gd name="connsiteX393" fmla="*/ 13659260 w 20367291"/>
                <a:gd name="connsiteY393" fmla="*/ 14508719 h 20366484"/>
                <a:gd name="connsiteX394" fmla="*/ 12839188 w 20367291"/>
                <a:gd name="connsiteY394" fmla="*/ 14508719 h 20366484"/>
                <a:gd name="connsiteX395" fmla="*/ 12528556 w 20367291"/>
                <a:gd name="connsiteY395" fmla="*/ 13887453 h 20366484"/>
                <a:gd name="connsiteX396" fmla="*/ 10382144 w 20367291"/>
                <a:gd name="connsiteY396" fmla="*/ 13266179 h 20366484"/>
                <a:gd name="connsiteX397" fmla="*/ 11202216 w 20367291"/>
                <a:gd name="connsiteY397" fmla="*/ 13266179 h 20366484"/>
                <a:gd name="connsiteX398" fmla="*/ 11512852 w 20367291"/>
                <a:gd name="connsiteY398" fmla="*/ 13887453 h 20366484"/>
                <a:gd name="connsiteX399" fmla="*/ 11202216 w 20367291"/>
                <a:gd name="connsiteY399" fmla="*/ 14508719 h 20366484"/>
                <a:gd name="connsiteX400" fmla="*/ 10382144 w 20367291"/>
                <a:gd name="connsiteY400" fmla="*/ 14508719 h 20366484"/>
                <a:gd name="connsiteX401" fmla="*/ 10071513 w 20367291"/>
                <a:gd name="connsiteY401" fmla="*/ 13887453 h 20366484"/>
                <a:gd name="connsiteX402" fmla="*/ 565437 w 20367291"/>
                <a:gd name="connsiteY402" fmla="*/ 13266171 h 20366484"/>
                <a:gd name="connsiteX403" fmla="*/ 1385509 w 20367291"/>
                <a:gd name="connsiteY403" fmla="*/ 13266171 h 20366484"/>
                <a:gd name="connsiteX404" fmla="*/ 1696144 w 20367291"/>
                <a:gd name="connsiteY404" fmla="*/ 13887441 h 20366484"/>
                <a:gd name="connsiteX405" fmla="*/ 1385509 w 20367291"/>
                <a:gd name="connsiteY405" fmla="*/ 14508709 h 20366484"/>
                <a:gd name="connsiteX406" fmla="*/ 963726 w 20367291"/>
                <a:gd name="connsiteY406" fmla="*/ 14508709 h 20366484"/>
                <a:gd name="connsiteX407" fmla="*/ 800281 w 20367291"/>
                <a:gd name="connsiteY407" fmla="*/ 14147176 h 20366484"/>
                <a:gd name="connsiteX408" fmla="*/ 617941 w 20367291"/>
                <a:gd name="connsiteY408" fmla="*/ 13684721 h 20366484"/>
                <a:gd name="connsiteX409" fmla="*/ 512291 w 20367291"/>
                <a:gd name="connsiteY409" fmla="*/ 13372481 h 20366484"/>
                <a:gd name="connsiteX410" fmla="*/ 5479538 w 20367291"/>
                <a:gd name="connsiteY410" fmla="*/ 13266169 h 20366484"/>
                <a:gd name="connsiteX411" fmla="*/ 6299609 w 20367291"/>
                <a:gd name="connsiteY411" fmla="*/ 13266169 h 20366484"/>
                <a:gd name="connsiteX412" fmla="*/ 6610242 w 20367291"/>
                <a:gd name="connsiteY412" fmla="*/ 13887439 h 20366484"/>
                <a:gd name="connsiteX413" fmla="*/ 6299609 w 20367291"/>
                <a:gd name="connsiteY413" fmla="*/ 14508707 h 20366484"/>
                <a:gd name="connsiteX414" fmla="*/ 5479538 w 20367291"/>
                <a:gd name="connsiteY414" fmla="*/ 14508707 h 20366484"/>
                <a:gd name="connsiteX415" fmla="*/ 5168903 w 20367291"/>
                <a:gd name="connsiteY415" fmla="*/ 13887439 h 20366484"/>
                <a:gd name="connsiteX416" fmla="*/ 3022488 w 20367291"/>
                <a:gd name="connsiteY416" fmla="*/ 13266169 h 20366484"/>
                <a:gd name="connsiteX417" fmla="*/ 3842560 w 20367291"/>
                <a:gd name="connsiteY417" fmla="*/ 13266169 h 20366484"/>
                <a:gd name="connsiteX418" fmla="*/ 4153193 w 20367291"/>
                <a:gd name="connsiteY418" fmla="*/ 13887441 h 20366484"/>
                <a:gd name="connsiteX419" fmla="*/ 3842560 w 20367291"/>
                <a:gd name="connsiteY419" fmla="*/ 14508707 h 20366484"/>
                <a:gd name="connsiteX420" fmla="*/ 3022488 w 20367291"/>
                <a:gd name="connsiteY420" fmla="*/ 14508707 h 20366484"/>
                <a:gd name="connsiteX421" fmla="*/ 2711852 w 20367291"/>
                <a:gd name="connsiteY421" fmla="*/ 13887441 h 20366484"/>
                <a:gd name="connsiteX422" fmla="*/ 7936589 w 20367291"/>
                <a:gd name="connsiteY422" fmla="*/ 13266167 h 20366484"/>
                <a:gd name="connsiteX423" fmla="*/ 8756661 w 20367291"/>
                <a:gd name="connsiteY423" fmla="*/ 13266167 h 20366484"/>
                <a:gd name="connsiteX424" fmla="*/ 9067293 w 20367291"/>
                <a:gd name="connsiteY424" fmla="*/ 13887439 h 20366484"/>
                <a:gd name="connsiteX425" fmla="*/ 8756661 w 20367291"/>
                <a:gd name="connsiteY425" fmla="*/ 14508707 h 20366484"/>
                <a:gd name="connsiteX426" fmla="*/ 7936589 w 20367291"/>
                <a:gd name="connsiteY426" fmla="*/ 14508707 h 20366484"/>
                <a:gd name="connsiteX427" fmla="*/ 7625953 w 20367291"/>
                <a:gd name="connsiteY427" fmla="*/ 13887439 h 20366484"/>
                <a:gd name="connsiteX428" fmla="*/ 446379 w 20367291"/>
                <a:gd name="connsiteY428" fmla="*/ 13171198 h 20366484"/>
                <a:gd name="connsiteX429" fmla="*/ 467620 w 20367291"/>
                <a:gd name="connsiteY429" fmla="*/ 13213689 h 20366484"/>
                <a:gd name="connsiteX430" fmla="*/ 462218 w 20367291"/>
                <a:gd name="connsiteY430" fmla="*/ 13224495 h 20366484"/>
                <a:gd name="connsiteX431" fmla="*/ 457837 w 20367291"/>
                <a:gd name="connsiteY431" fmla="*/ 13211547 h 20366484"/>
                <a:gd name="connsiteX432" fmla="*/ 18981840 w 20367291"/>
                <a:gd name="connsiteY432" fmla="*/ 12592423 h 20366484"/>
                <a:gd name="connsiteX433" fmla="*/ 19801903 w 20367291"/>
                <a:gd name="connsiteY433" fmla="*/ 12592423 h 20366484"/>
                <a:gd name="connsiteX434" fmla="*/ 19982613 w 20367291"/>
                <a:gd name="connsiteY434" fmla="*/ 12953922 h 20366484"/>
                <a:gd name="connsiteX435" fmla="*/ 19909455 w 20367291"/>
                <a:gd name="connsiteY435" fmla="*/ 13211547 h 20366484"/>
                <a:gd name="connsiteX436" fmla="*/ 19749351 w 20367291"/>
                <a:gd name="connsiteY436" fmla="*/ 13684721 h 20366484"/>
                <a:gd name="connsiteX437" fmla="*/ 19690115 w 20367291"/>
                <a:gd name="connsiteY437" fmla="*/ 13834955 h 20366484"/>
                <a:gd name="connsiteX438" fmla="*/ 18981840 w 20367291"/>
                <a:gd name="connsiteY438" fmla="*/ 13834955 h 20366484"/>
                <a:gd name="connsiteX439" fmla="*/ 18671204 w 20367291"/>
                <a:gd name="connsiteY439" fmla="*/ 13213689 h 20366484"/>
                <a:gd name="connsiteX440" fmla="*/ 16524756 w 20367291"/>
                <a:gd name="connsiteY440" fmla="*/ 12592423 h 20366484"/>
                <a:gd name="connsiteX441" fmla="*/ 17344840 w 20367291"/>
                <a:gd name="connsiteY441" fmla="*/ 12592423 h 20366484"/>
                <a:gd name="connsiteX442" fmla="*/ 17655482 w 20367291"/>
                <a:gd name="connsiteY442" fmla="*/ 13213689 h 20366484"/>
                <a:gd name="connsiteX443" fmla="*/ 17344840 w 20367291"/>
                <a:gd name="connsiteY443" fmla="*/ 13834955 h 20366484"/>
                <a:gd name="connsiteX444" fmla="*/ 16524756 w 20367291"/>
                <a:gd name="connsiteY444" fmla="*/ 13834955 h 20366484"/>
                <a:gd name="connsiteX445" fmla="*/ 16214124 w 20367291"/>
                <a:gd name="connsiteY445" fmla="*/ 13213689 h 20366484"/>
                <a:gd name="connsiteX446" fmla="*/ 14067712 w 20367291"/>
                <a:gd name="connsiteY446" fmla="*/ 12592423 h 20366484"/>
                <a:gd name="connsiteX447" fmla="*/ 14887784 w 20367291"/>
                <a:gd name="connsiteY447" fmla="*/ 12592423 h 20366484"/>
                <a:gd name="connsiteX448" fmla="*/ 15198416 w 20367291"/>
                <a:gd name="connsiteY448" fmla="*/ 13213691 h 20366484"/>
                <a:gd name="connsiteX449" fmla="*/ 14887784 w 20367291"/>
                <a:gd name="connsiteY449" fmla="*/ 13834955 h 20366484"/>
                <a:gd name="connsiteX450" fmla="*/ 14067712 w 20367291"/>
                <a:gd name="connsiteY450" fmla="*/ 13834955 h 20366484"/>
                <a:gd name="connsiteX451" fmla="*/ 13757080 w 20367291"/>
                <a:gd name="connsiteY451" fmla="*/ 13213691 h 20366484"/>
                <a:gd name="connsiteX452" fmla="*/ 11610668 w 20367291"/>
                <a:gd name="connsiteY452" fmla="*/ 12592423 h 20366484"/>
                <a:gd name="connsiteX453" fmla="*/ 12430736 w 20367291"/>
                <a:gd name="connsiteY453" fmla="*/ 12592423 h 20366484"/>
                <a:gd name="connsiteX454" fmla="*/ 12741372 w 20367291"/>
                <a:gd name="connsiteY454" fmla="*/ 13213691 h 20366484"/>
                <a:gd name="connsiteX455" fmla="*/ 12430736 w 20367291"/>
                <a:gd name="connsiteY455" fmla="*/ 13834955 h 20366484"/>
                <a:gd name="connsiteX456" fmla="*/ 11610668 w 20367291"/>
                <a:gd name="connsiteY456" fmla="*/ 13834955 h 20366484"/>
                <a:gd name="connsiteX457" fmla="*/ 11300034 w 20367291"/>
                <a:gd name="connsiteY457" fmla="*/ 13213691 h 20366484"/>
                <a:gd name="connsiteX458" fmla="*/ 4251013 w 20367291"/>
                <a:gd name="connsiteY458" fmla="*/ 12592413 h 20366484"/>
                <a:gd name="connsiteX459" fmla="*/ 5071085 w 20367291"/>
                <a:gd name="connsiteY459" fmla="*/ 12592413 h 20366484"/>
                <a:gd name="connsiteX460" fmla="*/ 5381719 w 20367291"/>
                <a:gd name="connsiteY460" fmla="*/ 13213679 h 20366484"/>
                <a:gd name="connsiteX461" fmla="*/ 5071085 w 20367291"/>
                <a:gd name="connsiteY461" fmla="*/ 13834947 h 20366484"/>
                <a:gd name="connsiteX462" fmla="*/ 4251013 w 20367291"/>
                <a:gd name="connsiteY462" fmla="*/ 13834947 h 20366484"/>
                <a:gd name="connsiteX463" fmla="*/ 3940380 w 20367291"/>
                <a:gd name="connsiteY463" fmla="*/ 13213679 h 20366484"/>
                <a:gd name="connsiteX464" fmla="*/ 1793962 w 20367291"/>
                <a:gd name="connsiteY464" fmla="*/ 12592413 h 20366484"/>
                <a:gd name="connsiteX465" fmla="*/ 2614035 w 20367291"/>
                <a:gd name="connsiteY465" fmla="*/ 12592413 h 20366484"/>
                <a:gd name="connsiteX466" fmla="*/ 2924668 w 20367291"/>
                <a:gd name="connsiteY466" fmla="*/ 13213679 h 20366484"/>
                <a:gd name="connsiteX467" fmla="*/ 2614035 w 20367291"/>
                <a:gd name="connsiteY467" fmla="*/ 13834947 h 20366484"/>
                <a:gd name="connsiteX468" fmla="*/ 1793962 w 20367291"/>
                <a:gd name="connsiteY468" fmla="*/ 13834947 h 20366484"/>
                <a:gd name="connsiteX469" fmla="*/ 1483329 w 20367291"/>
                <a:gd name="connsiteY469" fmla="*/ 13213679 h 20366484"/>
                <a:gd name="connsiteX470" fmla="*/ 9165113 w 20367291"/>
                <a:gd name="connsiteY470" fmla="*/ 12592411 h 20366484"/>
                <a:gd name="connsiteX471" fmla="*/ 9985185 w 20367291"/>
                <a:gd name="connsiteY471" fmla="*/ 12592411 h 20366484"/>
                <a:gd name="connsiteX472" fmla="*/ 10295820 w 20367291"/>
                <a:gd name="connsiteY472" fmla="*/ 13213679 h 20366484"/>
                <a:gd name="connsiteX473" fmla="*/ 9985185 w 20367291"/>
                <a:gd name="connsiteY473" fmla="*/ 13834945 h 20366484"/>
                <a:gd name="connsiteX474" fmla="*/ 9165113 w 20367291"/>
                <a:gd name="connsiteY474" fmla="*/ 13834945 h 20366484"/>
                <a:gd name="connsiteX475" fmla="*/ 8854481 w 20367291"/>
                <a:gd name="connsiteY475" fmla="*/ 13213679 h 20366484"/>
                <a:gd name="connsiteX476" fmla="*/ 6708062 w 20367291"/>
                <a:gd name="connsiteY476" fmla="*/ 12592411 h 20366484"/>
                <a:gd name="connsiteX477" fmla="*/ 7528133 w 20367291"/>
                <a:gd name="connsiteY477" fmla="*/ 12592411 h 20366484"/>
                <a:gd name="connsiteX478" fmla="*/ 7838769 w 20367291"/>
                <a:gd name="connsiteY478" fmla="*/ 13213679 h 20366484"/>
                <a:gd name="connsiteX479" fmla="*/ 7528133 w 20367291"/>
                <a:gd name="connsiteY479" fmla="*/ 13834945 h 20366484"/>
                <a:gd name="connsiteX480" fmla="*/ 6708062 w 20367291"/>
                <a:gd name="connsiteY480" fmla="*/ 13834945 h 20366484"/>
                <a:gd name="connsiteX481" fmla="*/ 6397429 w 20367291"/>
                <a:gd name="connsiteY481" fmla="*/ 13213679 h 20366484"/>
                <a:gd name="connsiteX482" fmla="*/ 17753304 w 20367291"/>
                <a:gd name="connsiteY482" fmla="*/ 11919419 h 20366484"/>
                <a:gd name="connsiteX483" fmla="*/ 18573386 w 20367291"/>
                <a:gd name="connsiteY483" fmla="*/ 11919419 h 20366484"/>
                <a:gd name="connsiteX484" fmla="*/ 18884022 w 20367291"/>
                <a:gd name="connsiteY484" fmla="*/ 12540683 h 20366484"/>
                <a:gd name="connsiteX485" fmla="*/ 18573386 w 20367291"/>
                <a:gd name="connsiteY485" fmla="*/ 13161951 h 20366484"/>
                <a:gd name="connsiteX486" fmla="*/ 17753304 w 20367291"/>
                <a:gd name="connsiteY486" fmla="*/ 13161951 h 20366484"/>
                <a:gd name="connsiteX487" fmla="*/ 17442664 w 20367291"/>
                <a:gd name="connsiteY487" fmla="*/ 12540683 h 20366484"/>
                <a:gd name="connsiteX488" fmla="*/ 15296234 w 20367291"/>
                <a:gd name="connsiteY488" fmla="*/ 11919419 h 20366484"/>
                <a:gd name="connsiteX489" fmla="*/ 16116306 w 20367291"/>
                <a:gd name="connsiteY489" fmla="*/ 11919419 h 20366484"/>
                <a:gd name="connsiteX490" fmla="*/ 16426940 w 20367291"/>
                <a:gd name="connsiteY490" fmla="*/ 12540683 h 20366484"/>
                <a:gd name="connsiteX491" fmla="*/ 16116306 w 20367291"/>
                <a:gd name="connsiteY491" fmla="*/ 13161951 h 20366484"/>
                <a:gd name="connsiteX492" fmla="*/ 15296234 w 20367291"/>
                <a:gd name="connsiteY492" fmla="*/ 13161951 h 20366484"/>
                <a:gd name="connsiteX493" fmla="*/ 14985602 w 20367291"/>
                <a:gd name="connsiteY493" fmla="*/ 12540683 h 20366484"/>
                <a:gd name="connsiteX494" fmla="*/ 12839192 w 20367291"/>
                <a:gd name="connsiteY494" fmla="*/ 11919419 h 20366484"/>
                <a:gd name="connsiteX495" fmla="*/ 13659262 w 20367291"/>
                <a:gd name="connsiteY495" fmla="*/ 11919419 h 20366484"/>
                <a:gd name="connsiteX496" fmla="*/ 13969896 w 20367291"/>
                <a:gd name="connsiteY496" fmla="*/ 12540685 h 20366484"/>
                <a:gd name="connsiteX497" fmla="*/ 13659262 w 20367291"/>
                <a:gd name="connsiteY497" fmla="*/ 13161951 h 20366484"/>
                <a:gd name="connsiteX498" fmla="*/ 12839192 w 20367291"/>
                <a:gd name="connsiteY498" fmla="*/ 13161951 h 20366484"/>
                <a:gd name="connsiteX499" fmla="*/ 12528558 w 20367291"/>
                <a:gd name="connsiteY499" fmla="*/ 12540685 h 20366484"/>
                <a:gd name="connsiteX500" fmla="*/ 10382148 w 20367291"/>
                <a:gd name="connsiteY500" fmla="*/ 11919419 h 20366484"/>
                <a:gd name="connsiteX501" fmla="*/ 11202218 w 20367291"/>
                <a:gd name="connsiteY501" fmla="*/ 11919419 h 20366484"/>
                <a:gd name="connsiteX502" fmla="*/ 11512852 w 20367291"/>
                <a:gd name="connsiteY502" fmla="*/ 12540685 h 20366484"/>
                <a:gd name="connsiteX503" fmla="*/ 11202218 w 20367291"/>
                <a:gd name="connsiteY503" fmla="*/ 13161951 h 20366484"/>
                <a:gd name="connsiteX504" fmla="*/ 10382148 w 20367291"/>
                <a:gd name="connsiteY504" fmla="*/ 13161951 h 20366484"/>
                <a:gd name="connsiteX505" fmla="*/ 10071515 w 20367291"/>
                <a:gd name="connsiteY505" fmla="*/ 12540685 h 20366484"/>
                <a:gd name="connsiteX506" fmla="*/ 20210287 w 20367291"/>
                <a:gd name="connsiteY506" fmla="*/ 11919407 h 20366484"/>
                <a:gd name="connsiteX507" fmla="*/ 20216863 w 20367291"/>
                <a:gd name="connsiteY507" fmla="*/ 11919407 h 20366484"/>
                <a:gd name="connsiteX508" fmla="*/ 20160395 w 20367291"/>
                <a:gd name="connsiteY508" fmla="*/ 12235602 h 20366484"/>
                <a:gd name="connsiteX509" fmla="*/ 20046683 w 20367291"/>
                <a:gd name="connsiteY509" fmla="*/ 12728294 h 20366484"/>
                <a:gd name="connsiteX510" fmla="*/ 20027419 w 20367291"/>
                <a:gd name="connsiteY510" fmla="*/ 12796136 h 20366484"/>
                <a:gd name="connsiteX511" fmla="*/ 19899711 w 20367291"/>
                <a:gd name="connsiteY511" fmla="*/ 12540675 h 20366484"/>
                <a:gd name="connsiteX512" fmla="*/ 7936589 w 20367291"/>
                <a:gd name="connsiteY512" fmla="*/ 11919407 h 20366484"/>
                <a:gd name="connsiteX513" fmla="*/ 8756661 w 20367291"/>
                <a:gd name="connsiteY513" fmla="*/ 11919407 h 20366484"/>
                <a:gd name="connsiteX514" fmla="*/ 9067293 w 20367291"/>
                <a:gd name="connsiteY514" fmla="*/ 12540673 h 20366484"/>
                <a:gd name="connsiteX515" fmla="*/ 8756661 w 20367291"/>
                <a:gd name="connsiteY515" fmla="*/ 13161939 h 20366484"/>
                <a:gd name="connsiteX516" fmla="*/ 7936589 w 20367291"/>
                <a:gd name="connsiteY516" fmla="*/ 13161939 h 20366484"/>
                <a:gd name="connsiteX517" fmla="*/ 7625953 w 20367291"/>
                <a:gd name="connsiteY517" fmla="*/ 12540673 h 20366484"/>
                <a:gd name="connsiteX518" fmla="*/ 5479538 w 20367291"/>
                <a:gd name="connsiteY518" fmla="*/ 11919407 h 20366484"/>
                <a:gd name="connsiteX519" fmla="*/ 6299609 w 20367291"/>
                <a:gd name="connsiteY519" fmla="*/ 11919407 h 20366484"/>
                <a:gd name="connsiteX520" fmla="*/ 6610242 w 20367291"/>
                <a:gd name="connsiteY520" fmla="*/ 12540673 h 20366484"/>
                <a:gd name="connsiteX521" fmla="*/ 6299609 w 20367291"/>
                <a:gd name="connsiteY521" fmla="*/ 13161939 h 20366484"/>
                <a:gd name="connsiteX522" fmla="*/ 5479538 w 20367291"/>
                <a:gd name="connsiteY522" fmla="*/ 13161939 h 20366484"/>
                <a:gd name="connsiteX523" fmla="*/ 5168903 w 20367291"/>
                <a:gd name="connsiteY523" fmla="*/ 12540673 h 20366484"/>
                <a:gd name="connsiteX524" fmla="*/ 3022488 w 20367291"/>
                <a:gd name="connsiteY524" fmla="*/ 11919407 h 20366484"/>
                <a:gd name="connsiteX525" fmla="*/ 3842560 w 20367291"/>
                <a:gd name="connsiteY525" fmla="*/ 11919407 h 20366484"/>
                <a:gd name="connsiteX526" fmla="*/ 4153193 w 20367291"/>
                <a:gd name="connsiteY526" fmla="*/ 12540675 h 20366484"/>
                <a:gd name="connsiteX527" fmla="*/ 3842560 w 20367291"/>
                <a:gd name="connsiteY527" fmla="*/ 13161939 h 20366484"/>
                <a:gd name="connsiteX528" fmla="*/ 3022488 w 20367291"/>
                <a:gd name="connsiteY528" fmla="*/ 13161939 h 20366484"/>
                <a:gd name="connsiteX529" fmla="*/ 2711852 w 20367291"/>
                <a:gd name="connsiteY529" fmla="*/ 12540675 h 20366484"/>
                <a:gd name="connsiteX530" fmla="*/ 565437 w 20367291"/>
                <a:gd name="connsiteY530" fmla="*/ 11919407 h 20366484"/>
                <a:gd name="connsiteX531" fmla="*/ 1385509 w 20367291"/>
                <a:gd name="connsiteY531" fmla="*/ 11919407 h 20366484"/>
                <a:gd name="connsiteX532" fmla="*/ 1696144 w 20367291"/>
                <a:gd name="connsiteY532" fmla="*/ 12540675 h 20366484"/>
                <a:gd name="connsiteX533" fmla="*/ 1385509 w 20367291"/>
                <a:gd name="connsiteY533" fmla="*/ 13161941 h 20366484"/>
                <a:gd name="connsiteX534" fmla="*/ 565437 w 20367291"/>
                <a:gd name="connsiteY534" fmla="*/ 13161941 h 20366484"/>
                <a:gd name="connsiteX535" fmla="*/ 296555 w 20367291"/>
                <a:gd name="connsiteY535" fmla="*/ 12624080 h 20366484"/>
                <a:gd name="connsiteX536" fmla="*/ 270216 w 20367291"/>
                <a:gd name="connsiteY536" fmla="*/ 12509958 h 20366484"/>
                <a:gd name="connsiteX537" fmla="*/ 16524760 w 20367291"/>
                <a:gd name="connsiteY537" fmla="*/ 11245663 h 20366484"/>
                <a:gd name="connsiteX538" fmla="*/ 17344840 w 20367291"/>
                <a:gd name="connsiteY538" fmla="*/ 11245663 h 20366484"/>
                <a:gd name="connsiteX539" fmla="*/ 17655484 w 20367291"/>
                <a:gd name="connsiteY539" fmla="*/ 11866927 h 20366484"/>
                <a:gd name="connsiteX540" fmla="*/ 17344840 w 20367291"/>
                <a:gd name="connsiteY540" fmla="*/ 12488195 h 20366484"/>
                <a:gd name="connsiteX541" fmla="*/ 16524760 w 20367291"/>
                <a:gd name="connsiteY541" fmla="*/ 12488195 h 20366484"/>
                <a:gd name="connsiteX542" fmla="*/ 16214124 w 20367291"/>
                <a:gd name="connsiteY542" fmla="*/ 11866927 h 20366484"/>
                <a:gd name="connsiteX543" fmla="*/ 14067716 w 20367291"/>
                <a:gd name="connsiteY543" fmla="*/ 11245663 h 20366484"/>
                <a:gd name="connsiteX544" fmla="*/ 14887784 w 20367291"/>
                <a:gd name="connsiteY544" fmla="*/ 11245663 h 20366484"/>
                <a:gd name="connsiteX545" fmla="*/ 15198416 w 20367291"/>
                <a:gd name="connsiteY545" fmla="*/ 11866927 h 20366484"/>
                <a:gd name="connsiteX546" fmla="*/ 14887784 w 20367291"/>
                <a:gd name="connsiteY546" fmla="*/ 12488195 h 20366484"/>
                <a:gd name="connsiteX547" fmla="*/ 14067716 w 20367291"/>
                <a:gd name="connsiteY547" fmla="*/ 12488195 h 20366484"/>
                <a:gd name="connsiteX548" fmla="*/ 13757082 w 20367291"/>
                <a:gd name="connsiteY548" fmla="*/ 11866927 h 20366484"/>
                <a:gd name="connsiteX549" fmla="*/ 11610672 w 20367291"/>
                <a:gd name="connsiteY549" fmla="*/ 11245663 h 20366484"/>
                <a:gd name="connsiteX550" fmla="*/ 12430740 w 20367291"/>
                <a:gd name="connsiteY550" fmla="*/ 11245663 h 20366484"/>
                <a:gd name="connsiteX551" fmla="*/ 12741372 w 20367291"/>
                <a:gd name="connsiteY551" fmla="*/ 11866929 h 20366484"/>
                <a:gd name="connsiteX552" fmla="*/ 12430740 w 20367291"/>
                <a:gd name="connsiteY552" fmla="*/ 12488195 h 20366484"/>
                <a:gd name="connsiteX553" fmla="*/ 11610672 w 20367291"/>
                <a:gd name="connsiteY553" fmla="*/ 12488195 h 20366484"/>
                <a:gd name="connsiteX554" fmla="*/ 11300036 w 20367291"/>
                <a:gd name="connsiteY554" fmla="*/ 11866929 h 20366484"/>
                <a:gd name="connsiteX555" fmla="*/ 18981842 w 20367291"/>
                <a:gd name="connsiteY555" fmla="*/ 11245661 h 20366484"/>
                <a:gd name="connsiteX556" fmla="*/ 19801907 w 20367291"/>
                <a:gd name="connsiteY556" fmla="*/ 11245661 h 20366484"/>
                <a:gd name="connsiteX557" fmla="*/ 20112467 w 20367291"/>
                <a:gd name="connsiteY557" fmla="*/ 11866927 h 20366484"/>
                <a:gd name="connsiteX558" fmla="*/ 19801907 w 20367291"/>
                <a:gd name="connsiteY558" fmla="*/ 12488195 h 20366484"/>
                <a:gd name="connsiteX559" fmla="*/ 18981842 w 20367291"/>
                <a:gd name="connsiteY559" fmla="*/ 12488195 h 20366484"/>
                <a:gd name="connsiteX560" fmla="*/ 18671206 w 20367291"/>
                <a:gd name="connsiteY560" fmla="*/ 11866927 h 20366484"/>
                <a:gd name="connsiteX561" fmla="*/ 55271 w 20367291"/>
                <a:gd name="connsiteY561" fmla="*/ 11245661 h 20366484"/>
                <a:gd name="connsiteX562" fmla="*/ 157060 w 20367291"/>
                <a:gd name="connsiteY562" fmla="*/ 11245661 h 20366484"/>
                <a:gd name="connsiteX563" fmla="*/ 467620 w 20367291"/>
                <a:gd name="connsiteY563" fmla="*/ 11866927 h 20366484"/>
                <a:gd name="connsiteX564" fmla="*/ 231037 w 20367291"/>
                <a:gd name="connsiteY564" fmla="*/ 12340204 h 20366484"/>
                <a:gd name="connsiteX565" fmla="*/ 206895 w 20367291"/>
                <a:gd name="connsiteY565" fmla="*/ 12235602 h 20366484"/>
                <a:gd name="connsiteX566" fmla="*/ 117338 w 20367291"/>
                <a:gd name="connsiteY566" fmla="*/ 11734111 h 20366484"/>
                <a:gd name="connsiteX567" fmla="*/ 6708062 w 20367291"/>
                <a:gd name="connsiteY567" fmla="*/ 11245651 h 20366484"/>
                <a:gd name="connsiteX568" fmla="*/ 7528133 w 20367291"/>
                <a:gd name="connsiteY568" fmla="*/ 11245651 h 20366484"/>
                <a:gd name="connsiteX569" fmla="*/ 7838769 w 20367291"/>
                <a:gd name="connsiteY569" fmla="*/ 11866915 h 20366484"/>
                <a:gd name="connsiteX570" fmla="*/ 7528133 w 20367291"/>
                <a:gd name="connsiteY570" fmla="*/ 12488183 h 20366484"/>
                <a:gd name="connsiteX571" fmla="*/ 6708062 w 20367291"/>
                <a:gd name="connsiteY571" fmla="*/ 12488183 h 20366484"/>
                <a:gd name="connsiteX572" fmla="*/ 6397429 w 20367291"/>
                <a:gd name="connsiteY572" fmla="*/ 11866915 h 20366484"/>
                <a:gd name="connsiteX573" fmla="*/ 4251013 w 20367291"/>
                <a:gd name="connsiteY573" fmla="*/ 11245651 h 20366484"/>
                <a:gd name="connsiteX574" fmla="*/ 5071085 w 20367291"/>
                <a:gd name="connsiteY574" fmla="*/ 11245651 h 20366484"/>
                <a:gd name="connsiteX575" fmla="*/ 5381719 w 20367291"/>
                <a:gd name="connsiteY575" fmla="*/ 11866917 h 20366484"/>
                <a:gd name="connsiteX576" fmla="*/ 5071085 w 20367291"/>
                <a:gd name="connsiteY576" fmla="*/ 12488183 h 20366484"/>
                <a:gd name="connsiteX577" fmla="*/ 4251013 w 20367291"/>
                <a:gd name="connsiteY577" fmla="*/ 12488183 h 20366484"/>
                <a:gd name="connsiteX578" fmla="*/ 3940380 w 20367291"/>
                <a:gd name="connsiteY578" fmla="*/ 11866917 h 20366484"/>
                <a:gd name="connsiteX579" fmla="*/ 1793962 w 20367291"/>
                <a:gd name="connsiteY579" fmla="*/ 11245651 h 20366484"/>
                <a:gd name="connsiteX580" fmla="*/ 2614035 w 20367291"/>
                <a:gd name="connsiteY580" fmla="*/ 11245651 h 20366484"/>
                <a:gd name="connsiteX581" fmla="*/ 2924668 w 20367291"/>
                <a:gd name="connsiteY581" fmla="*/ 11866917 h 20366484"/>
                <a:gd name="connsiteX582" fmla="*/ 2614035 w 20367291"/>
                <a:gd name="connsiteY582" fmla="*/ 12488183 h 20366484"/>
                <a:gd name="connsiteX583" fmla="*/ 1793962 w 20367291"/>
                <a:gd name="connsiteY583" fmla="*/ 12488183 h 20366484"/>
                <a:gd name="connsiteX584" fmla="*/ 1483329 w 20367291"/>
                <a:gd name="connsiteY584" fmla="*/ 11866917 h 20366484"/>
                <a:gd name="connsiteX585" fmla="*/ 9165113 w 20367291"/>
                <a:gd name="connsiteY585" fmla="*/ 11245649 h 20366484"/>
                <a:gd name="connsiteX586" fmla="*/ 9985185 w 20367291"/>
                <a:gd name="connsiteY586" fmla="*/ 11245649 h 20366484"/>
                <a:gd name="connsiteX587" fmla="*/ 10295820 w 20367291"/>
                <a:gd name="connsiteY587" fmla="*/ 11866915 h 20366484"/>
                <a:gd name="connsiteX588" fmla="*/ 9985185 w 20367291"/>
                <a:gd name="connsiteY588" fmla="*/ 12488183 h 20366484"/>
                <a:gd name="connsiteX589" fmla="*/ 9165113 w 20367291"/>
                <a:gd name="connsiteY589" fmla="*/ 12488183 h 20366484"/>
                <a:gd name="connsiteX590" fmla="*/ 8854481 w 20367291"/>
                <a:gd name="connsiteY590" fmla="*/ 11866915 h 20366484"/>
                <a:gd name="connsiteX591" fmla="*/ 12839194 w 20367291"/>
                <a:gd name="connsiteY591" fmla="*/ 10571909 h 20366484"/>
                <a:gd name="connsiteX592" fmla="*/ 13659264 w 20367291"/>
                <a:gd name="connsiteY592" fmla="*/ 10571909 h 20366484"/>
                <a:gd name="connsiteX593" fmla="*/ 13969898 w 20367291"/>
                <a:gd name="connsiteY593" fmla="*/ 11193175 h 20366484"/>
                <a:gd name="connsiteX594" fmla="*/ 13659264 w 20367291"/>
                <a:gd name="connsiteY594" fmla="*/ 11814441 h 20366484"/>
                <a:gd name="connsiteX595" fmla="*/ 12839194 w 20367291"/>
                <a:gd name="connsiteY595" fmla="*/ 11814441 h 20366484"/>
                <a:gd name="connsiteX596" fmla="*/ 12528560 w 20367291"/>
                <a:gd name="connsiteY596" fmla="*/ 11193175 h 20366484"/>
                <a:gd name="connsiteX597" fmla="*/ 10382150 w 20367291"/>
                <a:gd name="connsiteY597" fmla="*/ 10571909 h 20366484"/>
                <a:gd name="connsiteX598" fmla="*/ 11202220 w 20367291"/>
                <a:gd name="connsiteY598" fmla="*/ 10571909 h 20366484"/>
                <a:gd name="connsiteX599" fmla="*/ 11512856 w 20367291"/>
                <a:gd name="connsiteY599" fmla="*/ 11193175 h 20366484"/>
                <a:gd name="connsiteX600" fmla="*/ 11202220 w 20367291"/>
                <a:gd name="connsiteY600" fmla="*/ 11814441 h 20366484"/>
                <a:gd name="connsiteX601" fmla="*/ 10382150 w 20367291"/>
                <a:gd name="connsiteY601" fmla="*/ 11814441 h 20366484"/>
                <a:gd name="connsiteX602" fmla="*/ 10071517 w 20367291"/>
                <a:gd name="connsiteY602" fmla="*/ 11193175 h 20366484"/>
                <a:gd name="connsiteX603" fmla="*/ 17753308 w 20367291"/>
                <a:gd name="connsiteY603" fmla="*/ 10571907 h 20366484"/>
                <a:gd name="connsiteX604" fmla="*/ 18573388 w 20367291"/>
                <a:gd name="connsiteY604" fmla="*/ 10571907 h 20366484"/>
                <a:gd name="connsiteX605" fmla="*/ 18884024 w 20367291"/>
                <a:gd name="connsiteY605" fmla="*/ 11193173 h 20366484"/>
                <a:gd name="connsiteX606" fmla="*/ 18573388 w 20367291"/>
                <a:gd name="connsiteY606" fmla="*/ 11814439 h 20366484"/>
                <a:gd name="connsiteX607" fmla="*/ 17753308 w 20367291"/>
                <a:gd name="connsiteY607" fmla="*/ 11814439 h 20366484"/>
                <a:gd name="connsiteX608" fmla="*/ 17442668 w 20367291"/>
                <a:gd name="connsiteY608" fmla="*/ 11193173 h 20366484"/>
                <a:gd name="connsiteX609" fmla="*/ 15296236 w 20367291"/>
                <a:gd name="connsiteY609" fmla="*/ 10571907 h 20366484"/>
                <a:gd name="connsiteX610" fmla="*/ 16116308 w 20367291"/>
                <a:gd name="connsiteY610" fmla="*/ 10571907 h 20366484"/>
                <a:gd name="connsiteX611" fmla="*/ 16426942 w 20367291"/>
                <a:gd name="connsiteY611" fmla="*/ 11193175 h 20366484"/>
                <a:gd name="connsiteX612" fmla="*/ 16116308 w 20367291"/>
                <a:gd name="connsiteY612" fmla="*/ 11814439 h 20366484"/>
                <a:gd name="connsiteX613" fmla="*/ 15296236 w 20367291"/>
                <a:gd name="connsiteY613" fmla="*/ 11814439 h 20366484"/>
                <a:gd name="connsiteX614" fmla="*/ 14985604 w 20367291"/>
                <a:gd name="connsiteY614" fmla="*/ 11193175 h 20366484"/>
                <a:gd name="connsiteX615" fmla="*/ 20210287 w 20367291"/>
                <a:gd name="connsiteY615" fmla="*/ 10571895 h 20366484"/>
                <a:gd name="connsiteX616" fmla="*/ 20357463 w 20367291"/>
                <a:gd name="connsiteY616" fmla="*/ 10571895 h 20366484"/>
                <a:gd name="connsiteX617" fmla="*/ 20354041 w 20367291"/>
                <a:gd name="connsiteY617" fmla="*/ 10707291 h 20366484"/>
                <a:gd name="connsiteX618" fmla="*/ 20249953 w 20367291"/>
                <a:gd name="connsiteY618" fmla="*/ 11734111 h 20366484"/>
                <a:gd name="connsiteX619" fmla="*/ 20235609 w 20367291"/>
                <a:gd name="connsiteY619" fmla="*/ 11814431 h 20366484"/>
                <a:gd name="connsiteX620" fmla="*/ 20210287 w 20367291"/>
                <a:gd name="connsiteY620" fmla="*/ 11814431 h 20366484"/>
                <a:gd name="connsiteX621" fmla="*/ 19899715 w 20367291"/>
                <a:gd name="connsiteY621" fmla="*/ 11193163 h 20366484"/>
                <a:gd name="connsiteX622" fmla="*/ 7936589 w 20367291"/>
                <a:gd name="connsiteY622" fmla="*/ 10571895 h 20366484"/>
                <a:gd name="connsiteX623" fmla="*/ 8756661 w 20367291"/>
                <a:gd name="connsiteY623" fmla="*/ 10571895 h 20366484"/>
                <a:gd name="connsiteX624" fmla="*/ 9067293 w 20367291"/>
                <a:gd name="connsiteY624" fmla="*/ 11193161 h 20366484"/>
                <a:gd name="connsiteX625" fmla="*/ 8756661 w 20367291"/>
                <a:gd name="connsiteY625" fmla="*/ 11814427 h 20366484"/>
                <a:gd name="connsiteX626" fmla="*/ 7936589 w 20367291"/>
                <a:gd name="connsiteY626" fmla="*/ 11814427 h 20366484"/>
                <a:gd name="connsiteX627" fmla="*/ 7625953 w 20367291"/>
                <a:gd name="connsiteY627" fmla="*/ 11193161 h 20366484"/>
                <a:gd name="connsiteX628" fmla="*/ 5479538 w 20367291"/>
                <a:gd name="connsiteY628" fmla="*/ 10571895 h 20366484"/>
                <a:gd name="connsiteX629" fmla="*/ 6299609 w 20367291"/>
                <a:gd name="connsiteY629" fmla="*/ 10571895 h 20366484"/>
                <a:gd name="connsiteX630" fmla="*/ 6610242 w 20367291"/>
                <a:gd name="connsiteY630" fmla="*/ 11193163 h 20366484"/>
                <a:gd name="connsiteX631" fmla="*/ 6299609 w 20367291"/>
                <a:gd name="connsiteY631" fmla="*/ 11814429 h 20366484"/>
                <a:gd name="connsiteX632" fmla="*/ 5479538 w 20367291"/>
                <a:gd name="connsiteY632" fmla="*/ 11814429 h 20366484"/>
                <a:gd name="connsiteX633" fmla="*/ 5168903 w 20367291"/>
                <a:gd name="connsiteY633" fmla="*/ 11193163 h 20366484"/>
                <a:gd name="connsiteX634" fmla="*/ 3022488 w 20367291"/>
                <a:gd name="connsiteY634" fmla="*/ 10571895 h 20366484"/>
                <a:gd name="connsiteX635" fmla="*/ 3842560 w 20367291"/>
                <a:gd name="connsiteY635" fmla="*/ 10571895 h 20366484"/>
                <a:gd name="connsiteX636" fmla="*/ 4153193 w 20367291"/>
                <a:gd name="connsiteY636" fmla="*/ 11193163 h 20366484"/>
                <a:gd name="connsiteX637" fmla="*/ 3842560 w 20367291"/>
                <a:gd name="connsiteY637" fmla="*/ 11814429 h 20366484"/>
                <a:gd name="connsiteX638" fmla="*/ 3022488 w 20367291"/>
                <a:gd name="connsiteY638" fmla="*/ 11814429 h 20366484"/>
                <a:gd name="connsiteX639" fmla="*/ 2711852 w 20367291"/>
                <a:gd name="connsiteY639" fmla="*/ 11193163 h 20366484"/>
                <a:gd name="connsiteX640" fmla="*/ 565437 w 20367291"/>
                <a:gd name="connsiteY640" fmla="*/ 10571895 h 20366484"/>
                <a:gd name="connsiteX641" fmla="*/ 1385509 w 20367291"/>
                <a:gd name="connsiteY641" fmla="*/ 10571895 h 20366484"/>
                <a:gd name="connsiteX642" fmla="*/ 1696144 w 20367291"/>
                <a:gd name="connsiteY642" fmla="*/ 11193163 h 20366484"/>
                <a:gd name="connsiteX643" fmla="*/ 1385509 w 20367291"/>
                <a:gd name="connsiteY643" fmla="*/ 11814431 h 20366484"/>
                <a:gd name="connsiteX644" fmla="*/ 565437 w 20367291"/>
                <a:gd name="connsiteY644" fmla="*/ 11814431 h 20366484"/>
                <a:gd name="connsiteX645" fmla="*/ 254864 w 20367291"/>
                <a:gd name="connsiteY645" fmla="*/ 11193163 h 20366484"/>
                <a:gd name="connsiteX646" fmla="*/ 11610674 w 20367291"/>
                <a:gd name="connsiteY646" fmla="*/ 9898153 h 20366484"/>
                <a:gd name="connsiteX647" fmla="*/ 12430742 w 20367291"/>
                <a:gd name="connsiteY647" fmla="*/ 9898153 h 20366484"/>
                <a:gd name="connsiteX648" fmla="*/ 12741376 w 20367291"/>
                <a:gd name="connsiteY648" fmla="*/ 10519419 h 20366484"/>
                <a:gd name="connsiteX649" fmla="*/ 12430742 w 20367291"/>
                <a:gd name="connsiteY649" fmla="*/ 11140685 h 20366484"/>
                <a:gd name="connsiteX650" fmla="*/ 11610674 w 20367291"/>
                <a:gd name="connsiteY650" fmla="*/ 11140685 h 20366484"/>
                <a:gd name="connsiteX651" fmla="*/ 11300038 w 20367291"/>
                <a:gd name="connsiteY651" fmla="*/ 10519419 h 20366484"/>
                <a:gd name="connsiteX652" fmla="*/ 16524762 w 20367291"/>
                <a:gd name="connsiteY652" fmla="*/ 9898152 h 20366484"/>
                <a:gd name="connsiteX653" fmla="*/ 17344844 w 20367291"/>
                <a:gd name="connsiteY653" fmla="*/ 9898152 h 20366484"/>
                <a:gd name="connsiteX654" fmla="*/ 17655488 w 20367291"/>
                <a:gd name="connsiteY654" fmla="*/ 10519419 h 20366484"/>
                <a:gd name="connsiteX655" fmla="*/ 17344844 w 20367291"/>
                <a:gd name="connsiteY655" fmla="*/ 11140683 h 20366484"/>
                <a:gd name="connsiteX656" fmla="*/ 16524762 w 20367291"/>
                <a:gd name="connsiteY656" fmla="*/ 11140683 h 20366484"/>
                <a:gd name="connsiteX657" fmla="*/ 16214128 w 20367291"/>
                <a:gd name="connsiteY657" fmla="*/ 10519419 h 20366484"/>
                <a:gd name="connsiteX658" fmla="*/ 14067718 w 20367291"/>
                <a:gd name="connsiteY658" fmla="*/ 9898152 h 20366484"/>
                <a:gd name="connsiteX659" fmla="*/ 14887788 w 20367291"/>
                <a:gd name="connsiteY659" fmla="*/ 9898152 h 20366484"/>
                <a:gd name="connsiteX660" fmla="*/ 15198420 w 20367291"/>
                <a:gd name="connsiteY660" fmla="*/ 10519419 h 20366484"/>
                <a:gd name="connsiteX661" fmla="*/ 14887788 w 20367291"/>
                <a:gd name="connsiteY661" fmla="*/ 11140685 h 20366484"/>
                <a:gd name="connsiteX662" fmla="*/ 14067718 w 20367291"/>
                <a:gd name="connsiteY662" fmla="*/ 11140685 h 20366484"/>
                <a:gd name="connsiteX663" fmla="*/ 13757084 w 20367291"/>
                <a:gd name="connsiteY663" fmla="*/ 10519419 h 20366484"/>
                <a:gd name="connsiteX664" fmla="*/ 18981844 w 20367291"/>
                <a:gd name="connsiteY664" fmla="*/ 9898151 h 20366484"/>
                <a:gd name="connsiteX665" fmla="*/ 19801911 w 20367291"/>
                <a:gd name="connsiteY665" fmla="*/ 9898151 h 20366484"/>
                <a:gd name="connsiteX666" fmla="*/ 20112467 w 20367291"/>
                <a:gd name="connsiteY666" fmla="*/ 10519417 h 20366484"/>
                <a:gd name="connsiteX667" fmla="*/ 19801911 w 20367291"/>
                <a:gd name="connsiteY667" fmla="*/ 11140683 h 20366484"/>
                <a:gd name="connsiteX668" fmla="*/ 18981844 w 20367291"/>
                <a:gd name="connsiteY668" fmla="*/ 11140683 h 20366484"/>
                <a:gd name="connsiteX669" fmla="*/ 18671208 w 20367291"/>
                <a:gd name="connsiteY669" fmla="*/ 10519417 h 20366484"/>
                <a:gd name="connsiteX670" fmla="*/ 7209 w 20367291"/>
                <a:gd name="connsiteY670" fmla="*/ 9898151 h 20366484"/>
                <a:gd name="connsiteX671" fmla="*/ 157064 w 20367291"/>
                <a:gd name="connsiteY671" fmla="*/ 9898151 h 20366484"/>
                <a:gd name="connsiteX672" fmla="*/ 467620 w 20367291"/>
                <a:gd name="connsiteY672" fmla="*/ 10519417 h 20366484"/>
                <a:gd name="connsiteX673" fmla="*/ 157064 w 20367291"/>
                <a:gd name="connsiteY673" fmla="*/ 11140683 h 20366484"/>
                <a:gd name="connsiteX674" fmla="*/ 46206 w 20367291"/>
                <a:gd name="connsiteY674" fmla="*/ 11140683 h 20366484"/>
                <a:gd name="connsiteX675" fmla="*/ 13251 w 20367291"/>
                <a:gd name="connsiteY675" fmla="*/ 10707291 h 20366484"/>
                <a:gd name="connsiteX676" fmla="*/ 0 w 20367291"/>
                <a:gd name="connsiteY676" fmla="*/ 10183242 h 20366484"/>
                <a:gd name="connsiteX677" fmla="*/ 1793962 w 20367291"/>
                <a:gd name="connsiteY677" fmla="*/ 9898142 h 20366484"/>
                <a:gd name="connsiteX678" fmla="*/ 2614035 w 20367291"/>
                <a:gd name="connsiteY678" fmla="*/ 9898142 h 20366484"/>
                <a:gd name="connsiteX679" fmla="*/ 2924668 w 20367291"/>
                <a:gd name="connsiteY679" fmla="*/ 10519407 h 20366484"/>
                <a:gd name="connsiteX680" fmla="*/ 2614035 w 20367291"/>
                <a:gd name="connsiteY680" fmla="*/ 11140673 h 20366484"/>
                <a:gd name="connsiteX681" fmla="*/ 1793962 w 20367291"/>
                <a:gd name="connsiteY681" fmla="*/ 11140673 h 20366484"/>
                <a:gd name="connsiteX682" fmla="*/ 1483329 w 20367291"/>
                <a:gd name="connsiteY682" fmla="*/ 10519407 h 20366484"/>
                <a:gd name="connsiteX683" fmla="*/ 6708062 w 20367291"/>
                <a:gd name="connsiteY683" fmla="*/ 9898141 h 20366484"/>
                <a:gd name="connsiteX684" fmla="*/ 7528133 w 20367291"/>
                <a:gd name="connsiteY684" fmla="*/ 9898141 h 20366484"/>
                <a:gd name="connsiteX685" fmla="*/ 7838769 w 20367291"/>
                <a:gd name="connsiteY685" fmla="*/ 10519405 h 20366484"/>
                <a:gd name="connsiteX686" fmla="*/ 7528133 w 20367291"/>
                <a:gd name="connsiteY686" fmla="*/ 11140671 h 20366484"/>
                <a:gd name="connsiteX687" fmla="*/ 6708062 w 20367291"/>
                <a:gd name="connsiteY687" fmla="*/ 11140671 h 20366484"/>
                <a:gd name="connsiteX688" fmla="*/ 6397429 w 20367291"/>
                <a:gd name="connsiteY688" fmla="*/ 10519405 h 20366484"/>
                <a:gd name="connsiteX689" fmla="*/ 4251013 w 20367291"/>
                <a:gd name="connsiteY689" fmla="*/ 9898141 h 20366484"/>
                <a:gd name="connsiteX690" fmla="*/ 5071085 w 20367291"/>
                <a:gd name="connsiteY690" fmla="*/ 9898141 h 20366484"/>
                <a:gd name="connsiteX691" fmla="*/ 5381719 w 20367291"/>
                <a:gd name="connsiteY691" fmla="*/ 10519407 h 20366484"/>
                <a:gd name="connsiteX692" fmla="*/ 5071085 w 20367291"/>
                <a:gd name="connsiteY692" fmla="*/ 11140671 h 20366484"/>
                <a:gd name="connsiteX693" fmla="*/ 4251013 w 20367291"/>
                <a:gd name="connsiteY693" fmla="*/ 11140671 h 20366484"/>
                <a:gd name="connsiteX694" fmla="*/ 3940380 w 20367291"/>
                <a:gd name="connsiteY694" fmla="*/ 10519407 h 20366484"/>
                <a:gd name="connsiteX695" fmla="*/ 9165113 w 20367291"/>
                <a:gd name="connsiteY695" fmla="*/ 9898140 h 20366484"/>
                <a:gd name="connsiteX696" fmla="*/ 9985185 w 20367291"/>
                <a:gd name="connsiteY696" fmla="*/ 9898140 h 20366484"/>
                <a:gd name="connsiteX697" fmla="*/ 10295820 w 20367291"/>
                <a:gd name="connsiteY697" fmla="*/ 10519405 h 20366484"/>
                <a:gd name="connsiteX698" fmla="*/ 9985185 w 20367291"/>
                <a:gd name="connsiteY698" fmla="*/ 11140671 h 20366484"/>
                <a:gd name="connsiteX699" fmla="*/ 9165113 w 20367291"/>
                <a:gd name="connsiteY699" fmla="*/ 11140671 h 20366484"/>
                <a:gd name="connsiteX700" fmla="*/ 8854481 w 20367291"/>
                <a:gd name="connsiteY700" fmla="*/ 10519405 h 20366484"/>
                <a:gd name="connsiteX701" fmla="*/ 7936589 w 20367291"/>
                <a:gd name="connsiteY701" fmla="*/ 9225812 h 20366484"/>
                <a:gd name="connsiteX702" fmla="*/ 8756661 w 20367291"/>
                <a:gd name="connsiteY702" fmla="*/ 9225812 h 20366484"/>
                <a:gd name="connsiteX703" fmla="*/ 9067293 w 20367291"/>
                <a:gd name="connsiteY703" fmla="*/ 9847079 h 20366484"/>
                <a:gd name="connsiteX704" fmla="*/ 8756661 w 20367291"/>
                <a:gd name="connsiteY704" fmla="*/ 10468345 h 20366484"/>
                <a:gd name="connsiteX705" fmla="*/ 7936589 w 20367291"/>
                <a:gd name="connsiteY705" fmla="*/ 10468345 h 20366484"/>
                <a:gd name="connsiteX706" fmla="*/ 7625953 w 20367291"/>
                <a:gd name="connsiteY706" fmla="*/ 9847079 h 20366484"/>
                <a:gd name="connsiteX707" fmla="*/ 5479539 w 20367291"/>
                <a:gd name="connsiteY707" fmla="*/ 9225812 h 20366484"/>
                <a:gd name="connsiteX708" fmla="*/ 6299611 w 20367291"/>
                <a:gd name="connsiteY708" fmla="*/ 9225812 h 20366484"/>
                <a:gd name="connsiteX709" fmla="*/ 6610245 w 20367291"/>
                <a:gd name="connsiteY709" fmla="*/ 9847079 h 20366484"/>
                <a:gd name="connsiteX710" fmla="*/ 6299611 w 20367291"/>
                <a:gd name="connsiteY710" fmla="*/ 10468345 h 20366484"/>
                <a:gd name="connsiteX711" fmla="*/ 5479539 w 20367291"/>
                <a:gd name="connsiteY711" fmla="*/ 10468345 h 20366484"/>
                <a:gd name="connsiteX712" fmla="*/ 5168905 w 20367291"/>
                <a:gd name="connsiteY712" fmla="*/ 9847079 h 20366484"/>
                <a:gd name="connsiteX713" fmla="*/ 3022488 w 20367291"/>
                <a:gd name="connsiteY713" fmla="*/ 9225812 h 20366484"/>
                <a:gd name="connsiteX714" fmla="*/ 3842560 w 20367291"/>
                <a:gd name="connsiteY714" fmla="*/ 9225812 h 20366484"/>
                <a:gd name="connsiteX715" fmla="*/ 4153195 w 20367291"/>
                <a:gd name="connsiteY715" fmla="*/ 9847079 h 20366484"/>
                <a:gd name="connsiteX716" fmla="*/ 3842560 w 20367291"/>
                <a:gd name="connsiteY716" fmla="*/ 10468345 h 20366484"/>
                <a:gd name="connsiteX717" fmla="*/ 3022488 w 20367291"/>
                <a:gd name="connsiteY717" fmla="*/ 10468345 h 20366484"/>
                <a:gd name="connsiteX718" fmla="*/ 2711855 w 20367291"/>
                <a:gd name="connsiteY718" fmla="*/ 9847079 h 20366484"/>
                <a:gd name="connsiteX719" fmla="*/ 565438 w 20367291"/>
                <a:gd name="connsiteY719" fmla="*/ 9225812 h 20366484"/>
                <a:gd name="connsiteX720" fmla="*/ 1385511 w 20367291"/>
                <a:gd name="connsiteY720" fmla="*/ 9225812 h 20366484"/>
                <a:gd name="connsiteX721" fmla="*/ 1696145 w 20367291"/>
                <a:gd name="connsiteY721" fmla="*/ 9847079 h 20366484"/>
                <a:gd name="connsiteX722" fmla="*/ 1385511 w 20367291"/>
                <a:gd name="connsiteY722" fmla="*/ 10468345 h 20366484"/>
                <a:gd name="connsiteX723" fmla="*/ 565438 w 20367291"/>
                <a:gd name="connsiteY723" fmla="*/ 10468345 h 20366484"/>
                <a:gd name="connsiteX724" fmla="*/ 254806 w 20367291"/>
                <a:gd name="connsiteY724" fmla="*/ 9847079 h 20366484"/>
                <a:gd name="connsiteX725" fmla="*/ 20210287 w 20367291"/>
                <a:gd name="connsiteY725" fmla="*/ 9225811 h 20366484"/>
                <a:gd name="connsiteX726" fmla="*/ 20321085 w 20367291"/>
                <a:gd name="connsiteY726" fmla="*/ 9225811 h 20366484"/>
                <a:gd name="connsiteX727" fmla="*/ 20354041 w 20367291"/>
                <a:gd name="connsiteY727" fmla="*/ 9659193 h 20366484"/>
                <a:gd name="connsiteX728" fmla="*/ 20367291 w 20367291"/>
                <a:gd name="connsiteY728" fmla="*/ 10183242 h 20366484"/>
                <a:gd name="connsiteX729" fmla="*/ 20360083 w 20367291"/>
                <a:gd name="connsiteY729" fmla="*/ 10468345 h 20366484"/>
                <a:gd name="connsiteX730" fmla="*/ 20210287 w 20367291"/>
                <a:gd name="connsiteY730" fmla="*/ 10468345 h 20366484"/>
                <a:gd name="connsiteX731" fmla="*/ 19899655 w 20367291"/>
                <a:gd name="connsiteY731" fmla="*/ 9847078 h 20366484"/>
                <a:gd name="connsiteX732" fmla="*/ 17753254 w 20367291"/>
                <a:gd name="connsiteY732" fmla="*/ 9225811 h 20366484"/>
                <a:gd name="connsiteX733" fmla="*/ 18573332 w 20367291"/>
                <a:gd name="connsiteY733" fmla="*/ 9225811 h 20366484"/>
                <a:gd name="connsiteX734" fmla="*/ 18883966 w 20367291"/>
                <a:gd name="connsiteY734" fmla="*/ 9847078 h 20366484"/>
                <a:gd name="connsiteX735" fmla="*/ 18573332 w 20367291"/>
                <a:gd name="connsiteY735" fmla="*/ 10468345 h 20366484"/>
                <a:gd name="connsiteX736" fmla="*/ 17753254 w 20367291"/>
                <a:gd name="connsiteY736" fmla="*/ 10468345 h 20366484"/>
                <a:gd name="connsiteX737" fmla="*/ 17442620 w 20367291"/>
                <a:gd name="connsiteY737" fmla="*/ 9847078 h 20366484"/>
                <a:gd name="connsiteX738" fmla="*/ 15296200 w 20367291"/>
                <a:gd name="connsiteY738" fmla="*/ 9225811 h 20366484"/>
                <a:gd name="connsiteX739" fmla="*/ 16116272 w 20367291"/>
                <a:gd name="connsiteY739" fmla="*/ 9225811 h 20366484"/>
                <a:gd name="connsiteX740" fmla="*/ 16426906 w 20367291"/>
                <a:gd name="connsiteY740" fmla="*/ 9847078 h 20366484"/>
                <a:gd name="connsiteX741" fmla="*/ 16116272 w 20367291"/>
                <a:gd name="connsiteY741" fmla="*/ 10468345 h 20366484"/>
                <a:gd name="connsiteX742" fmla="*/ 15296200 w 20367291"/>
                <a:gd name="connsiteY742" fmla="*/ 10468345 h 20366484"/>
                <a:gd name="connsiteX743" fmla="*/ 14985568 w 20367291"/>
                <a:gd name="connsiteY743" fmla="*/ 9847078 h 20366484"/>
                <a:gd name="connsiteX744" fmla="*/ 12839152 w 20367291"/>
                <a:gd name="connsiteY744" fmla="*/ 9225811 h 20366484"/>
                <a:gd name="connsiteX745" fmla="*/ 13659224 w 20367291"/>
                <a:gd name="connsiteY745" fmla="*/ 9225811 h 20366484"/>
                <a:gd name="connsiteX746" fmla="*/ 13969858 w 20367291"/>
                <a:gd name="connsiteY746" fmla="*/ 9847078 h 20366484"/>
                <a:gd name="connsiteX747" fmla="*/ 13659224 w 20367291"/>
                <a:gd name="connsiteY747" fmla="*/ 10468345 h 20366484"/>
                <a:gd name="connsiteX748" fmla="*/ 12839152 w 20367291"/>
                <a:gd name="connsiteY748" fmla="*/ 10468345 h 20366484"/>
                <a:gd name="connsiteX749" fmla="*/ 12528520 w 20367291"/>
                <a:gd name="connsiteY749" fmla="*/ 9847078 h 20366484"/>
                <a:gd name="connsiteX750" fmla="*/ 10382106 w 20367291"/>
                <a:gd name="connsiteY750" fmla="*/ 9225811 h 20366484"/>
                <a:gd name="connsiteX751" fmla="*/ 11202176 w 20367291"/>
                <a:gd name="connsiteY751" fmla="*/ 9225811 h 20366484"/>
                <a:gd name="connsiteX752" fmla="*/ 11512812 w 20367291"/>
                <a:gd name="connsiteY752" fmla="*/ 9847078 h 20366484"/>
                <a:gd name="connsiteX753" fmla="*/ 11202176 w 20367291"/>
                <a:gd name="connsiteY753" fmla="*/ 10468345 h 20366484"/>
                <a:gd name="connsiteX754" fmla="*/ 10382106 w 20367291"/>
                <a:gd name="connsiteY754" fmla="*/ 10468345 h 20366484"/>
                <a:gd name="connsiteX755" fmla="*/ 10071473 w 20367291"/>
                <a:gd name="connsiteY755" fmla="*/ 9847078 h 20366484"/>
                <a:gd name="connsiteX756" fmla="*/ 18981786 w 20367291"/>
                <a:gd name="connsiteY756" fmla="*/ 8552051 h 20366484"/>
                <a:gd name="connsiteX757" fmla="*/ 19801855 w 20367291"/>
                <a:gd name="connsiteY757" fmla="*/ 8552051 h 20366484"/>
                <a:gd name="connsiteX758" fmla="*/ 20112467 w 20367291"/>
                <a:gd name="connsiteY758" fmla="*/ 9173320 h 20366484"/>
                <a:gd name="connsiteX759" fmla="*/ 19801855 w 20367291"/>
                <a:gd name="connsiteY759" fmla="*/ 9794589 h 20366484"/>
                <a:gd name="connsiteX760" fmla="*/ 18981786 w 20367291"/>
                <a:gd name="connsiteY760" fmla="*/ 9794589 h 20366484"/>
                <a:gd name="connsiteX761" fmla="*/ 18671150 w 20367291"/>
                <a:gd name="connsiteY761" fmla="*/ 9173320 h 20366484"/>
                <a:gd name="connsiteX762" fmla="*/ 16524724 w 20367291"/>
                <a:gd name="connsiteY762" fmla="*/ 8552051 h 20366484"/>
                <a:gd name="connsiteX763" fmla="*/ 17344800 w 20367291"/>
                <a:gd name="connsiteY763" fmla="*/ 8552051 h 20366484"/>
                <a:gd name="connsiteX764" fmla="*/ 17655436 w 20367291"/>
                <a:gd name="connsiteY764" fmla="*/ 9173320 h 20366484"/>
                <a:gd name="connsiteX765" fmla="*/ 17344800 w 20367291"/>
                <a:gd name="connsiteY765" fmla="*/ 9794589 h 20366484"/>
                <a:gd name="connsiteX766" fmla="*/ 16524724 w 20367291"/>
                <a:gd name="connsiteY766" fmla="*/ 9794589 h 20366484"/>
                <a:gd name="connsiteX767" fmla="*/ 16214092 w 20367291"/>
                <a:gd name="connsiteY767" fmla="*/ 9173320 h 20366484"/>
                <a:gd name="connsiteX768" fmla="*/ 14067678 w 20367291"/>
                <a:gd name="connsiteY768" fmla="*/ 8552051 h 20366484"/>
                <a:gd name="connsiteX769" fmla="*/ 14887748 w 20367291"/>
                <a:gd name="connsiteY769" fmla="*/ 8552051 h 20366484"/>
                <a:gd name="connsiteX770" fmla="*/ 15198384 w 20367291"/>
                <a:gd name="connsiteY770" fmla="*/ 9173320 h 20366484"/>
                <a:gd name="connsiteX771" fmla="*/ 14887748 w 20367291"/>
                <a:gd name="connsiteY771" fmla="*/ 9794589 h 20366484"/>
                <a:gd name="connsiteX772" fmla="*/ 14067678 w 20367291"/>
                <a:gd name="connsiteY772" fmla="*/ 9794589 h 20366484"/>
                <a:gd name="connsiteX773" fmla="*/ 13757044 w 20367291"/>
                <a:gd name="connsiteY773" fmla="*/ 9173320 h 20366484"/>
                <a:gd name="connsiteX774" fmla="*/ 11610628 w 20367291"/>
                <a:gd name="connsiteY774" fmla="*/ 8552051 h 20366484"/>
                <a:gd name="connsiteX775" fmla="*/ 12430700 w 20367291"/>
                <a:gd name="connsiteY775" fmla="*/ 8552051 h 20366484"/>
                <a:gd name="connsiteX776" fmla="*/ 12741334 w 20367291"/>
                <a:gd name="connsiteY776" fmla="*/ 9173320 h 20366484"/>
                <a:gd name="connsiteX777" fmla="*/ 12430700 w 20367291"/>
                <a:gd name="connsiteY777" fmla="*/ 9794589 h 20366484"/>
                <a:gd name="connsiteX778" fmla="*/ 11610628 w 20367291"/>
                <a:gd name="connsiteY778" fmla="*/ 9794589 h 20366484"/>
                <a:gd name="connsiteX779" fmla="*/ 11299996 w 20367291"/>
                <a:gd name="connsiteY779" fmla="*/ 9173320 h 20366484"/>
                <a:gd name="connsiteX780" fmla="*/ 9165113 w 20367291"/>
                <a:gd name="connsiteY780" fmla="*/ 8552051 h 20366484"/>
                <a:gd name="connsiteX781" fmla="*/ 9985185 w 20367291"/>
                <a:gd name="connsiteY781" fmla="*/ 8552051 h 20366484"/>
                <a:gd name="connsiteX782" fmla="*/ 10295820 w 20367291"/>
                <a:gd name="connsiteY782" fmla="*/ 9173320 h 20366484"/>
                <a:gd name="connsiteX783" fmla="*/ 9985185 w 20367291"/>
                <a:gd name="connsiteY783" fmla="*/ 9794589 h 20366484"/>
                <a:gd name="connsiteX784" fmla="*/ 9165113 w 20367291"/>
                <a:gd name="connsiteY784" fmla="*/ 9794589 h 20366484"/>
                <a:gd name="connsiteX785" fmla="*/ 8854481 w 20367291"/>
                <a:gd name="connsiteY785" fmla="*/ 9173320 h 20366484"/>
                <a:gd name="connsiteX786" fmla="*/ 6708064 w 20367291"/>
                <a:gd name="connsiteY786" fmla="*/ 8552051 h 20366484"/>
                <a:gd name="connsiteX787" fmla="*/ 7528135 w 20367291"/>
                <a:gd name="connsiteY787" fmla="*/ 8552051 h 20366484"/>
                <a:gd name="connsiteX788" fmla="*/ 7838769 w 20367291"/>
                <a:gd name="connsiteY788" fmla="*/ 9173320 h 20366484"/>
                <a:gd name="connsiteX789" fmla="*/ 7528135 w 20367291"/>
                <a:gd name="connsiteY789" fmla="*/ 9794589 h 20366484"/>
                <a:gd name="connsiteX790" fmla="*/ 6708064 w 20367291"/>
                <a:gd name="connsiteY790" fmla="*/ 9794589 h 20366484"/>
                <a:gd name="connsiteX791" fmla="*/ 6397429 w 20367291"/>
                <a:gd name="connsiteY791" fmla="*/ 9173320 h 20366484"/>
                <a:gd name="connsiteX792" fmla="*/ 4251015 w 20367291"/>
                <a:gd name="connsiteY792" fmla="*/ 8552051 h 20366484"/>
                <a:gd name="connsiteX793" fmla="*/ 5071086 w 20367291"/>
                <a:gd name="connsiteY793" fmla="*/ 8552051 h 20366484"/>
                <a:gd name="connsiteX794" fmla="*/ 5381721 w 20367291"/>
                <a:gd name="connsiteY794" fmla="*/ 9173320 h 20366484"/>
                <a:gd name="connsiteX795" fmla="*/ 5071086 w 20367291"/>
                <a:gd name="connsiteY795" fmla="*/ 9794589 h 20366484"/>
                <a:gd name="connsiteX796" fmla="*/ 4251015 w 20367291"/>
                <a:gd name="connsiteY796" fmla="*/ 9794589 h 20366484"/>
                <a:gd name="connsiteX797" fmla="*/ 3940380 w 20367291"/>
                <a:gd name="connsiteY797" fmla="*/ 9173320 h 20366484"/>
                <a:gd name="connsiteX798" fmla="*/ 1793964 w 20367291"/>
                <a:gd name="connsiteY798" fmla="*/ 8552051 h 20366484"/>
                <a:gd name="connsiteX799" fmla="*/ 2614035 w 20367291"/>
                <a:gd name="connsiteY799" fmla="*/ 8552051 h 20366484"/>
                <a:gd name="connsiteX800" fmla="*/ 2924670 w 20367291"/>
                <a:gd name="connsiteY800" fmla="*/ 9173320 h 20366484"/>
                <a:gd name="connsiteX801" fmla="*/ 2614035 w 20367291"/>
                <a:gd name="connsiteY801" fmla="*/ 9794589 h 20366484"/>
                <a:gd name="connsiteX802" fmla="*/ 1793964 w 20367291"/>
                <a:gd name="connsiteY802" fmla="*/ 9794589 h 20366484"/>
                <a:gd name="connsiteX803" fmla="*/ 1483330 w 20367291"/>
                <a:gd name="connsiteY803" fmla="*/ 9173320 h 20366484"/>
                <a:gd name="connsiteX804" fmla="*/ 131682 w 20367291"/>
                <a:gd name="connsiteY804" fmla="*/ 8552051 h 20366484"/>
                <a:gd name="connsiteX805" fmla="*/ 157005 w 20367291"/>
                <a:gd name="connsiteY805" fmla="*/ 8552051 h 20366484"/>
                <a:gd name="connsiteX806" fmla="*/ 467621 w 20367291"/>
                <a:gd name="connsiteY806" fmla="*/ 9173320 h 20366484"/>
                <a:gd name="connsiteX807" fmla="*/ 157005 w 20367291"/>
                <a:gd name="connsiteY807" fmla="*/ 9794589 h 20366484"/>
                <a:gd name="connsiteX808" fmla="*/ 9827 w 20367291"/>
                <a:gd name="connsiteY808" fmla="*/ 9794589 h 20366484"/>
                <a:gd name="connsiteX809" fmla="*/ 13251 w 20367291"/>
                <a:gd name="connsiteY809" fmla="*/ 9659193 h 20366484"/>
                <a:gd name="connsiteX810" fmla="*/ 117338 w 20367291"/>
                <a:gd name="connsiteY810" fmla="*/ 8632373 h 20366484"/>
                <a:gd name="connsiteX811" fmla="*/ 20136267 w 20367291"/>
                <a:gd name="connsiteY811" fmla="*/ 8026338 h 20366484"/>
                <a:gd name="connsiteX812" fmla="*/ 20160395 w 20367291"/>
                <a:gd name="connsiteY812" fmla="*/ 8130883 h 20366484"/>
                <a:gd name="connsiteX813" fmla="*/ 20249953 w 20367291"/>
                <a:gd name="connsiteY813" fmla="*/ 8632373 h 20366484"/>
                <a:gd name="connsiteX814" fmla="*/ 20312021 w 20367291"/>
                <a:gd name="connsiteY814" fmla="*/ 9120831 h 20366484"/>
                <a:gd name="connsiteX815" fmla="*/ 20210287 w 20367291"/>
                <a:gd name="connsiteY815" fmla="*/ 9120831 h 20366484"/>
                <a:gd name="connsiteX816" fmla="*/ 19899659 w 20367291"/>
                <a:gd name="connsiteY816" fmla="*/ 8499564 h 20366484"/>
                <a:gd name="connsiteX817" fmla="*/ 17753258 w 20367291"/>
                <a:gd name="connsiteY817" fmla="*/ 7878295 h 20366484"/>
                <a:gd name="connsiteX818" fmla="*/ 18573334 w 20367291"/>
                <a:gd name="connsiteY818" fmla="*/ 7878295 h 20366484"/>
                <a:gd name="connsiteX819" fmla="*/ 18883970 w 20367291"/>
                <a:gd name="connsiteY819" fmla="*/ 8499564 h 20366484"/>
                <a:gd name="connsiteX820" fmla="*/ 18573334 w 20367291"/>
                <a:gd name="connsiteY820" fmla="*/ 9120831 h 20366484"/>
                <a:gd name="connsiteX821" fmla="*/ 17753258 w 20367291"/>
                <a:gd name="connsiteY821" fmla="*/ 9120831 h 20366484"/>
                <a:gd name="connsiteX822" fmla="*/ 17442624 w 20367291"/>
                <a:gd name="connsiteY822" fmla="*/ 8499564 h 20366484"/>
                <a:gd name="connsiteX823" fmla="*/ 15296204 w 20367291"/>
                <a:gd name="connsiteY823" fmla="*/ 7878295 h 20366484"/>
                <a:gd name="connsiteX824" fmla="*/ 16116274 w 20367291"/>
                <a:gd name="connsiteY824" fmla="*/ 7878295 h 20366484"/>
                <a:gd name="connsiteX825" fmla="*/ 16426908 w 20367291"/>
                <a:gd name="connsiteY825" fmla="*/ 8499564 h 20366484"/>
                <a:gd name="connsiteX826" fmla="*/ 16116274 w 20367291"/>
                <a:gd name="connsiteY826" fmla="*/ 9120831 h 20366484"/>
                <a:gd name="connsiteX827" fmla="*/ 15296204 w 20367291"/>
                <a:gd name="connsiteY827" fmla="*/ 9120831 h 20366484"/>
                <a:gd name="connsiteX828" fmla="*/ 14985568 w 20367291"/>
                <a:gd name="connsiteY828" fmla="*/ 8499564 h 20366484"/>
                <a:gd name="connsiteX829" fmla="*/ 12839156 w 20367291"/>
                <a:gd name="connsiteY829" fmla="*/ 7878295 h 20366484"/>
                <a:gd name="connsiteX830" fmla="*/ 13659228 w 20367291"/>
                <a:gd name="connsiteY830" fmla="*/ 7878295 h 20366484"/>
                <a:gd name="connsiteX831" fmla="*/ 13969860 w 20367291"/>
                <a:gd name="connsiteY831" fmla="*/ 8499564 h 20366484"/>
                <a:gd name="connsiteX832" fmla="*/ 13659228 w 20367291"/>
                <a:gd name="connsiteY832" fmla="*/ 9120831 h 20366484"/>
                <a:gd name="connsiteX833" fmla="*/ 12839156 w 20367291"/>
                <a:gd name="connsiteY833" fmla="*/ 9120831 h 20366484"/>
                <a:gd name="connsiteX834" fmla="*/ 12528522 w 20367291"/>
                <a:gd name="connsiteY834" fmla="*/ 8499564 h 20366484"/>
                <a:gd name="connsiteX835" fmla="*/ 10382108 w 20367291"/>
                <a:gd name="connsiteY835" fmla="*/ 7878295 h 20366484"/>
                <a:gd name="connsiteX836" fmla="*/ 11202178 w 20367291"/>
                <a:gd name="connsiteY836" fmla="*/ 7878295 h 20366484"/>
                <a:gd name="connsiteX837" fmla="*/ 11512814 w 20367291"/>
                <a:gd name="connsiteY837" fmla="*/ 8499564 h 20366484"/>
                <a:gd name="connsiteX838" fmla="*/ 11202178 w 20367291"/>
                <a:gd name="connsiteY838" fmla="*/ 9120831 h 20366484"/>
                <a:gd name="connsiteX839" fmla="*/ 10382108 w 20367291"/>
                <a:gd name="connsiteY839" fmla="*/ 9120831 h 20366484"/>
                <a:gd name="connsiteX840" fmla="*/ 10071475 w 20367291"/>
                <a:gd name="connsiteY840" fmla="*/ 8499564 h 20366484"/>
                <a:gd name="connsiteX841" fmla="*/ 7936589 w 20367291"/>
                <a:gd name="connsiteY841" fmla="*/ 7878295 h 20366484"/>
                <a:gd name="connsiteX842" fmla="*/ 8756661 w 20367291"/>
                <a:gd name="connsiteY842" fmla="*/ 7878295 h 20366484"/>
                <a:gd name="connsiteX843" fmla="*/ 9067293 w 20367291"/>
                <a:gd name="connsiteY843" fmla="*/ 8499565 h 20366484"/>
                <a:gd name="connsiteX844" fmla="*/ 8756661 w 20367291"/>
                <a:gd name="connsiteY844" fmla="*/ 9120832 h 20366484"/>
                <a:gd name="connsiteX845" fmla="*/ 7936589 w 20367291"/>
                <a:gd name="connsiteY845" fmla="*/ 9120832 h 20366484"/>
                <a:gd name="connsiteX846" fmla="*/ 7625953 w 20367291"/>
                <a:gd name="connsiteY846" fmla="*/ 8499565 h 20366484"/>
                <a:gd name="connsiteX847" fmla="*/ 5479539 w 20367291"/>
                <a:gd name="connsiteY847" fmla="*/ 7878295 h 20366484"/>
                <a:gd name="connsiteX848" fmla="*/ 6299611 w 20367291"/>
                <a:gd name="connsiteY848" fmla="*/ 7878295 h 20366484"/>
                <a:gd name="connsiteX849" fmla="*/ 6610245 w 20367291"/>
                <a:gd name="connsiteY849" fmla="*/ 8499565 h 20366484"/>
                <a:gd name="connsiteX850" fmla="*/ 6299611 w 20367291"/>
                <a:gd name="connsiteY850" fmla="*/ 9120832 h 20366484"/>
                <a:gd name="connsiteX851" fmla="*/ 5479539 w 20367291"/>
                <a:gd name="connsiteY851" fmla="*/ 9120832 h 20366484"/>
                <a:gd name="connsiteX852" fmla="*/ 5168905 w 20367291"/>
                <a:gd name="connsiteY852" fmla="*/ 8499565 h 20366484"/>
                <a:gd name="connsiteX853" fmla="*/ 3022488 w 20367291"/>
                <a:gd name="connsiteY853" fmla="*/ 7878295 h 20366484"/>
                <a:gd name="connsiteX854" fmla="*/ 3842560 w 20367291"/>
                <a:gd name="connsiteY854" fmla="*/ 7878295 h 20366484"/>
                <a:gd name="connsiteX855" fmla="*/ 4153195 w 20367291"/>
                <a:gd name="connsiteY855" fmla="*/ 8499565 h 20366484"/>
                <a:gd name="connsiteX856" fmla="*/ 3842560 w 20367291"/>
                <a:gd name="connsiteY856" fmla="*/ 9120832 h 20366484"/>
                <a:gd name="connsiteX857" fmla="*/ 3022488 w 20367291"/>
                <a:gd name="connsiteY857" fmla="*/ 9120832 h 20366484"/>
                <a:gd name="connsiteX858" fmla="*/ 2711855 w 20367291"/>
                <a:gd name="connsiteY858" fmla="*/ 8499565 h 20366484"/>
                <a:gd name="connsiteX859" fmla="*/ 565438 w 20367291"/>
                <a:gd name="connsiteY859" fmla="*/ 7878295 h 20366484"/>
                <a:gd name="connsiteX860" fmla="*/ 1385511 w 20367291"/>
                <a:gd name="connsiteY860" fmla="*/ 7878295 h 20366484"/>
                <a:gd name="connsiteX861" fmla="*/ 1696145 w 20367291"/>
                <a:gd name="connsiteY861" fmla="*/ 8499565 h 20366484"/>
                <a:gd name="connsiteX862" fmla="*/ 1385511 w 20367291"/>
                <a:gd name="connsiteY862" fmla="*/ 9120832 h 20366484"/>
                <a:gd name="connsiteX863" fmla="*/ 565438 w 20367291"/>
                <a:gd name="connsiteY863" fmla="*/ 9120832 h 20366484"/>
                <a:gd name="connsiteX864" fmla="*/ 254812 w 20367291"/>
                <a:gd name="connsiteY864" fmla="*/ 8499565 h 20366484"/>
                <a:gd name="connsiteX865" fmla="*/ 339884 w 20367291"/>
                <a:gd name="connsiteY865" fmla="*/ 7570311 h 20366484"/>
                <a:gd name="connsiteX866" fmla="*/ 467621 w 20367291"/>
                <a:gd name="connsiteY866" fmla="*/ 7825805 h 20366484"/>
                <a:gd name="connsiteX867" fmla="*/ 157011 w 20367291"/>
                <a:gd name="connsiteY867" fmla="*/ 8447072 h 20366484"/>
                <a:gd name="connsiteX868" fmla="*/ 150430 w 20367291"/>
                <a:gd name="connsiteY868" fmla="*/ 8447072 h 20366484"/>
                <a:gd name="connsiteX869" fmla="*/ 206895 w 20367291"/>
                <a:gd name="connsiteY869" fmla="*/ 8130883 h 20366484"/>
                <a:gd name="connsiteX870" fmla="*/ 320608 w 20367291"/>
                <a:gd name="connsiteY870" fmla="*/ 7638191 h 20366484"/>
                <a:gd name="connsiteX871" fmla="*/ 18981788 w 20367291"/>
                <a:gd name="connsiteY871" fmla="*/ 7204537 h 20366484"/>
                <a:gd name="connsiteX872" fmla="*/ 19801859 w 20367291"/>
                <a:gd name="connsiteY872" fmla="*/ 7204537 h 20366484"/>
                <a:gd name="connsiteX873" fmla="*/ 20070705 w 20367291"/>
                <a:gd name="connsiteY873" fmla="*/ 7742275 h 20366484"/>
                <a:gd name="connsiteX874" fmla="*/ 20097085 w 20367291"/>
                <a:gd name="connsiteY874" fmla="*/ 7856571 h 20366484"/>
                <a:gd name="connsiteX875" fmla="*/ 19801859 w 20367291"/>
                <a:gd name="connsiteY875" fmla="*/ 8447072 h 20366484"/>
                <a:gd name="connsiteX876" fmla="*/ 18981788 w 20367291"/>
                <a:gd name="connsiteY876" fmla="*/ 8447072 h 20366484"/>
                <a:gd name="connsiteX877" fmla="*/ 18671154 w 20367291"/>
                <a:gd name="connsiteY877" fmla="*/ 7825805 h 20366484"/>
                <a:gd name="connsiteX878" fmla="*/ 16524728 w 20367291"/>
                <a:gd name="connsiteY878" fmla="*/ 7204537 h 20366484"/>
                <a:gd name="connsiteX879" fmla="*/ 17344804 w 20367291"/>
                <a:gd name="connsiteY879" fmla="*/ 7204537 h 20366484"/>
                <a:gd name="connsiteX880" fmla="*/ 17655440 w 20367291"/>
                <a:gd name="connsiteY880" fmla="*/ 7825805 h 20366484"/>
                <a:gd name="connsiteX881" fmla="*/ 17344804 w 20367291"/>
                <a:gd name="connsiteY881" fmla="*/ 8447072 h 20366484"/>
                <a:gd name="connsiteX882" fmla="*/ 16524728 w 20367291"/>
                <a:gd name="connsiteY882" fmla="*/ 8447072 h 20366484"/>
                <a:gd name="connsiteX883" fmla="*/ 16214092 w 20367291"/>
                <a:gd name="connsiteY883" fmla="*/ 7825805 h 20366484"/>
                <a:gd name="connsiteX884" fmla="*/ 14067680 w 20367291"/>
                <a:gd name="connsiteY884" fmla="*/ 7204537 h 20366484"/>
                <a:gd name="connsiteX885" fmla="*/ 14887752 w 20367291"/>
                <a:gd name="connsiteY885" fmla="*/ 7204537 h 20366484"/>
                <a:gd name="connsiteX886" fmla="*/ 15198384 w 20367291"/>
                <a:gd name="connsiteY886" fmla="*/ 7825805 h 20366484"/>
                <a:gd name="connsiteX887" fmla="*/ 14887752 w 20367291"/>
                <a:gd name="connsiteY887" fmla="*/ 8447072 h 20366484"/>
                <a:gd name="connsiteX888" fmla="*/ 14067680 w 20367291"/>
                <a:gd name="connsiteY888" fmla="*/ 8447072 h 20366484"/>
                <a:gd name="connsiteX889" fmla="*/ 13757046 w 20367291"/>
                <a:gd name="connsiteY889" fmla="*/ 7825805 h 20366484"/>
                <a:gd name="connsiteX890" fmla="*/ 11610632 w 20367291"/>
                <a:gd name="connsiteY890" fmla="*/ 7204537 h 20366484"/>
                <a:gd name="connsiteX891" fmla="*/ 12430704 w 20367291"/>
                <a:gd name="connsiteY891" fmla="*/ 7204537 h 20366484"/>
                <a:gd name="connsiteX892" fmla="*/ 12741336 w 20367291"/>
                <a:gd name="connsiteY892" fmla="*/ 7825805 h 20366484"/>
                <a:gd name="connsiteX893" fmla="*/ 12430704 w 20367291"/>
                <a:gd name="connsiteY893" fmla="*/ 8447072 h 20366484"/>
                <a:gd name="connsiteX894" fmla="*/ 11610632 w 20367291"/>
                <a:gd name="connsiteY894" fmla="*/ 8447072 h 20366484"/>
                <a:gd name="connsiteX895" fmla="*/ 11299996 w 20367291"/>
                <a:gd name="connsiteY895" fmla="*/ 7825805 h 20366484"/>
                <a:gd name="connsiteX896" fmla="*/ 9165113 w 20367291"/>
                <a:gd name="connsiteY896" fmla="*/ 7204537 h 20366484"/>
                <a:gd name="connsiteX897" fmla="*/ 9985185 w 20367291"/>
                <a:gd name="connsiteY897" fmla="*/ 7204537 h 20366484"/>
                <a:gd name="connsiteX898" fmla="*/ 10295820 w 20367291"/>
                <a:gd name="connsiteY898" fmla="*/ 7825805 h 20366484"/>
                <a:gd name="connsiteX899" fmla="*/ 9985185 w 20367291"/>
                <a:gd name="connsiteY899" fmla="*/ 8447072 h 20366484"/>
                <a:gd name="connsiteX900" fmla="*/ 9165113 w 20367291"/>
                <a:gd name="connsiteY900" fmla="*/ 8447072 h 20366484"/>
                <a:gd name="connsiteX901" fmla="*/ 8854481 w 20367291"/>
                <a:gd name="connsiteY901" fmla="*/ 7825805 h 20366484"/>
                <a:gd name="connsiteX902" fmla="*/ 6708064 w 20367291"/>
                <a:gd name="connsiteY902" fmla="*/ 7204537 h 20366484"/>
                <a:gd name="connsiteX903" fmla="*/ 7528135 w 20367291"/>
                <a:gd name="connsiteY903" fmla="*/ 7204537 h 20366484"/>
                <a:gd name="connsiteX904" fmla="*/ 7838769 w 20367291"/>
                <a:gd name="connsiteY904" fmla="*/ 7825805 h 20366484"/>
                <a:gd name="connsiteX905" fmla="*/ 7528135 w 20367291"/>
                <a:gd name="connsiteY905" fmla="*/ 8447072 h 20366484"/>
                <a:gd name="connsiteX906" fmla="*/ 6708064 w 20367291"/>
                <a:gd name="connsiteY906" fmla="*/ 8447072 h 20366484"/>
                <a:gd name="connsiteX907" fmla="*/ 6397429 w 20367291"/>
                <a:gd name="connsiteY907" fmla="*/ 7825805 h 20366484"/>
                <a:gd name="connsiteX908" fmla="*/ 4251015 w 20367291"/>
                <a:gd name="connsiteY908" fmla="*/ 7204537 h 20366484"/>
                <a:gd name="connsiteX909" fmla="*/ 5071086 w 20367291"/>
                <a:gd name="connsiteY909" fmla="*/ 7204537 h 20366484"/>
                <a:gd name="connsiteX910" fmla="*/ 5381721 w 20367291"/>
                <a:gd name="connsiteY910" fmla="*/ 7825805 h 20366484"/>
                <a:gd name="connsiteX911" fmla="*/ 5071086 w 20367291"/>
                <a:gd name="connsiteY911" fmla="*/ 8447072 h 20366484"/>
                <a:gd name="connsiteX912" fmla="*/ 4251015 w 20367291"/>
                <a:gd name="connsiteY912" fmla="*/ 8447072 h 20366484"/>
                <a:gd name="connsiteX913" fmla="*/ 3940380 w 20367291"/>
                <a:gd name="connsiteY913" fmla="*/ 7825805 h 20366484"/>
                <a:gd name="connsiteX914" fmla="*/ 1793964 w 20367291"/>
                <a:gd name="connsiteY914" fmla="*/ 7204537 h 20366484"/>
                <a:gd name="connsiteX915" fmla="*/ 2614035 w 20367291"/>
                <a:gd name="connsiteY915" fmla="*/ 7204537 h 20366484"/>
                <a:gd name="connsiteX916" fmla="*/ 2924670 w 20367291"/>
                <a:gd name="connsiteY916" fmla="*/ 7825805 h 20366484"/>
                <a:gd name="connsiteX917" fmla="*/ 2614035 w 20367291"/>
                <a:gd name="connsiteY917" fmla="*/ 8447072 h 20366484"/>
                <a:gd name="connsiteX918" fmla="*/ 1793964 w 20367291"/>
                <a:gd name="connsiteY918" fmla="*/ 8447072 h 20366484"/>
                <a:gd name="connsiteX919" fmla="*/ 1483330 w 20367291"/>
                <a:gd name="connsiteY919" fmla="*/ 7825805 h 20366484"/>
                <a:gd name="connsiteX920" fmla="*/ 19905071 w 20367291"/>
                <a:gd name="connsiteY920" fmla="*/ 7141981 h 20366484"/>
                <a:gd name="connsiteX921" fmla="*/ 19909455 w 20367291"/>
                <a:gd name="connsiteY921" fmla="*/ 7154938 h 20366484"/>
                <a:gd name="connsiteX922" fmla="*/ 19920919 w 20367291"/>
                <a:gd name="connsiteY922" fmla="*/ 7195307 h 20366484"/>
                <a:gd name="connsiteX923" fmla="*/ 19899663 w 20367291"/>
                <a:gd name="connsiteY923" fmla="*/ 7152796 h 20366484"/>
                <a:gd name="connsiteX924" fmla="*/ 17753260 w 20367291"/>
                <a:gd name="connsiteY924" fmla="*/ 6531528 h 20366484"/>
                <a:gd name="connsiteX925" fmla="*/ 18573336 w 20367291"/>
                <a:gd name="connsiteY925" fmla="*/ 6531528 h 20366484"/>
                <a:gd name="connsiteX926" fmla="*/ 18883974 w 20367291"/>
                <a:gd name="connsiteY926" fmla="*/ 7152796 h 20366484"/>
                <a:gd name="connsiteX927" fmla="*/ 18573336 w 20367291"/>
                <a:gd name="connsiteY927" fmla="*/ 7774064 h 20366484"/>
                <a:gd name="connsiteX928" fmla="*/ 17753260 w 20367291"/>
                <a:gd name="connsiteY928" fmla="*/ 7774064 h 20366484"/>
                <a:gd name="connsiteX929" fmla="*/ 17442626 w 20367291"/>
                <a:gd name="connsiteY929" fmla="*/ 7152796 h 20366484"/>
                <a:gd name="connsiteX930" fmla="*/ 15296204 w 20367291"/>
                <a:gd name="connsiteY930" fmla="*/ 6531528 h 20366484"/>
                <a:gd name="connsiteX931" fmla="*/ 16116276 w 20367291"/>
                <a:gd name="connsiteY931" fmla="*/ 6531528 h 20366484"/>
                <a:gd name="connsiteX932" fmla="*/ 16426910 w 20367291"/>
                <a:gd name="connsiteY932" fmla="*/ 7152796 h 20366484"/>
                <a:gd name="connsiteX933" fmla="*/ 16116276 w 20367291"/>
                <a:gd name="connsiteY933" fmla="*/ 7774064 h 20366484"/>
                <a:gd name="connsiteX934" fmla="*/ 15296204 w 20367291"/>
                <a:gd name="connsiteY934" fmla="*/ 7774064 h 20366484"/>
                <a:gd name="connsiteX935" fmla="*/ 14985572 w 20367291"/>
                <a:gd name="connsiteY935" fmla="*/ 7152796 h 20366484"/>
                <a:gd name="connsiteX936" fmla="*/ 12839158 w 20367291"/>
                <a:gd name="connsiteY936" fmla="*/ 6531528 h 20366484"/>
                <a:gd name="connsiteX937" fmla="*/ 13659228 w 20367291"/>
                <a:gd name="connsiteY937" fmla="*/ 6531528 h 20366484"/>
                <a:gd name="connsiteX938" fmla="*/ 13969864 w 20367291"/>
                <a:gd name="connsiteY938" fmla="*/ 7152796 h 20366484"/>
                <a:gd name="connsiteX939" fmla="*/ 13659228 w 20367291"/>
                <a:gd name="connsiteY939" fmla="*/ 7774064 h 20366484"/>
                <a:gd name="connsiteX940" fmla="*/ 12839158 w 20367291"/>
                <a:gd name="connsiteY940" fmla="*/ 7774064 h 20366484"/>
                <a:gd name="connsiteX941" fmla="*/ 12528524 w 20367291"/>
                <a:gd name="connsiteY941" fmla="*/ 7152796 h 20366484"/>
                <a:gd name="connsiteX942" fmla="*/ 10382113 w 20367291"/>
                <a:gd name="connsiteY942" fmla="*/ 6531528 h 20366484"/>
                <a:gd name="connsiteX943" fmla="*/ 11202180 w 20367291"/>
                <a:gd name="connsiteY943" fmla="*/ 6531528 h 20366484"/>
                <a:gd name="connsiteX944" fmla="*/ 11512816 w 20367291"/>
                <a:gd name="connsiteY944" fmla="*/ 7152796 h 20366484"/>
                <a:gd name="connsiteX945" fmla="*/ 11202180 w 20367291"/>
                <a:gd name="connsiteY945" fmla="*/ 7774064 h 20366484"/>
                <a:gd name="connsiteX946" fmla="*/ 10382113 w 20367291"/>
                <a:gd name="connsiteY946" fmla="*/ 7774064 h 20366484"/>
                <a:gd name="connsiteX947" fmla="*/ 10071479 w 20367291"/>
                <a:gd name="connsiteY947" fmla="*/ 7152796 h 20366484"/>
                <a:gd name="connsiteX948" fmla="*/ 7936589 w 20367291"/>
                <a:gd name="connsiteY948" fmla="*/ 6531528 h 20366484"/>
                <a:gd name="connsiteX949" fmla="*/ 8756661 w 20367291"/>
                <a:gd name="connsiteY949" fmla="*/ 6531528 h 20366484"/>
                <a:gd name="connsiteX950" fmla="*/ 9067293 w 20367291"/>
                <a:gd name="connsiteY950" fmla="*/ 7152796 h 20366484"/>
                <a:gd name="connsiteX951" fmla="*/ 8756661 w 20367291"/>
                <a:gd name="connsiteY951" fmla="*/ 7774064 h 20366484"/>
                <a:gd name="connsiteX952" fmla="*/ 7936589 w 20367291"/>
                <a:gd name="connsiteY952" fmla="*/ 7774064 h 20366484"/>
                <a:gd name="connsiteX953" fmla="*/ 7625953 w 20367291"/>
                <a:gd name="connsiteY953" fmla="*/ 7152796 h 20366484"/>
                <a:gd name="connsiteX954" fmla="*/ 5479539 w 20367291"/>
                <a:gd name="connsiteY954" fmla="*/ 6531528 h 20366484"/>
                <a:gd name="connsiteX955" fmla="*/ 6299611 w 20367291"/>
                <a:gd name="connsiteY955" fmla="*/ 6531528 h 20366484"/>
                <a:gd name="connsiteX956" fmla="*/ 6610245 w 20367291"/>
                <a:gd name="connsiteY956" fmla="*/ 7152796 h 20366484"/>
                <a:gd name="connsiteX957" fmla="*/ 6299611 w 20367291"/>
                <a:gd name="connsiteY957" fmla="*/ 7774064 h 20366484"/>
                <a:gd name="connsiteX958" fmla="*/ 5479539 w 20367291"/>
                <a:gd name="connsiteY958" fmla="*/ 7774064 h 20366484"/>
                <a:gd name="connsiteX959" fmla="*/ 5168905 w 20367291"/>
                <a:gd name="connsiteY959" fmla="*/ 7152796 h 20366484"/>
                <a:gd name="connsiteX960" fmla="*/ 3022488 w 20367291"/>
                <a:gd name="connsiteY960" fmla="*/ 6531528 h 20366484"/>
                <a:gd name="connsiteX961" fmla="*/ 3842560 w 20367291"/>
                <a:gd name="connsiteY961" fmla="*/ 6531528 h 20366484"/>
                <a:gd name="connsiteX962" fmla="*/ 4153195 w 20367291"/>
                <a:gd name="connsiteY962" fmla="*/ 7152796 h 20366484"/>
                <a:gd name="connsiteX963" fmla="*/ 3842560 w 20367291"/>
                <a:gd name="connsiteY963" fmla="*/ 7774064 h 20366484"/>
                <a:gd name="connsiteX964" fmla="*/ 3022488 w 20367291"/>
                <a:gd name="connsiteY964" fmla="*/ 7774064 h 20366484"/>
                <a:gd name="connsiteX965" fmla="*/ 2711855 w 20367291"/>
                <a:gd name="connsiteY965" fmla="*/ 7152796 h 20366484"/>
                <a:gd name="connsiteX966" fmla="*/ 677177 w 20367291"/>
                <a:gd name="connsiteY966" fmla="*/ 6531528 h 20366484"/>
                <a:gd name="connsiteX967" fmla="*/ 1385511 w 20367291"/>
                <a:gd name="connsiteY967" fmla="*/ 6531528 h 20366484"/>
                <a:gd name="connsiteX968" fmla="*/ 1696145 w 20367291"/>
                <a:gd name="connsiteY968" fmla="*/ 7152796 h 20366484"/>
                <a:gd name="connsiteX969" fmla="*/ 1385511 w 20367291"/>
                <a:gd name="connsiteY969" fmla="*/ 7774064 h 20366484"/>
                <a:gd name="connsiteX970" fmla="*/ 565438 w 20367291"/>
                <a:gd name="connsiteY970" fmla="*/ 7774064 h 20366484"/>
                <a:gd name="connsiteX971" fmla="*/ 384684 w 20367291"/>
                <a:gd name="connsiteY971" fmla="*/ 7412545 h 20366484"/>
                <a:gd name="connsiteX972" fmla="*/ 457837 w 20367291"/>
                <a:gd name="connsiteY972" fmla="*/ 7154938 h 20366484"/>
                <a:gd name="connsiteX973" fmla="*/ 617941 w 20367291"/>
                <a:gd name="connsiteY973" fmla="*/ 6681764 h 20366484"/>
                <a:gd name="connsiteX974" fmla="*/ 18981792 w 20367291"/>
                <a:gd name="connsiteY974" fmla="*/ 5857770 h 20366484"/>
                <a:gd name="connsiteX975" fmla="*/ 19403562 w 20367291"/>
                <a:gd name="connsiteY975" fmla="*/ 5857770 h 20366484"/>
                <a:gd name="connsiteX976" fmla="*/ 19567010 w 20367291"/>
                <a:gd name="connsiteY976" fmla="*/ 6219308 h 20366484"/>
                <a:gd name="connsiteX977" fmla="*/ 19749351 w 20367291"/>
                <a:gd name="connsiteY977" fmla="*/ 6681764 h 20366484"/>
                <a:gd name="connsiteX978" fmla="*/ 19855003 w 20367291"/>
                <a:gd name="connsiteY978" fmla="*/ 6994013 h 20366484"/>
                <a:gd name="connsiteX979" fmla="*/ 19801863 w 20367291"/>
                <a:gd name="connsiteY979" fmla="*/ 7100306 h 20366484"/>
                <a:gd name="connsiteX980" fmla="*/ 18981792 w 20367291"/>
                <a:gd name="connsiteY980" fmla="*/ 7100306 h 20366484"/>
                <a:gd name="connsiteX981" fmla="*/ 18671158 w 20367291"/>
                <a:gd name="connsiteY981" fmla="*/ 6479037 h 20366484"/>
                <a:gd name="connsiteX982" fmla="*/ 16524730 w 20367291"/>
                <a:gd name="connsiteY982" fmla="*/ 5857770 h 20366484"/>
                <a:gd name="connsiteX983" fmla="*/ 17344806 w 20367291"/>
                <a:gd name="connsiteY983" fmla="*/ 5857770 h 20366484"/>
                <a:gd name="connsiteX984" fmla="*/ 17655442 w 20367291"/>
                <a:gd name="connsiteY984" fmla="*/ 6479037 h 20366484"/>
                <a:gd name="connsiteX985" fmla="*/ 17344806 w 20367291"/>
                <a:gd name="connsiteY985" fmla="*/ 7100306 h 20366484"/>
                <a:gd name="connsiteX986" fmla="*/ 16524730 w 20367291"/>
                <a:gd name="connsiteY986" fmla="*/ 7100306 h 20366484"/>
                <a:gd name="connsiteX987" fmla="*/ 16214096 w 20367291"/>
                <a:gd name="connsiteY987" fmla="*/ 6479037 h 20366484"/>
                <a:gd name="connsiteX988" fmla="*/ 14067684 w 20367291"/>
                <a:gd name="connsiteY988" fmla="*/ 5857770 h 20366484"/>
                <a:gd name="connsiteX989" fmla="*/ 14887752 w 20367291"/>
                <a:gd name="connsiteY989" fmla="*/ 5857770 h 20366484"/>
                <a:gd name="connsiteX990" fmla="*/ 15198388 w 20367291"/>
                <a:gd name="connsiteY990" fmla="*/ 6479037 h 20366484"/>
                <a:gd name="connsiteX991" fmla="*/ 14887752 w 20367291"/>
                <a:gd name="connsiteY991" fmla="*/ 7100306 h 20366484"/>
                <a:gd name="connsiteX992" fmla="*/ 14067684 w 20367291"/>
                <a:gd name="connsiteY992" fmla="*/ 7100306 h 20366484"/>
                <a:gd name="connsiteX993" fmla="*/ 13757048 w 20367291"/>
                <a:gd name="connsiteY993" fmla="*/ 6479037 h 20366484"/>
                <a:gd name="connsiteX994" fmla="*/ 11610636 w 20367291"/>
                <a:gd name="connsiteY994" fmla="*/ 5857770 h 20366484"/>
                <a:gd name="connsiteX995" fmla="*/ 12430706 w 20367291"/>
                <a:gd name="connsiteY995" fmla="*/ 5857770 h 20366484"/>
                <a:gd name="connsiteX996" fmla="*/ 12741340 w 20367291"/>
                <a:gd name="connsiteY996" fmla="*/ 6479037 h 20366484"/>
                <a:gd name="connsiteX997" fmla="*/ 12430706 w 20367291"/>
                <a:gd name="connsiteY997" fmla="*/ 7100306 h 20366484"/>
                <a:gd name="connsiteX998" fmla="*/ 11610636 w 20367291"/>
                <a:gd name="connsiteY998" fmla="*/ 7100306 h 20366484"/>
                <a:gd name="connsiteX999" fmla="*/ 11300000 w 20367291"/>
                <a:gd name="connsiteY999" fmla="*/ 6479037 h 20366484"/>
                <a:gd name="connsiteX1000" fmla="*/ 9165113 w 20367291"/>
                <a:gd name="connsiteY1000" fmla="*/ 5857770 h 20366484"/>
                <a:gd name="connsiteX1001" fmla="*/ 9985185 w 20367291"/>
                <a:gd name="connsiteY1001" fmla="*/ 5857770 h 20366484"/>
                <a:gd name="connsiteX1002" fmla="*/ 10295820 w 20367291"/>
                <a:gd name="connsiteY1002" fmla="*/ 6479038 h 20366484"/>
                <a:gd name="connsiteX1003" fmla="*/ 9985185 w 20367291"/>
                <a:gd name="connsiteY1003" fmla="*/ 7100306 h 20366484"/>
                <a:gd name="connsiteX1004" fmla="*/ 9165113 w 20367291"/>
                <a:gd name="connsiteY1004" fmla="*/ 7100306 h 20366484"/>
                <a:gd name="connsiteX1005" fmla="*/ 8854481 w 20367291"/>
                <a:gd name="connsiteY1005" fmla="*/ 6479038 h 20366484"/>
                <a:gd name="connsiteX1006" fmla="*/ 6708064 w 20367291"/>
                <a:gd name="connsiteY1006" fmla="*/ 5857770 h 20366484"/>
                <a:gd name="connsiteX1007" fmla="*/ 7528135 w 20367291"/>
                <a:gd name="connsiteY1007" fmla="*/ 5857770 h 20366484"/>
                <a:gd name="connsiteX1008" fmla="*/ 7838769 w 20367291"/>
                <a:gd name="connsiteY1008" fmla="*/ 6479038 h 20366484"/>
                <a:gd name="connsiteX1009" fmla="*/ 7528135 w 20367291"/>
                <a:gd name="connsiteY1009" fmla="*/ 7100306 h 20366484"/>
                <a:gd name="connsiteX1010" fmla="*/ 6708064 w 20367291"/>
                <a:gd name="connsiteY1010" fmla="*/ 7100306 h 20366484"/>
                <a:gd name="connsiteX1011" fmla="*/ 6397429 w 20367291"/>
                <a:gd name="connsiteY1011" fmla="*/ 6479038 h 20366484"/>
                <a:gd name="connsiteX1012" fmla="*/ 4251015 w 20367291"/>
                <a:gd name="connsiteY1012" fmla="*/ 5857770 h 20366484"/>
                <a:gd name="connsiteX1013" fmla="*/ 5071086 w 20367291"/>
                <a:gd name="connsiteY1013" fmla="*/ 5857770 h 20366484"/>
                <a:gd name="connsiteX1014" fmla="*/ 5381721 w 20367291"/>
                <a:gd name="connsiteY1014" fmla="*/ 6479038 h 20366484"/>
                <a:gd name="connsiteX1015" fmla="*/ 5071086 w 20367291"/>
                <a:gd name="connsiteY1015" fmla="*/ 7100306 h 20366484"/>
                <a:gd name="connsiteX1016" fmla="*/ 4251015 w 20367291"/>
                <a:gd name="connsiteY1016" fmla="*/ 7100306 h 20366484"/>
                <a:gd name="connsiteX1017" fmla="*/ 3940380 w 20367291"/>
                <a:gd name="connsiteY1017" fmla="*/ 6479038 h 20366484"/>
                <a:gd name="connsiteX1018" fmla="*/ 1793964 w 20367291"/>
                <a:gd name="connsiteY1018" fmla="*/ 5857770 h 20366484"/>
                <a:gd name="connsiteX1019" fmla="*/ 2614035 w 20367291"/>
                <a:gd name="connsiteY1019" fmla="*/ 5857770 h 20366484"/>
                <a:gd name="connsiteX1020" fmla="*/ 2924670 w 20367291"/>
                <a:gd name="connsiteY1020" fmla="*/ 6479038 h 20366484"/>
                <a:gd name="connsiteX1021" fmla="*/ 2614035 w 20367291"/>
                <a:gd name="connsiteY1021" fmla="*/ 7100306 h 20366484"/>
                <a:gd name="connsiteX1022" fmla="*/ 1793964 w 20367291"/>
                <a:gd name="connsiteY1022" fmla="*/ 7100306 h 20366484"/>
                <a:gd name="connsiteX1023" fmla="*/ 1483330 w 20367291"/>
                <a:gd name="connsiteY1023" fmla="*/ 6479038 h 20366484"/>
                <a:gd name="connsiteX1024" fmla="*/ 17753264 w 20367291"/>
                <a:gd name="connsiteY1024" fmla="*/ 5184012 h 20366484"/>
                <a:gd name="connsiteX1025" fmla="*/ 18573340 w 20367291"/>
                <a:gd name="connsiteY1025" fmla="*/ 5184012 h 20366484"/>
                <a:gd name="connsiteX1026" fmla="*/ 18883976 w 20367291"/>
                <a:gd name="connsiteY1026" fmla="*/ 5805280 h 20366484"/>
                <a:gd name="connsiteX1027" fmla="*/ 18573340 w 20367291"/>
                <a:gd name="connsiteY1027" fmla="*/ 6426548 h 20366484"/>
                <a:gd name="connsiteX1028" fmla="*/ 17753264 w 20367291"/>
                <a:gd name="connsiteY1028" fmla="*/ 6426548 h 20366484"/>
                <a:gd name="connsiteX1029" fmla="*/ 17442628 w 20367291"/>
                <a:gd name="connsiteY1029" fmla="*/ 5805280 h 20366484"/>
                <a:gd name="connsiteX1030" fmla="*/ 15296208 w 20367291"/>
                <a:gd name="connsiteY1030" fmla="*/ 5184012 h 20366484"/>
                <a:gd name="connsiteX1031" fmla="*/ 16116278 w 20367291"/>
                <a:gd name="connsiteY1031" fmla="*/ 5184012 h 20366484"/>
                <a:gd name="connsiteX1032" fmla="*/ 16426912 w 20367291"/>
                <a:gd name="connsiteY1032" fmla="*/ 5805280 h 20366484"/>
                <a:gd name="connsiteX1033" fmla="*/ 16116278 w 20367291"/>
                <a:gd name="connsiteY1033" fmla="*/ 6426548 h 20366484"/>
                <a:gd name="connsiteX1034" fmla="*/ 15296208 w 20367291"/>
                <a:gd name="connsiteY1034" fmla="*/ 6426548 h 20366484"/>
                <a:gd name="connsiteX1035" fmla="*/ 14985574 w 20367291"/>
                <a:gd name="connsiteY1035" fmla="*/ 5805280 h 20366484"/>
                <a:gd name="connsiteX1036" fmla="*/ 12839160 w 20367291"/>
                <a:gd name="connsiteY1036" fmla="*/ 5184012 h 20366484"/>
                <a:gd name="connsiteX1037" fmla="*/ 13659232 w 20367291"/>
                <a:gd name="connsiteY1037" fmla="*/ 5184012 h 20366484"/>
                <a:gd name="connsiteX1038" fmla="*/ 13969864 w 20367291"/>
                <a:gd name="connsiteY1038" fmla="*/ 5805280 h 20366484"/>
                <a:gd name="connsiteX1039" fmla="*/ 13659232 w 20367291"/>
                <a:gd name="connsiteY1039" fmla="*/ 6426548 h 20366484"/>
                <a:gd name="connsiteX1040" fmla="*/ 12839160 w 20367291"/>
                <a:gd name="connsiteY1040" fmla="*/ 6426548 h 20366484"/>
                <a:gd name="connsiteX1041" fmla="*/ 12528526 w 20367291"/>
                <a:gd name="connsiteY1041" fmla="*/ 5805280 h 20366484"/>
                <a:gd name="connsiteX1042" fmla="*/ 10382113 w 20367291"/>
                <a:gd name="connsiteY1042" fmla="*/ 5184012 h 20366484"/>
                <a:gd name="connsiteX1043" fmla="*/ 11202184 w 20367291"/>
                <a:gd name="connsiteY1043" fmla="*/ 5184012 h 20366484"/>
                <a:gd name="connsiteX1044" fmla="*/ 11512820 w 20367291"/>
                <a:gd name="connsiteY1044" fmla="*/ 5805280 h 20366484"/>
                <a:gd name="connsiteX1045" fmla="*/ 11202184 w 20367291"/>
                <a:gd name="connsiteY1045" fmla="*/ 6426548 h 20366484"/>
                <a:gd name="connsiteX1046" fmla="*/ 10382113 w 20367291"/>
                <a:gd name="connsiteY1046" fmla="*/ 6426548 h 20366484"/>
                <a:gd name="connsiteX1047" fmla="*/ 10071481 w 20367291"/>
                <a:gd name="connsiteY1047" fmla="*/ 5805280 h 20366484"/>
                <a:gd name="connsiteX1048" fmla="*/ 7936589 w 20367291"/>
                <a:gd name="connsiteY1048" fmla="*/ 5184012 h 20366484"/>
                <a:gd name="connsiteX1049" fmla="*/ 8756661 w 20367291"/>
                <a:gd name="connsiteY1049" fmla="*/ 5184012 h 20366484"/>
                <a:gd name="connsiteX1050" fmla="*/ 9067293 w 20367291"/>
                <a:gd name="connsiteY1050" fmla="*/ 5805280 h 20366484"/>
                <a:gd name="connsiteX1051" fmla="*/ 8756661 w 20367291"/>
                <a:gd name="connsiteY1051" fmla="*/ 6426548 h 20366484"/>
                <a:gd name="connsiteX1052" fmla="*/ 7936589 w 20367291"/>
                <a:gd name="connsiteY1052" fmla="*/ 6426548 h 20366484"/>
                <a:gd name="connsiteX1053" fmla="*/ 7625953 w 20367291"/>
                <a:gd name="connsiteY1053" fmla="*/ 5805280 h 20366484"/>
                <a:gd name="connsiteX1054" fmla="*/ 5479539 w 20367291"/>
                <a:gd name="connsiteY1054" fmla="*/ 5184012 h 20366484"/>
                <a:gd name="connsiteX1055" fmla="*/ 6299611 w 20367291"/>
                <a:gd name="connsiteY1055" fmla="*/ 5184012 h 20366484"/>
                <a:gd name="connsiteX1056" fmla="*/ 6610245 w 20367291"/>
                <a:gd name="connsiteY1056" fmla="*/ 5805280 h 20366484"/>
                <a:gd name="connsiteX1057" fmla="*/ 6299611 w 20367291"/>
                <a:gd name="connsiteY1057" fmla="*/ 6426548 h 20366484"/>
                <a:gd name="connsiteX1058" fmla="*/ 5479539 w 20367291"/>
                <a:gd name="connsiteY1058" fmla="*/ 6426548 h 20366484"/>
                <a:gd name="connsiteX1059" fmla="*/ 5168905 w 20367291"/>
                <a:gd name="connsiteY1059" fmla="*/ 5805280 h 20366484"/>
                <a:gd name="connsiteX1060" fmla="*/ 3022488 w 20367291"/>
                <a:gd name="connsiteY1060" fmla="*/ 5184012 h 20366484"/>
                <a:gd name="connsiteX1061" fmla="*/ 3842560 w 20367291"/>
                <a:gd name="connsiteY1061" fmla="*/ 5184012 h 20366484"/>
                <a:gd name="connsiteX1062" fmla="*/ 4153195 w 20367291"/>
                <a:gd name="connsiteY1062" fmla="*/ 5805280 h 20366484"/>
                <a:gd name="connsiteX1063" fmla="*/ 3842560 w 20367291"/>
                <a:gd name="connsiteY1063" fmla="*/ 6426548 h 20366484"/>
                <a:gd name="connsiteX1064" fmla="*/ 3022488 w 20367291"/>
                <a:gd name="connsiteY1064" fmla="*/ 6426548 h 20366484"/>
                <a:gd name="connsiteX1065" fmla="*/ 2711855 w 20367291"/>
                <a:gd name="connsiteY1065" fmla="*/ 5805280 h 20366484"/>
                <a:gd name="connsiteX1066" fmla="*/ 1312542 w 20367291"/>
                <a:gd name="connsiteY1066" fmla="*/ 5184012 h 20366484"/>
                <a:gd name="connsiteX1067" fmla="*/ 1385511 w 20367291"/>
                <a:gd name="connsiteY1067" fmla="*/ 5184012 h 20366484"/>
                <a:gd name="connsiteX1068" fmla="*/ 1696145 w 20367291"/>
                <a:gd name="connsiteY1068" fmla="*/ 5805280 h 20366484"/>
                <a:gd name="connsiteX1069" fmla="*/ 1385511 w 20367291"/>
                <a:gd name="connsiteY1069" fmla="*/ 6426548 h 20366484"/>
                <a:gd name="connsiteX1070" fmla="*/ 718569 w 20367291"/>
                <a:gd name="connsiteY1070" fmla="*/ 6426548 h 20366484"/>
                <a:gd name="connsiteX1071" fmla="*/ 800281 w 20367291"/>
                <a:gd name="connsiteY1071" fmla="*/ 6219308 h 20366484"/>
                <a:gd name="connsiteX1072" fmla="*/ 1229111 w 20367291"/>
                <a:gd name="connsiteY1072" fmla="*/ 5329112 h 20366484"/>
                <a:gd name="connsiteX1073" fmla="*/ 1472440 w 20367291"/>
                <a:gd name="connsiteY1073" fmla="*/ 4905921 h 20366484"/>
                <a:gd name="connsiteX1074" fmla="*/ 1385511 w 20367291"/>
                <a:gd name="connsiteY1074" fmla="*/ 5079781 h 20366484"/>
                <a:gd name="connsiteX1075" fmla="*/ 1372473 w 20367291"/>
                <a:gd name="connsiteY1075" fmla="*/ 5079781 h 20366484"/>
                <a:gd name="connsiteX1076" fmla="*/ 18832645 w 20367291"/>
                <a:gd name="connsiteY1076" fmla="*/ 4808553 h 20366484"/>
                <a:gd name="connsiteX1077" fmla="*/ 18892971 w 20367291"/>
                <a:gd name="connsiteY1077" fmla="*/ 4902652 h 20366484"/>
                <a:gd name="connsiteX1078" fmla="*/ 19138180 w 20367291"/>
                <a:gd name="connsiteY1078" fmla="*/ 5329112 h 20366484"/>
                <a:gd name="connsiteX1079" fmla="*/ 19355175 w 20367291"/>
                <a:gd name="connsiteY1079" fmla="*/ 5752790 h 20366484"/>
                <a:gd name="connsiteX1080" fmla="*/ 18981796 w 20367291"/>
                <a:gd name="connsiteY1080" fmla="*/ 5752790 h 20366484"/>
                <a:gd name="connsiteX1081" fmla="*/ 18671160 w 20367291"/>
                <a:gd name="connsiteY1081" fmla="*/ 5131522 h 20366484"/>
                <a:gd name="connsiteX1082" fmla="*/ 16524732 w 20367291"/>
                <a:gd name="connsiteY1082" fmla="*/ 4510254 h 20366484"/>
                <a:gd name="connsiteX1083" fmla="*/ 17344808 w 20367291"/>
                <a:gd name="connsiteY1083" fmla="*/ 4510254 h 20366484"/>
                <a:gd name="connsiteX1084" fmla="*/ 17655444 w 20367291"/>
                <a:gd name="connsiteY1084" fmla="*/ 5131522 h 20366484"/>
                <a:gd name="connsiteX1085" fmla="*/ 17344808 w 20367291"/>
                <a:gd name="connsiteY1085" fmla="*/ 5752790 h 20366484"/>
                <a:gd name="connsiteX1086" fmla="*/ 16524732 w 20367291"/>
                <a:gd name="connsiteY1086" fmla="*/ 5752790 h 20366484"/>
                <a:gd name="connsiteX1087" fmla="*/ 16214096 w 20367291"/>
                <a:gd name="connsiteY1087" fmla="*/ 5131522 h 20366484"/>
                <a:gd name="connsiteX1088" fmla="*/ 14067684 w 20367291"/>
                <a:gd name="connsiteY1088" fmla="*/ 4510254 h 20366484"/>
                <a:gd name="connsiteX1089" fmla="*/ 14887756 w 20367291"/>
                <a:gd name="connsiteY1089" fmla="*/ 4510254 h 20366484"/>
                <a:gd name="connsiteX1090" fmla="*/ 15198388 w 20367291"/>
                <a:gd name="connsiteY1090" fmla="*/ 5131522 h 20366484"/>
                <a:gd name="connsiteX1091" fmla="*/ 14887756 w 20367291"/>
                <a:gd name="connsiteY1091" fmla="*/ 5752790 h 20366484"/>
                <a:gd name="connsiteX1092" fmla="*/ 14067684 w 20367291"/>
                <a:gd name="connsiteY1092" fmla="*/ 5752790 h 20366484"/>
                <a:gd name="connsiteX1093" fmla="*/ 13757052 w 20367291"/>
                <a:gd name="connsiteY1093" fmla="*/ 5131522 h 20366484"/>
                <a:gd name="connsiteX1094" fmla="*/ 11610636 w 20367291"/>
                <a:gd name="connsiteY1094" fmla="*/ 4510254 h 20366484"/>
                <a:gd name="connsiteX1095" fmla="*/ 12430708 w 20367291"/>
                <a:gd name="connsiteY1095" fmla="*/ 4510254 h 20366484"/>
                <a:gd name="connsiteX1096" fmla="*/ 12741342 w 20367291"/>
                <a:gd name="connsiteY1096" fmla="*/ 5131522 h 20366484"/>
                <a:gd name="connsiteX1097" fmla="*/ 12430708 w 20367291"/>
                <a:gd name="connsiteY1097" fmla="*/ 5752790 h 20366484"/>
                <a:gd name="connsiteX1098" fmla="*/ 11610636 w 20367291"/>
                <a:gd name="connsiteY1098" fmla="*/ 5752790 h 20366484"/>
                <a:gd name="connsiteX1099" fmla="*/ 11300004 w 20367291"/>
                <a:gd name="connsiteY1099" fmla="*/ 5131522 h 20366484"/>
                <a:gd name="connsiteX1100" fmla="*/ 9165113 w 20367291"/>
                <a:gd name="connsiteY1100" fmla="*/ 4510254 h 20366484"/>
                <a:gd name="connsiteX1101" fmla="*/ 9985185 w 20367291"/>
                <a:gd name="connsiteY1101" fmla="*/ 4510254 h 20366484"/>
                <a:gd name="connsiteX1102" fmla="*/ 10295820 w 20367291"/>
                <a:gd name="connsiteY1102" fmla="*/ 5131522 h 20366484"/>
                <a:gd name="connsiteX1103" fmla="*/ 9985185 w 20367291"/>
                <a:gd name="connsiteY1103" fmla="*/ 5752790 h 20366484"/>
                <a:gd name="connsiteX1104" fmla="*/ 9165113 w 20367291"/>
                <a:gd name="connsiteY1104" fmla="*/ 5752790 h 20366484"/>
                <a:gd name="connsiteX1105" fmla="*/ 8854481 w 20367291"/>
                <a:gd name="connsiteY1105" fmla="*/ 5131522 h 20366484"/>
                <a:gd name="connsiteX1106" fmla="*/ 6708064 w 20367291"/>
                <a:gd name="connsiteY1106" fmla="*/ 4510254 h 20366484"/>
                <a:gd name="connsiteX1107" fmla="*/ 7528135 w 20367291"/>
                <a:gd name="connsiteY1107" fmla="*/ 4510254 h 20366484"/>
                <a:gd name="connsiteX1108" fmla="*/ 7838769 w 20367291"/>
                <a:gd name="connsiteY1108" fmla="*/ 5131522 h 20366484"/>
                <a:gd name="connsiteX1109" fmla="*/ 7528135 w 20367291"/>
                <a:gd name="connsiteY1109" fmla="*/ 5752790 h 20366484"/>
                <a:gd name="connsiteX1110" fmla="*/ 6708064 w 20367291"/>
                <a:gd name="connsiteY1110" fmla="*/ 5752790 h 20366484"/>
                <a:gd name="connsiteX1111" fmla="*/ 6397429 w 20367291"/>
                <a:gd name="connsiteY1111" fmla="*/ 5131522 h 20366484"/>
                <a:gd name="connsiteX1112" fmla="*/ 4251015 w 20367291"/>
                <a:gd name="connsiteY1112" fmla="*/ 4510254 h 20366484"/>
                <a:gd name="connsiteX1113" fmla="*/ 5071086 w 20367291"/>
                <a:gd name="connsiteY1113" fmla="*/ 4510254 h 20366484"/>
                <a:gd name="connsiteX1114" fmla="*/ 5381721 w 20367291"/>
                <a:gd name="connsiteY1114" fmla="*/ 5131522 h 20366484"/>
                <a:gd name="connsiteX1115" fmla="*/ 5071086 w 20367291"/>
                <a:gd name="connsiteY1115" fmla="*/ 5752790 h 20366484"/>
                <a:gd name="connsiteX1116" fmla="*/ 4251015 w 20367291"/>
                <a:gd name="connsiteY1116" fmla="*/ 5752790 h 20366484"/>
                <a:gd name="connsiteX1117" fmla="*/ 3940380 w 20367291"/>
                <a:gd name="connsiteY1117" fmla="*/ 5131522 h 20366484"/>
                <a:gd name="connsiteX1118" fmla="*/ 1793964 w 20367291"/>
                <a:gd name="connsiteY1118" fmla="*/ 4510254 h 20366484"/>
                <a:gd name="connsiteX1119" fmla="*/ 2614035 w 20367291"/>
                <a:gd name="connsiteY1119" fmla="*/ 4510254 h 20366484"/>
                <a:gd name="connsiteX1120" fmla="*/ 2924670 w 20367291"/>
                <a:gd name="connsiteY1120" fmla="*/ 5131522 h 20366484"/>
                <a:gd name="connsiteX1121" fmla="*/ 2614035 w 20367291"/>
                <a:gd name="connsiteY1121" fmla="*/ 5752790 h 20366484"/>
                <a:gd name="connsiteX1122" fmla="*/ 1793964 w 20367291"/>
                <a:gd name="connsiteY1122" fmla="*/ 5752790 h 20366484"/>
                <a:gd name="connsiteX1123" fmla="*/ 1483330 w 20367291"/>
                <a:gd name="connsiteY1123" fmla="*/ 5131522 h 20366484"/>
                <a:gd name="connsiteX1124" fmla="*/ 17753268 w 20367291"/>
                <a:gd name="connsiteY1124" fmla="*/ 3837244 h 20366484"/>
                <a:gd name="connsiteX1125" fmla="*/ 18145374 w 20367291"/>
                <a:gd name="connsiteY1125" fmla="*/ 3837244 h 20366484"/>
                <a:gd name="connsiteX1126" fmla="*/ 18344161 w 20367291"/>
                <a:gd name="connsiteY1126" fmla="*/ 4090205 h 20366484"/>
                <a:gd name="connsiteX1127" fmla="*/ 18628084 w 20367291"/>
                <a:gd name="connsiteY1127" fmla="*/ 4489469 h 20366484"/>
                <a:gd name="connsiteX1128" fmla="*/ 18763156 w 20367291"/>
                <a:gd name="connsiteY1128" fmla="*/ 4700160 h 20366484"/>
                <a:gd name="connsiteX1129" fmla="*/ 18573344 w 20367291"/>
                <a:gd name="connsiteY1129" fmla="*/ 5079781 h 20366484"/>
                <a:gd name="connsiteX1130" fmla="*/ 17753268 w 20367291"/>
                <a:gd name="connsiteY1130" fmla="*/ 5079781 h 20366484"/>
                <a:gd name="connsiteX1131" fmla="*/ 17442632 w 20367291"/>
                <a:gd name="connsiteY1131" fmla="*/ 4458513 h 20366484"/>
                <a:gd name="connsiteX1132" fmla="*/ 15296208 w 20367291"/>
                <a:gd name="connsiteY1132" fmla="*/ 3837244 h 20366484"/>
                <a:gd name="connsiteX1133" fmla="*/ 16116280 w 20367291"/>
                <a:gd name="connsiteY1133" fmla="*/ 3837244 h 20366484"/>
                <a:gd name="connsiteX1134" fmla="*/ 16426914 w 20367291"/>
                <a:gd name="connsiteY1134" fmla="*/ 4458513 h 20366484"/>
                <a:gd name="connsiteX1135" fmla="*/ 16116280 w 20367291"/>
                <a:gd name="connsiteY1135" fmla="*/ 5079781 h 20366484"/>
                <a:gd name="connsiteX1136" fmla="*/ 15296208 w 20367291"/>
                <a:gd name="connsiteY1136" fmla="*/ 5079781 h 20366484"/>
                <a:gd name="connsiteX1137" fmla="*/ 14985576 w 20367291"/>
                <a:gd name="connsiteY1137" fmla="*/ 4458513 h 20366484"/>
                <a:gd name="connsiteX1138" fmla="*/ 12839164 w 20367291"/>
                <a:gd name="connsiteY1138" fmla="*/ 3837244 h 20366484"/>
                <a:gd name="connsiteX1139" fmla="*/ 13659234 w 20367291"/>
                <a:gd name="connsiteY1139" fmla="*/ 3837244 h 20366484"/>
                <a:gd name="connsiteX1140" fmla="*/ 13969868 w 20367291"/>
                <a:gd name="connsiteY1140" fmla="*/ 4458513 h 20366484"/>
                <a:gd name="connsiteX1141" fmla="*/ 13659234 w 20367291"/>
                <a:gd name="connsiteY1141" fmla="*/ 5079781 h 20366484"/>
                <a:gd name="connsiteX1142" fmla="*/ 12839164 w 20367291"/>
                <a:gd name="connsiteY1142" fmla="*/ 5079781 h 20366484"/>
                <a:gd name="connsiteX1143" fmla="*/ 12528528 w 20367291"/>
                <a:gd name="connsiteY1143" fmla="*/ 4458513 h 20366484"/>
                <a:gd name="connsiteX1144" fmla="*/ 10382116 w 20367291"/>
                <a:gd name="connsiteY1144" fmla="*/ 3837244 h 20366484"/>
                <a:gd name="connsiteX1145" fmla="*/ 11202186 w 20367291"/>
                <a:gd name="connsiteY1145" fmla="*/ 3837244 h 20366484"/>
                <a:gd name="connsiteX1146" fmla="*/ 11512822 w 20367291"/>
                <a:gd name="connsiteY1146" fmla="*/ 4458513 h 20366484"/>
                <a:gd name="connsiteX1147" fmla="*/ 11202186 w 20367291"/>
                <a:gd name="connsiteY1147" fmla="*/ 5079781 h 20366484"/>
                <a:gd name="connsiteX1148" fmla="*/ 10382116 w 20367291"/>
                <a:gd name="connsiteY1148" fmla="*/ 5079781 h 20366484"/>
                <a:gd name="connsiteX1149" fmla="*/ 10071485 w 20367291"/>
                <a:gd name="connsiteY1149" fmla="*/ 4458513 h 20366484"/>
                <a:gd name="connsiteX1150" fmla="*/ 7936589 w 20367291"/>
                <a:gd name="connsiteY1150" fmla="*/ 3837244 h 20366484"/>
                <a:gd name="connsiteX1151" fmla="*/ 8756661 w 20367291"/>
                <a:gd name="connsiteY1151" fmla="*/ 3837244 h 20366484"/>
                <a:gd name="connsiteX1152" fmla="*/ 9067293 w 20367291"/>
                <a:gd name="connsiteY1152" fmla="*/ 4458513 h 20366484"/>
                <a:gd name="connsiteX1153" fmla="*/ 8756661 w 20367291"/>
                <a:gd name="connsiteY1153" fmla="*/ 5079781 h 20366484"/>
                <a:gd name="connsiteX1154" fmla="*/ 7936589 w 20367291"/>
                <a:gd name="connsiteY1154" fmla="*/ 5079781 h 20366484"/>
                <a:gd name="connsiteX1155" fmla="*/ 7625953 w 20367291"/>
                <a:gd name="connsiteY1155" fmla="*/ 4458513 h 20366484"/>
                <a:gd name="connsiteX1156" fmla="*/ 5479539 w 20367291"/>
                <a:gd name="connsiteY1156" fmla="*/ 3837244 h 20366484"/>
                <a:gd name="connsiteX1157" fmla="*/ 6299611 w 20367291"/>
                <a:gd name="connsiteY1157" fmla="*/ 3837244 h 20366484"/>
                <a:gd name="connsiteX1158" fmla="*/ 6610245 w 20367291"/>
                <a:gd name="connsiteY1158" fmla="*/ 4458513 h 20366484"/>
                <a:gd name="connsiteX1159" fmla="*/ 6299611 w 20367291"/>
                <a:gd name="connsiteY1159" fmla="*/ 5079781 h 20366484"/>
                <a:gd name="connsiteX1160" fmla="*/ 5479539 w 20367291"/>
                <a:gd name="connsiteY1160" fmla="*/ 5079781 h 20366484"/>
                <a:gd name="connsiteX1161" fmla="*/ 5168905 w 20367291"/>
                <a:gd name="connsiteY1161" fmla="*/ 4458513 h 20366484"/>
                <a:gd name="connsiteX1162" fmla="*/ 3022488 w 20367291"/>
                <a:gd name="connsiteY1162" fmla="*/ 3837244 h 20366484"/>
                <a:gd name="connsiteX1163" fmla="*/ 3842560 w 20367291"/>
                <a:gd name="connsiteY1163" fmla="*/ 3837244 h 20366484"/>
                <a:gd name="connsiteX1164" fmla="*/ 4153195 w 20367291"/>
                <a:gd name="connsiteY1164" fmla="*/ 4458513 h 20366484"/>
                <a:gd name="connsiteX1165" fmla="*/ 3842560 w 20367291"/>
                <a:gd name="connsiteY1165" fmla="*/ 5079781 h 20366484"/>
                <a:gd name="connsiteX1166" fmla="*/ 3022488 w 20367291"/>
                <a:gd name="connsiteY1166" fmla="*/ 5079781 h 20366484"/>
                <a:gd name="connsiteX1167" fmla="*/ 2711855 w 20367291"/>
                <a:gd name="connsiteY1167" fmla="*/ 4458513 h 20366484"/>
                <a:gd name="connsiteX1168" fmla="*/ 2681448 w 20367291"/>
                <a:gd name="connsiteY1168" fmla="*/ 3298312 h 20366484"/>
                <a:gd name="connsiteX1169" fmla="*/ 2924670 w 20367291"/>
                <a:gd name="connsiteY1169" fmla="*/ 3784755 h 20366484"/>
                <a:gd name="connsiteX1170" fmla="*/ 2614035 w 20367291"/>
                <a:gd name="connsiteY1170" fmla="*/ 4406022 h 20366484"/>
                <a:gd name="connsiteX1171" fmla="*/ 1798548 w 20367291"/>
                <a:gd name="connsiteY1171" fmla="*/ 4406022 h 20366484"/>
                <a:gd name="connsiteX1172" fmla="*/ 2023130 w 20367291"/>
                <a:gd name="connsiteY1172" fmla="*/ 4090205 h 20366484"/>
                <a:gd name="connsiteX1173" fmla="*/ 2645526 w 20367291"/>
                <a:gd name="connsiteY1173" fmla="*/ 3335989 h 20366484"/>
                <a:gd name="connsiteX1174" fmla="*/ 16524732 w 20367291"/>
                <a:gd name="connsiteY1174" fmla="*/ 3163487 h 20366484"/>
                <a:gd name="connsiteX1175" fmla="*/ 17344812 w 20367291"/>
                <a:gd name="connsiteY1175" fmla="*/ 3163487 h 20366484"/>
                <a:gd name="connsiteX1176" fmla="*/ 17655448 w 20367291"/>
                <a:gd name="connsiteY1176" fmla="*/ 3784755 h 20366484"/>
                <a:gd name="connsiteX1177" fmla="*/ 17344812 w 20367291"/>
                <a:gd name="connsiteY1177" fmla="*/ 4406022 h 20366484"/>
                <a:gd name="connsiteX1178" fmla="*/ 16524732 w 20367291"/>
                <a:gd name="connsiteY1178" fmla="*/ 4406022 h 20366484"/>
                <a:gd name="connsiteX1179" fmla="*/ 16214100 w 20367291"/>
                <a:gd name="connsiteY1179" fmla="*/ 3784755 h 20366484"/>
                <a:gd name="connsiteX1180" fmla="*/ 14067688 w 20367291"/>
                <a:gd name="connsiteY1180" fmla="*/ 3163487 h 20366484"/>
                <a:gd name="connsiteX1181" fmla="*/ 14887758 w 20367291"/>
                <a:gd name="connsiteY1181" fmla="*/ 3163487 h 20366484"/>
                <a:gd name="connsiteX1182" fmla="*/ 15198392 w 20367291"/>
                <a:gd name="connsiteY1182" fmla="*/ 3784755 h 20366484"/>
                <a:gd name="connsiteX1183" fmla="*/ 14887758 w 20367291"/>
                <a:gd name="connsiteY1183" fmla="*/ 4406022 h 20366484"/>
                <a:gd name="connsiteX1184" fmla="*/ 14067688 w 20367291"/>
                <a:gd name="connsiteY1184" fmla="*/ 4406022 h 20366484"/>
                <a:gd name="connsiteX1185" fmla="*/ 13757052 w 20367291"/>
                <a:gd name="connsiteY1185" fmla="*/ 3784755 h 20366484"/>
                <a:gd name="connsiteX1186" fmla="*/ 11610640 w 20367291"/>
                <a:gd name="connsiteY1186" fmla="*/ 3163487 h 20366484"/>
                <a:gd name="connsiteX1187" fmla="*/ 12430710 w 20367291"/>
                <a:gd name="connsiteY1187" fmla="*/ 3163487 h 20366484"/>
                <a:gd name="connsiteX1188" fmla="*/ 12741344 w 20367291"/>
                <a:gd name="connsiteY1188" fmla="*/ 3784755 h 20366484"/>
                <a:gd name="connsiteX1189" fmla="*/ 12430710 w 20367291"/>
                <a:gd name="connsiteY1189" fmla="*/ 4406022 h 20366484"/>
                <a:gd name="connsiteX1190" fmla="*/ 11610640 w 20367291"/>
                <a:gd name="connsiteY1190" fmla="*/ 4406022 h 20366484"/>
                <a:gd name="connsiteX1191" fmla="*/ 11300004 w 20367291"/>
                <a:gd name="connsiteY1191" fmla="*/ 3784755 h 20366484"/>
                <a:gd name="connsiteX1192" fmla="*/ 9165113 w 20367291"/>
                <a:gd name="connsiteY1192" fmla="*/ 3163487 h 20366484"/>
                <a:gd name="connsiteX1193" fmla="*/ 9985185 w 20367291"/>
                <a:gd name="connsiteY1193" fmla="*/ 3163487 h 20366484"/>
                <a:gd name="connsiteX1194" fmla="*/ 10295820 w 20367291"/>
                <a:gd name="connsiteY1194" fmla="*/ 3784755 h 20366484"/>
                <a:gd name="connsiteX1195" fmla="*/ 9985185 w 20367291"/>
                <a:gd name="connsiteY1195" fmla="*/ 4406022 h 20366484"/>
                <a:gd name="connsiteX1196" fmla="*/ 9165113 w 20367291"/>
                <a:gd name="connsiteY1196" fmla="*/ 4406022 h 20366484"/>
                <a:gd name="connsiteX1197" fmla="*/ 8854481 w 20367291"/>
                <a:gd name="connsiteY1197" fmla="*/ 3784755 h 20366484"/>
                <a:gd name="connsiteX1198" fmla="*/ 6708064 w 20367291"/>
                <a:gd name="connsiteY1198" fmla="*/ 3163487 h 20366484"/>
                <a:gd name="connsiteX1199" fmla="*/ 7528135 w 20367291"/>
                <a:gd name="connsiteY1199" fmla="*/ 3163487 h 20366484"/>
                <a:gd name="connsiteX1200" fmla="*/ 7838769 w 20367291"/>
                <a:gd name="connsiteY1200" fmla="*/ 3784755 h 20366484"/>
                <a:gd name="connsiteX1201" fmla="*/ 7528135 w 20367291"/>
                <a:gd name="connsiteY1201" fmla="*/ 4406022 h 20366484"/>
                <a:gd name="connsiteX1202" fmla="*/ 6708064 w 20367291"/>
                <a:gd name="connsiteY1202" fmla="*/ 4406022 h 20366484"/>
                <a:gd name="connsiteX1203" fmla="*/ 6397429 w 20367291"/>
                <a:gd name="connsiteY1203" fmla="*/ 3784755 h 20366484"/>
                <a:gd name="connsiteX1204" fmla="*/ 4251015 w 20367291"/>
                <a:gd name="connsiteY1204" fmla="*/ 3163487 h 20366484"/>
                <a:gd name="connsiteX1205" fmla="*/ 5071086 w 20367291"/>
                <a:gd name="connsiteY1205" fmla="*/ 3163487 h 20366484"/>
                <a:gd name="connsiteX1206" fmla="*/ 5381721 w 20367291"/>
                <a:gd name="connsiteY1206" fmla="*/ 3784755 h 20366484"/>
                <a:gd name="connsiteX1207" fmla="*/ 5071086 w 20367291"/>
                <a:gd name="connsiteY1207" fmla="*/ 4406022 h 20366484"/>
                <a:gd name="connsiteX1208" fmla="*/ 4251015 w 20367291"/>
                <a:gd name="connsiteY1208" fmla="*/ 4406022 h 20366484"/>
                <a:gd name="connsiteX1209" fmla="*/ 3940380 w 20367291"/>
                <a:gd name="connsiteY1209" fmla="*/ 3784755 h 20366484"/>
                <a:gd name="connsiteX1210" fmla="*/ 17464865 w 20367291"/>
                <a:gd name="connsiteY1210" fmla="*/ 3066535 h 20366484"/>
                <a:gd name="connsiteX1211" fmla="*/ 17721765 w 20367291"/>
                <a:gd name="connsiteY1211" fmla="*/ 3335989 h 20366484"/>
                <a:gd name="connsiteX1212" fmla="*/ 18041841 w 20367291"/>
                <a:gd name="connsiteY1212" fmla="*/ 3705498 h 20366484"/>
                <a:gd name="connsiteX1213" fmla="*/ 18062876 w 20367291"/>
                <a:gd name="connsiteY1213" fmla="*/ 3732264 h 20366484"/>
                <a:gd name="connsiteX1214" fmla="*/ 17753272 w 20367291"/>
                <a:gd name="connsiteY1214" fmla="*/ 3732264 h 20366484"/>
                <a:gd name="connsiteX1215" fmla="*/ 17442634 w 20367291"/>
                <a:gd name="connsiteY1215" fmla="*/ 3110997 h 20366484"/>
                <a:gd name="connsiteX1216" fmla="*/ 15296212 w 20367291"/>
                <a:gd name="connsiteY1216" fmla="*/ 2489729 h 20366484"/>
                <a:gd name="connsiteX1217" fmla="*/ 16116284 w 20367291"/>
                <a:gd name="connsiteY1217" fmla="*/ 2489729 h 20366484"/>
                <a:gd name="connsiteX1218" fmla="*/ 16426916 w 20367291"/>
                <a:gd name="connsiteY1218" fmla="*/ 3110997 h 20366484"/>
                <a:gd name="connsiteX1219" fmla="*/ 16116284 w 20367291"/>
                <a:gd name="connsiteY1219" fmla="*/ 3732264 h 20366484"/>
                <a:gd name="connsiteX1220" fmla="*/ 15296212 w 20367291"/>
                <a:gd name="connsiteY1220" fmla="*/ 3732264 h 20366484"/>
                <a:gd name="connsiteX1221" fmla="*/ 14985578 w 20367291"/>
                <a:gd name="connsiteY1221" fmla="*/ 3110997 h 20366484"/>
                <a:gd name="connsiteX1222" fmla="*/ 12839164 w 20367291"/>
                <a:gd name="connsiteY1222" fmla="*/ 2489729 h 20366484"/>
                <a:gd name="connsiteX1223" fmla="*/ 13659236 w 20367291"/>
                <a:gd name="connsiteY1223" fmla="*/ 2489729 h 20366484"/>
                <a:gd name="connsiteX1224" fmla="*/ 13969870 w 20367291"/>
                <a:gd name="connsiteY1224" fmla="*/ 3110997 h 20366484"/>
                <a:gd name="connsiteX1225" fmla="*/ 13659236 w 20367291"/>
                <a:gd name="connsiteY1225" fmla="*/ 3732264 h 20366484"/>
                <a:gd name="connsiteX1226" fmla="*/ 12839164 w 20367291"/>
                <a:gd name="connsiteY1226" fmla="*/ 3732264 h 20366484"/>
                <a:gd name="connsiteX1227" fmla="*/ 12528532 w 20367291"/>
                <a:gd name="connsiteY1227" fmla="*/ 3110997 h 20366484"/>
                <a:gd name="connsiteX1228" fmla="*/ 10382116 w 20367291"/>
                <a:gd name="connsiteY1228" fmla="*/ 2489729 h 20366484"/>
                <a:gd name="connsiteX1229" fmla="*/ 11202188 w 20367291"/>
                <a:gd name="connsiteY1229" fmla="*/ 2489729 h 20366484"/>
                <a:gd name="connsiteX1230" fmla="*/ 11512824 w 20367291"/>
                <a:gd name="connsiteY1230" fmla="*/ 3110997 h 20366484"/>
                <a:gd name="connsiteX1231" fmla="*/ 11202188 w 20367291"/>
                <a:gd name="connsiteY1231" fmla="*/ 3732264 h 20366484"/>
                <a:gd name="connsiteX1232" fmla="*/ 10382116 w 20367291"/>
                <a:gd name="connsiteY1232" fmla="*/ 3732264 h 20366484"/>
                <a:gd name="connsiteX1233" fmla="*/ 10071487 w 20367291"/>
                <a:gd name="connsiteY1233" fmla="*/ 3110997 h 20366484"/>
                <a:gd name="connsiteX1234" fmla="*/ 7936589 w 20367291"/>
                <a:gd name="connsiteY1234" fmla="*/ 2489729 h 20366484"/>
                <a:gd name="connsiteX1235" fmla="*/ 8756661 w 20367291"/>
                <a:gd name="connsiteY1235" fmla="*/ 2489729 h 20366484"/>
                <a:gd name="connsiteX1236" fmla="*/ 9067293 w 20367291"/>
                <a:gd name="connsiteY1236" fmla="*/ 3110997 h 20366484"/>
                <a:gd name="connsiteX1237" fmla="*/ 8756661 w 20367291"/>
                <a:gd name="connsiteY1237" fmla="*/ 3732264 h 20366484"/>
                <a:gd name="connsiteX1238" fmla="*/ 7936589 w 20367291"/>
                <a:gd name="connsiteY1238" fmla="*/ 3732264 h 20366484"/>
                <a:gd name="connsiteX1239" fmla="*/ 7625953 w 20367291"/>
                <a:gd name="connsiteY1239" fmla="*/ 3110997 h 20366484"/>
                <a:gd name="connsiteX1240" fmla="*/ 5479539 w 20367291"/>
                <a:gd name="connsiteY1240" fmla="*/ 2489729 h 20366484"/>
                <a:gd name="connsiteX1241" fmla="*/ 6299611 w 20367291"/>
                <a:gd name="connsiteY1241" fmla="*/ 2489729 h 20366484"/>
                <a:gd name="connsiteX1242" fmla="*/ 6610245 w 20367291"/>
                <a:gd name="connsiteY1242" fmla="*/ 3110997 h 20366484"/>
                <a:gd name="connsiteX1243" fmla="*/ 6299611 w 20367291"/>
                <a:gd name="connsiteY1243" fmla="*/ 3732264 h 20366484"/>
                <a:gd name="connsiteX1244" fmla="*/ 5479539 w 20367291"/>
                <a:gd name="connsiteY1244" fmla="*/ 3732264 h 20366484"/>
                <a:gd name="connsiteX1245" fmla="*/ 5168905 w 20367291"/>
                <a:gd name="connsiteY1245" fmla="*/ 3110997 h 20366484"/>
                <a:gd name="connsiteX1246" fmla="*/ 3515786 w 20367291"/>
                <a:gd name="connsiteY1246" fmla="*/ 2489729 h 20366484"/>
                <a:gd name="connsiteX1247" fmla="*/ 3842560 w 20367291"/>
                <a:gd name="connsiteY1247" fmla="*/ 2489729 h 20366484"/>
                <a:gd name="connsiteX1248" fmla="*/ 4153195 w 20367291"/>
                <a:gd name="connsiteY1248" fmla="*/ 3110997 h 20366484"/>
                <a:gd name="connsiteX1249" fmla="*/ 3842560 w 20367291"/>
                <a:gd name="connsiteY1249" fmla="*/ 3732264 h 20366484"/>
                <a:gd name="connsiteX1250" fmla="*/ 3022488 w 20367291"/>
                <a:gd name="connsiteY1250" fmla="*/ 3732264 h 20366484"/>
                <a:gd name="connsiteX1251" fmla="*/ 2762832 w 20367291"/>
                <a:gd name="connsiteY1251" fmla="*/ 3212951 h 20366484"/>
                <a:gd name="connsiteX1252" fmla="*/ 2982720 w 20367291"/>
                <a:gd name="connsiteY1252" fmla="*/ 2982318 h 20366484"/>
                <a:gd name="connsiteX1253" fmla="*/ 3336392 w 20367291"/>
                <a:gd name="connsiteY1253" fmla="*/ 2645123 h 20366484"/>
                <a:gd name="connsiteX1254" fmla="*/ 3981421 w 20367291"/>
                <a:gd name="connsiteY1254" fmla="*/ 2108530 h 20366484"/>
                <a:gd name="connsiteX1255" fmla="*/ 3842560 w 20367291"/>
                <a:gd name="connsiteY1255" fmla="*/ 2386246 h 20366484"/>
                <a:gd name="connsiteX1256" fmla="*/ 3635249 w 20367291"/>
                <a:gd name="connsiteY1256" fmla="*/ 2386246 h 20366484"/>
                <a:gd name="connsiteX1257" fmla="*/ 3705901 w 20367291"/>
                <a:gd name="connsiteY1257" fmla="*/ 2325046 h 20366484"/>
                <a:gd name="connsiteX1258" fmla="*/ 16380550 w 20367291"/>
                <a:gd name="connsiteY1258" fmla="*/ 2104350 h 20366484"/>
                <a:gd name="connsiteX1259" fmla="*/ 16661390 w 20367291"/>
                <a:gd name="connsiteY1259" fmla="*/ 2325046 h 20366484"/>
                <a:gd name="connsiteX1260" fmla="*/ 17030899 w 20367291"/>
                <a:gd name="connsiteY1260" fmla="*/ 2645123 h 20366484"/>
                <a:gd name="connsiteX1261" fmla="*/ 17383445 w 20367291"/>
                <a:gd name="connsiteY1261" fmla="*/ 2981245 h 20366484"/>
                <a:gd name="connsiteX1262" fmla="*/ 17344814 w 20367291"/>
                <a:gd name="connsiteY1262" fmla="*/ 3058506 h 20366484"/>
                <a:gd name="connsiteX1263" fmla="*/ 16524736 w 20367291"/>
                <a:gd name="connsiteY1263" fmla="*/ 3058506 h 20366484"/>
                <a:gd name="connsiteX1264" fmla="*/ 16214102 w 20367291"/>
                <a:gd name="connsiteY1264" fmla="*/ 2437238 h 20366484"/>
                <a:gd name="connsiteX1265" fmla="*/ 14067690 w 20367291"/>
                <a:gd name="connsiteY1265" fmla="*/ 1815984 h 20366484"/>
                <a:gd name="connsiteX1266" fmla="*/ 14887760 w 20367291"/>
                <a:gd name="connsiteY1266" fmla="*/ 1815984 h 20366484"/>
                <a:gd name="connsiteX1267" fmla="*/ 15198392 w 20367291"/>
                <a:gd name="connsiteY1267" fmla="*/ 2437238 h 20366484"/>
                <a:gd name="connsiteX1268" fmla="*/ 14887760 w 20367291"/>
                <a:gd name="connsiteY1268" fmla="*/ 3058506 h 20366484"/>
                <a:gd name="connsiteX1269" fmla="*/ 14067690 w 20367291"/>
                <a:gd name="connsiteY1269" fmla="*/ 3058506 h 20366484"/>
                <a:gd name="connsiteX1270" fmla="*/ 13757056 w 20367291"/>
                <a:gd name="connsiteY1270" fmla="*/ 2437238 h 20366484"/>
                <a:gd name="connsiteX1271" fmla="*/ 11610644 w 20367291"/>
                <a:gd name="connsiteY1271" fmla="*/ 1815984 h 20366484"/>
                <a:gd name="connsiteX1272" fmla="*/ 12430712 w 20367291"/>
                <a:gd name="connsiteY1272" fmla="*/ 1815984 h 20366484"/>
                <a:gd name="connsiteX1273" fmla="*/ 12741346 w 20367291"/>
                <a:gd name="connsiteY1273" fmla="*/ 2437238 h 20366484"/>
                <a:gd name="connsiteX1274" fmla="*/ 12430712 w 20367291"/>
                <a:gd name="connsiteY1274" fmla="*/ 3058506 h 20366484"/>
                <a:gd name="connsiteX1275" fmla="*/ 11610644 w 20367291"/>
                <a:gd name="connsiteY1275" fmla="*/ 3058506 h 20366484"/>
                <a:gd name="connsiteX1276" fmla="*/ 11300008 w 20367291"/>
                <a:gd name="connsiteY1276" fmla="*/ 2437238 h 20366484"/>
                <a:gd name="connsiteX1277" fmla="*/ 4381341 w 20367291"/>
                <a:gd name="connsiteY1277" fmla="*/ 1815981 h 20366484"/>
                <a:gd name="connsiteX1278" fmla="*/ 5071086 w 20367291"/>
                <a:gd name="connsiteY1278" fmla="*/ 1815981 h 20366484"/>
                <a:gd name="connsiteX1279" fmla="*/ 5381721 w 20367291"/>
                <a:gd name="connsiteY1279" fmla="*/ 2437238 h 20366484"/>
                <a:gd name="connsiteX1280" fmla="*/ 5071086 w 20367291"/>
                <a:gd name="connsiteY1280" fmla="*/ 3058506 h 20366484"/>
                <a:gd name="connsiteX1281" fmla="*/ 4251015 w 20367291"/>
                <a:gd name="connsiteY1281" fmla="*/ 3058506 h 20366484"/>
                <a:gd name="connsiteX1282" fmla="*/ 3940380 w 20367291"/>
                <a:gd name="connsiteY1282" fmla="*/ 2437238 h 20366484"/>
                <a:gd name="connsiteX1283" fmla="*/ 4179107 w 20367291"/>
                <a:gd name="connsiteY1283" fmla="*/ 1959793 h 20366484"/>
                <a:gd name="connsiteX1284" fmla="*/ 9165113 w 20367291"/>
                <a:gd name="connsiteY1284" fmla="*/ 1815980 h 20366484"/>
                <a:gd name="connsiteX1285" fmla="*/ 9985185 w 20367291"/>
                <a:gd name="connsiteY1285" fmla="*/ 1815980 h 20366484"/>
                <a:gd name="connsiteX1286" fmla="*/ 10295820 w 20367291"/>
                <a:gd name="connsiteY1286" fmla="*/ 2437238 h 20366484"/>
                <a:gd name="connsiteX1287" fmla="*/ 9985185 w 20367291"/>
                <a:gd name="connsiteY1287" fmla="*/ 3058506 h 20366484"/>
                <a:gd name="connsiteX1288" fmla="*/ 9165113 w 20367291"/>
                <a:gd name="connsiteY1288" fmla="*/ 3058506 h 20366484"/>
                <a:gd name="connsiteX1289" fmla="*/ 8854481 w 20367291"/>
                <a:gd name="connsiteY1289" fmla="*/ 2437238 h 20366484"/>
                <a:gd name="connsiteX1290" fmla="*/ 6708064 w 20367291"/>
                <a:gd name="connsiteY1290" fmla="*/ 1815980 h 20366484"/>
                <a:gd name="connsiteX1291" fmla="*/ 7528135 w 20367291"/>
                <a:gd name="connsiteY1291" fmla="*/ 1815980 h 20366484"/>
                <a:gd name="connsiteX1292" fmla="*/ 7838769 w 20367291"/>
                <a:gd name="connsiteY1292" fmla="*/ 2437238 h 20366484"/>
                <a:gd name="connsiteX1293" fmla="*/ 7528135 w 20367291"/>
                <a:gd name="connsiteY1293" fmla="*/ 3058506 h 20366484"/>
                <a:gd name="connsiteX1294" fmla="*/ 6708064 w 20367291"/>
                <a:gd name="connsiteY1294" fmla="*/ 3058506 h 20366484"/>
                <a:gd name="connsiteX1295" fmla="*/ 6397429 w 20367291"/>
                <a:gd name="connsiteY1295" fmla="*/ 2437238 h 20366484"/>
                <a:gd name="connsiteX1296" fmla="*/ 15205517 w 20367291"/>
                <a:gd name="connsiteY1296" fmla="*/ 1325157 h 20366484"/>
                <a:gd name="connsiteX1297" fmla="*/ 15464236 w 20367291"/>
                <a:gd name="connsiteY1297" fmla="*/ 1473917 h 20366484"/>
                <a:gd name="connsiteX1298" fmla="*/ 16276683 w 20367291"/>
                <a:gd name="connsiteY1298" fmla="*/ 2022726 h 20366484"/>
                <a:gd name="connsiteX1299" fmla="*/ 16292031 w 20367291"/>
                <a:gd name="connsiteY1299" fmla="*/ 2034788 h 20366484"/>
                <a:gd name="connsiteX1300" fmla="*/ 16116298 w 20367291"/>
                <a:gd name="connsiteY1300" fmla="*/ 2386246 h 20366484"/>
                <a:gd name="connsiteX1301" fmla="*/ 15296226 w 20367291"/>
                <a:gd name="connsiteY1301" fmla="*/ 2386246 h 20366484"/>
                <a:gd name="connsiteX1302" fmla="*/ 14985592 w 20367291"/>
                <a:gd name="connsiteY1302" fmla="*/ 1764991 h 20366484"/>
                <a:gd name="connsiteX1303" fmla="*/ 5306320 w 20367291"/>
                <a:gd name="connsiteY1303" fmla="*/ 1242045 h 20366484"/>
                <a:gd name="connsiteX1304" fmla="*/ 5071086 w 20367291"/>
                <a:gd name="connsiteY1304" fmla="*/ 1712513 h 20366484"/>
                <a:gd name="connsiteX1305" fmla="*/ 4530882 w 20367291"/>
                <a:gd name="connsiteY1305" fmla="*/ 1712513 h 20366484"/>
                <a:gd name="connsiteX1306" fmla="*/ 4903055 w 20367291"/>
                <a:gd name="connsiteY1306" fmla="*/ 1473917 h 20366484"/>
                <a:gd name="connsiteX1307" fmla="*/ 12839182 w 20367291"/>
                <a:gd name="connsiteY1307" fmla="*/ 1143744 h 20366484"/>
                <a:gd name="connsiteX1308" fmla="*/ 13659252 w 20367291"/>
                <a:gd name="connsiteY1308" fmla="*/ 1143744 h 20366484"/>
                <a:gd name="connsiteX1309" fmla="*/ 13969886 w 20367291"/>
                <a:gd name="connsiteY1309" fmla="*/ 1764991 h 20366484"/>
                <a:gd name="connsiteX1310" fmla="*/ 13659252 w 20367291"/>
                <a:gd name="connsiteY1310" fmla="*/ 2386246 h 20366484"/>
                <a:gd name="connsiteX1311" fmla="*/ 12839182 w 20367291"/>
                <a:gd name="connsiteY1311" fmla="*/ 2386246 h 20366484"/>
                <a:gd name="connsiteX1312" fmla="*/ 12528548 w 20367291"/>
                <a:gd name="connsiteY1312" fmla="*/ 1764991 h 20366484"/>
                <a:gd name="connsiteX1313" fmla="*/ 10382140 w 20367291"/>
                <a:gd name="connsiteY1313" fmla="*/ 1143744 h 20366484"/>
                <a:gd name="connsiteX1314" fmla="*/ 11202208 w 20367291"/>
                <a:gd name="connsiteY1314" fmla="*/ 1143744 h 20366484"/>
                <a:gd name="connsiteX1315" fmla="*/ 11512842 w 20367291"/>
                <a:gd name="connsiteY1315" fmla="*/ 1764991 h 20366484"/>
                <a:gd name="connsiteX1316" fmla="*/ 11202208 w 20367291"/>
                <a:gd name="connsiteY1316" fmla="*/ 2386246 h 20366484"/>
                <a:gd name="connsiteX1317" fmla="*/ 10382140 w 20367291"/>
                <a:gd name="connsiteY1317" fmla="*/ 2386246 h 20366484"/>
                <a:gd name="connsiteX1318" fmla="*/ 10071503 w 20367291"/>
                <a:gd name="connsiteY1318" fmla="*/ 1764991 h 20366484"/>
                <a:gd name="connsiteX1319" fmla="*/ 5495424 w 20367291"/>
                <a:gd name="connsiteY1319" fmla="*/ 1143735 h 20366484"/>
                <a:gd name="connsiteX1320" fmla="*/ 6299611 w 20367291"/>
                <a:gd name="connsiteY1320" fmla="*/ 1143735 h 20366484"/>
                <a:gd name="connsiteX1321" fmla="*/ 6610245 w 20367291"/>
                <a:gd name="connsiteY1321" fmla="*/ 1764991 h 20366484"/>
                <a:gd name="connsiteX1322" fmla="*/ 6299611 w 20367291"/>
                <a:gd name="connsiteY1322" fmla="*/ 2386246 h 20366484"/>
                <a:gd name="connsiteX1323" fmla="*/ 5479539 w 20367291"/>
                <a:gd name="connsiteY1323" fmla="*/ 2386246 h 20366484"/>
                <a:gd name="connsiteX1324" fmla="*/ 5168905 w 20367291"/>
                <a:gd name="connsiteY1324" fmla="*/ 1764991 h 20366484"/>
                <a:gd name="connsiteX1325" fmla="*/ 5474070 w 20367291"/>
                <a:gd name="connsiteY1325" fmla="*/ 1154671 h 20366484"/>
                <a:gd name="connsiteX1326" fmla="*/ 7936589 w 20367291"/>
                <a:gd name="connsiteY1326" fmla="*/ 1143733 h 20366484"/>
                <a:gd name="connsiteX1327" fmla="*/ 8756661 w 20367291"/>
                <a:gd name="connsiteY1327" fmla="*/ 1143733 h 20366484"/>
                <a:gd name="connsiteX1328" fmla="*/ 9067293 w 20367291"/>
                <a:gd name="connsiteY1328" fmla="*/ 1764991 h 20366484"/>
                <a:gd name="connsiteX1329" fmla="*/ 8756661 w 20367291"/>
                <a:gd name="connsiteY1329" fmla="*/ 2386246 h 20366484"/>
                <a:gd name="connsiteX1330" fmla="*/ 7936589 w 20367291"/>
                <a:gd name="connsiteY1330" fmla="*/ 2386246 h 20366484"/>
                <a:gd name="connsiteX1331" fmla="*/ 7625953 w 20367291"/>
                <a:gd name="connsiteY1331" fmla="*/ 1764991 h 20366484"/>
                <a:gd name="connsiteX1332" fmla="*/ 13943077 w 20367291"/>
                <a:gd name="connsiteY1332" fmla="*/ 719245 h 20366484"/>
                <a:gd name="connsiteX1333" fmla="*/ 14147580 w 20367291"/>
                <a:gd name="connsiteY1333" fmla="*/ 799878 h 20366484"/>
                <a:gd name="connsiteX1334" fmla="*/ 15037775 w 20367291"/>
                <a:gd name="connsiteY1334" fmla="*/ 1228708 h 20366484"/>
                <a:gd name="connsiteX1335" fmla="*/ 15109159 w 20367291"/>
                <a:gd name="connsiteY1335" fmla="*/ 1269753 h 20366484"/>
                <a:gd name="connsiteX1336" fmla="*/ 14887776 w 20367291"/>
                <a:gd name="connsiteY1336" fmla="*/ 1712525 h 20366484"/>
                <a:gd name="connsiteX1337" fmla="*/ 14067706 w 20367291"/>
                <a:gd name="connsiteY1337" fmla="*/ 1712525 h 20366484"/>
                <a:gd name="connsiteX1338" fmla="*/ 13757072 w 20367291"/>
                <a:gd name="connsiteY1338" fmla="*/ 1091254 h 20366484"/>
                <a:gd name="connsiteX1339" fmla="*/ 6467998 w 20367291"/>
                <a:gd name="connsiteY1339" fmla="*/ 701982 h 20366484"/>
                <a:gd name="connsiteX1340" fmla="*/ 6299611 w 20367291"/>
                <a:gd name="connsiteY1340" fmla="*/ 1038756 h 20366484"/>
                <a:gd name="connsiteX1341" fmla="*/ 5700393 w 20367291"/>
                <a:gd name="connsiteY1341" fmla="*/ 1038756 h 20366484"/>
                <a:gd name="connsiteX1342" fmla="*/ 5768614 w 20367291"/>
                <a:gd name="connsiteY1342" fmla="*/ 1003815 h 20366484"/>
                <a:gd name="connsiteX1343" fmla="*/ 6219712 w 20367291"/>
                <a:gd name="connsiteY1343" fmla="*/ 799878 h 20366484"/>
                <a:gd name="connsiteX1344" fmla="*/ 11610660 w 20367291"/>
                <a:gd name="connsiteY1344" fmla="*/ 469988 h 20366484"/>
                <a:gd name="connsiteX1345" fmla="*/ 12430730 w 20367291"/>
                <a:gd name="connsiteY1345" fmla="*/ 469988 h 20366484"/>
                <a:gd name="connsiteX1346" fmla="*/ 12741364 w 20367291"/>
                <a:gd name="connsiteY1346" fmla="*/ 1091254 h 20366484"/>
                <a:gd name="connsiteX1347" fmla="*/ 12430730 w 20367291"/>
                <a:gd name="connsiteY1347" fmla="*/ 1712525 h 20366484"/>
                <a:gd name="connsiteX1348" fmla="*/ 11610660 w 20367291"/>
                <a:gd name="connsiteY1348" fmla="*/ 1712525 h 20366484"/>
                <a:gd name="connsiteX1349" fmla="*/ 11300028 w 20367291"/>
                <a:gd name="connsiteY1349" fmla="*/ 1091254 h 20366484"/>
                <a:gd name="connsiteX1350" fmla="*/ 9165113 w 20367291"/>
                <a:gd name="connsiteY1350" fmla="*/ 469975 h 20366484"/>
                <a:gd name="connsiteX1351" fmla="*/ 9985185 w 20367291"/>
                <a:gd name="connsiteY1351" fmla="*/ 469975 h 20366484"/>
                <a:gd name="connsiteX1352" fmla="*/ 10295820 w 20367291"/>
                <a:gd name="connsiteY1352" fmla="*/ 1091242 h 20366484"/>
                <a:gd name="connsiteX1353" fmla="*/ 9985185 w 20367291"/>
                <a:gd name="connsiteY1353" fmla="*/ 1712509 h 20366484"/>
                <a:gd name="connsiteX1354" fmla="*/ 9165113 w 20367291"/>
                <a:gd name="connsiteY1354" fmla="*/ 1712509 h 20366484"/>
                <a:gd name="connsiteX1355" fmla="*/ 8854481 w 20367291"/>
                <a:gd name="connsiteY1355" fmla="*/ 1091242 h 20366484"/>
                <a:gd name="connsiteX1356" fmla="*/ 7118273 w 20367291"/>
                <a:gd name="connsiteY1356" fmla="*/ 469975 h 20366484"/>
                <a:gd name="connsiteX1357" fmla="*/ 7528135 w 20367291"/>
                <a:gd name="connsiteY1357" fmla="*/ 469975 h 20366484"/>
                <a:gd name="connsiteX1358" fmla="*/ 7838769 w 20367291"/>
                <a:gd name="connsiteY1358" fmla="*/ 1091242 h 20366484"/>
                <a:gd name="connsiteX1359" fmla="*/ 7528135 w 20367291"/>
                <a:gd name="connsiteY1359" fmla="*/ 1712513 h 20366484"/>
                <a:gd name="connsiteX1360" fmla="*/ 6708064 w 20367291"/>
                <a:gd name="connsiteY1360" fmla="*/ 1712513 h 20366484"/>
                <a:gd name="connsiteX1361" fmla="*/ 6397429 w 20367291"/>
                <a:gd name="connsiteY1361" fmla="*/ 1091242 h 20366484"/>
                <a:gd name="connsiteX1362" fmla="*/ 6622524 w 20367291"/>
                <a:gd name="connsiteY1362" fmla="*/ 641054 h 20366484"/>
                <a:gd name="connsiteX1363" fmla="*/ 6682167 w 20367291"/>
                <a:gd name="connsiteY1363" fmla="*/ 617538 h 20366484"/>
                <a:gd name="connsiteX1364" fmla="*/ 7535957 w 20367291"/>
                <a:gd name="connsiteY1364" fmla="*/ 349350 h 20366484"/>
                <a:gd name="connsiteX1365" fmla="*/ 7528135 w 20367291"/>
                <a:gd name="connsiteY1365" fmla="*/ 364996 h 20366484"/>
                <a:gd name="connsiteX1366" fmla="*/ 7480862 w 20367291"/>
                <a:gd name="connsiteY1366" fmla="*/ 364996 h 20366484"/>
                <a:gd name="connsiteX1367" fmla="*/ 12592872 w 20367291"/>
                <a:gd name="connsiteY1367" fmla="*/ 288856 h 20366484"/>
                <a:gd name="connsiteX1368" fmla="*/ 12728697 w 20367291"/>
                <a:gd name="connsiteY1368" fmla="*/ 320205 h 20366484"/>
                <a:gd name="connsiteX1369" fmla="*/ 13685124 w 20367291"/>
                <a:gd name="connsiteY1369" fmla="*/ 617538 h 20366484"/>
                <a:gd name="connsiteX1370" fmla="*/ 13839445 w 20367291"/>
                <a:gd name="connsiteY1370" fmla="*/ 678384 h 20366484"/>
                <a:gd name="connsiteX1371" fmla="*/ 13659256 w 20367291"/>
                <a:gd name="connsiteY1371" fmla="*/ 1038764 h 20366484"/>
                <a:gd name="connsiteX1372" fmla="*/ 12839184 w 20367291"/>
                <a:gd name="connsiteY1372" fmla="*/ 1038764 h 20366484"/>
                <a:gd name="connsiteX1373" fmla="*/ 12528552 w 20367291"/>
                <a:gd name="connsiteY1373" fmla="*/ 417497 h 20366484"/>
                <a:gd name="connsiteX1374" fmla="*/ 11469807 w 20367291"/>
                <a:gd name="connsiteY1374" fmla="*/ 83299 h 20366484"/>
                <a:gd name="connsiteX1375" fmla="*/ 11734514 w 20367291"/>
                <a:gd name="connsiteY1375" fmla="*/ 116935 h 20366484"/>
                <a:gd name="connsiteX1376" fmla="*/ 12236005 w 20367291"/>
                <a:gd name="connsiteY1376" fmla="*/ 206492 h 20366484"/>
                <a:gd name="connsiteX1377" fmla="*/ 12481644 w 20367291"/>
                <a:gd name="connsiteY1377" fmla="*/ 263185 h 20366484"/>
                <a:gd name="connsiteX1378" fmla="*/ 12430732 w 20367291"/>
                <a:gd name="connsiteY1378" fmla="*/ 365009 h 20366484"/>
                <a:gd name="connsiteX1379" fmla="*/ 11610664 w 20367291"/>
                <a:gd name="connsiteY1379" fmla="*/ 365009 h 20366484"/>
                <a:gd name="connsiteX1380" fmla="*/ 8900037 w 20367291"/>
                <a:gd name="connsiteY1380" fmla="*/ 82974 h 20366484"/>
                <a:gd name="connsiteX1381" fmla="*/ 9067293 w 20367291"/>
                <a:gd name="connsiteY1381" fmla="*/ 417489 h 20366484"/>
                <a:gd name="connsiteX1382" fmla="*/ 8756661 w 20367291"/>
                <a:gd name="connsiteY1382" fmla="*/ 1038756 h 20366484"/>
                <a:gd name="connsiteX1383" fmla="*/ 7936589 w 20367291"/>
                <a:gd name="connsiteY1383" fmla="*/ 1038756 h 20366484"/>
                <a:gd name="connsiteX1384" fmla="*/ 7625953 w 20367291"/>
                <a:gd name="connsiteY1384" fmla="*/ 417489 h 20366484"/>
                <a:gd name="connsiteX1385" fmla="*/ 7679292 w 20367291"/>
                <a:gd name="connsiteY1385" fmla="*/ 310812 h 20366484"/>
                <a:gd name="connsiteX1386" fmla="*/ 8131286 w 20367291"/>
                <a:gd name="connsiteY1386" fmla="*/ 206492 h 20366484"/>
                <a:gd name="connsiteX1387" fmla="*/ 8632777 w 20367291"/>
                <a:gd name="connsiteY1387" fmla="*/ 116935 h 20366484"/>
                <a:gd name="connsiteX1388" fmla="*/ 10279249 w 20367291"/>
                <a:gd name="connsiteY1388" fmla="*/ 2014 h 20366484"/>
                <a:gd name="connsiteX1389" fmla="*/ 10707695 w 20367291"/>
                <a:gd name="connsiteY1389" fmla="*/ 12847 h 20366484"/>
                <a:gd name="connsiteX1390" fmla="*/ 11224864 w 20367291"/>
                <a:gd name="connsiteY1390" fmla="*/ 52173 h 20366484"/>
                <a:gd name="connsiteX1391" fmla="*/ 11337326 w 20367291"/>
                <a:gd name="connsiteY1391" fmla="*/ 66464 h 20366484"/>
                <a:gd name="connsiteX1392" fmla="*/ 11512844 w 20367291"/>
                <a:gd name="connsiteY1392" fmla="*/ 417497 h 20366484"/>
                <a:gd name="connsiteX1393" fmla="*/ 11202210 w 20367291"/>
                <a:gd name="connsiteY1393" fmla="*/ 1038764 h 20366484"/>
                <a:gd name="connsiteX1394" fmla="*/ 10382140 w 20367291"/>
                <a:gd name="connsiteY1394" fmla="*/ 1038764 h 20366484"/>
                <a:gd name="connsiteX1395" fmla="*/ 10071505 w 20367291"/>
                <a:gd name="connsiteY1395" fmla="*/ 417497 h 20366484"/>
                <a:gd name="connsiteX1396" fmla="*/ 10167685 w 20367291"/>
                <a:gd name="connsiteY1396" fmla="*/ 0 h 20366484"/>
                <a:gd name="connsiteX1397" fmla="*/ 9985185 w 20367291"/>
                <a:gd name="connsiteY1397" fmla="*/ 364996 h 20366484"/>
                <a:gd name="connsiteX1398" fmla="*/ 9165113 w 20367291"/>
                <a:gd name="connsiteY1398" fmla="*/ 364996 h 20366484"/>
                <a:gd name="connsiteX1399" fmla="*/ 9016690 w 20367291"/>
                <a:gd name="connsiteY1399" fmla="*/ 68151 h 20366484"/>
                <a:gd name="connsiteX1400" fmla="*/ 9142427 w 20367291"/>
                <a:gd name="connsiteY1400" fmla="*/ 52173 h 20366484"/>
                <a:gd name="connsiteX1401" fmla="*/ 9659597 w 20367291"/>
                <a:gd name="connsiteY1401" fmla="*/ 12847 h 2036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</a:cxnLst>
              <a:rect l="l" t="t" r="r" b="b"/>
              <a:pathLst>
                <a:path w="20367291" h="20366484">
                  <a:moveTo>
                    <a:pt x="12839164" y="20001476"/>
                  </a:moveTo>
                  <a:lnTo>
                    <a:pt x="12886474" y="20001476"/>
                  </a:lnTo>
                  <a:lnTo>
                    <a:pt x="12831335" y="20017134"/>
                  </a:lnTo>
                  <a:close/>
                  <a:moveTo>
                    <a:pt x="10382116" y="20001476"/>
                  </a:moveTo>
                  <a:lnTo>
                    <a:pt x="11202186" y="20001476"/>
                  </a:lnTo>
                  <a:lnTo>
                    <a:pt x="11350615" y="20298332"/>
                  </a:lnTo>
                  <a:lnTo>
                    <a:pt x="11224864" y="20314312"/>
                  </a:lnTo>
                  <a:cubicBezTo>
                    <a:pt x="11053692" y="20331694"/>
                    <a:pt x="10881267" y="20344838"/>
                    <a:pt x="10707695" y="20353638"/>
                  </a:cubicBezTo>
                  <a:lnTo>
                    <a:pt x="10199614" y="20366484"/>
                  </a:lnTo>
                  <a:close/>
                  <a:moveTo>
                    <a:pt x="7936589" y="20001476"/>
                  </a:moveTo>
                  <a:lnTo>
                    <a:pt x="8756661" y="20001476"/>
                  </a:lnTo>
                  <a:lnTo>
                    <a:pt x="8897517" y="20283190"/>
                  </a:lnTo>
                  <a:lnTo>
                    <a:pt x="8632777" y="20249550"/>
                  </a:lnTo>
                  <a:cubicBezTo>
                    <a:pt x="8464218" y="20223794"/>
                    <a:pt x="8297019" y="20193906"/>
                    <a:pt x="8131286" y="20159992"/>
                  </a:cubicBezTo>
                  <a:lnTo>
                    <a:pt x="7885674" y="20103306"/>
                  </a:lnTo>
                  <a:close/>
                  <a:moveTo>
                    <a:pt x="14067688" y="19327716"/>
                  </a:moveTo>
                  <a:lnTo>
                    <a:pt x="14666923" y="19327716"/>
                  </a:lnTo>
                  <a:lnTo>
                    <a:pt x="14598677" y="19362670"/>
                  </a:lnTo>
                  <a:cubicBezTo>
                    <a:pt x="14450275" y="19434178"/>
                    <a:pt x="14299874" y="19502192"/>
                    <a:pt x="14147580" y="19566606"/>
                  </a:cubicBezTo>
                  <a:lnTo>
                    <a:pt x="13899294" y="19664502"/>
                  </a:lnTo>
                  <a:close/>
                  <a:moveTo>
                    <a:pt x="11610640" y="19327716"/>
                  </a:moveTo>
                  <a:lnTo>
                    <a:pt x="12430710" y="19327716"/>
                  </a:lnTo>
                  <a:lnTo>
                    <a:pt x="12741344" y="19948984"/>
                  </a:lnTo>
                  <a:lnTo>
                    <a:pt x="12688000" y="20055672"/>
                  </a:lnTo>
                  <a:lnTo>
                    <a:pt x="12236005" y="20159992"/>
                  </a:lnTo>
                  <a:cubicBezTo>
                    <a:pt x="12070272" y="20193906"/>
                    <a:pt x="11903073" y="20223794"/>
                    <a:pt x="11734514" y="20249550"/>
                  </a:cubicBezTo>
                  <a:lnTo>
                    <a:pt x="11467267" y="20283508"/>
                  </a:lnTo>
                  <a:lnTo>
                    <a:pt x="11300004" y="19948984"/>
                  </a:lnTo>
                  <a:close/>
                  <a:moveTo>
                    <a:pt x="9165113" y="19327716"/>
                  </a:moveTo>
                  <a:lnTo>
                    <a:pt x="9985185" y="19327716"/>
                  </a:lnTo>
                  <a:lnTo>
                    <a:pt x="10295820" y="19948984"/>
                  </a:lnTo>
                  <a:lnTo>
                    <a:pt x="10088075" y="20364472"/>
                  </a:lnTo>
                  <a:lnTo>
                    <a:pt x="9659597" y="20353638"/>
                  </a:lnTo>
                  <a:cubicBezTo>
                    <a:pt x="9486025" y="20344838"/>
                    <a:pt x="9313599" y="20331694"/>
                    <a:pt x="9142427" y="20314312"/>
                  </a:cubicBezTo>
                  <a:lnTo>
                    <a:pt x="9030000" y="20300024"/>
                  </a:lnTo>
                  <a:lnTo>
                    <a:pt x="8854481" y="19948984"/>
                  </a:lnTo>
                  <a:close/>
                  <a:moveTo>
                    <a:pt x="6708062" y="19327716"/>
                  </a:moveTo>
                  <a:lnTo>
                    <a:pt x="7528133" y="19327716"/>
                  </a:lnTo>
                  <a:lnTo>
                    <a:pt x="7838769" y="19948984"/>
                  </a:lnTo>
                  <a:lnTo>
                    <a:pt x="7774444" y="20077634"/>
                  </a:lnTo>
                  <a:lnTo>
                    <a:pt x="7638594" y="20046280"/>
                  </a:lnTo>
                  <a:cubicBezTo>
                    <a:pt x="7313208" y="19962562"/>
                    <a:pt x="6994114" y="19863166"/>
                    <a:pt x="6682167" y="19748946"/>
                  </a:cubicBezTo>
                  <a:lnTo>
                    <a:pt x="6527867" y="19688108"/>
                  </a:lnTo>
                  <a:close/>
                  <a:moveTo>
                    <a:pt x="15296212" y="18653960"/>
                  </a:moveTo>
                  <a:lnTo>
                    <a:pt x="15836428" y="18653960"/>
                  </a:lnTo>
                  <a:lnTo>
                    <a:pt x="15464236" y="18892568"/>
                  </a:lnTo>
                  <a:lnTo>
                    <a:pt x="15060972" y="19124438"/>
                  </a:lnTo>
                  <a:close/>
                  <a:moveTo>
                    <a:pt x="12839164" y="18653960"/>
                  </a:moveTo>
                  <a:lnTo>
                    <a:pt x="13659236" y="18653960"/>
                  </a:lnTo>
                  <a:lnTo>
                    <a:pt x="13969870" y="19275228"/>
                  </a:lnTo>
                  <a:lnTo>
                    <a:pt x="13744769" y="19725430"/>
                  </a:lnTo>
                  <a:lnTo>
                    <a:pt x="13685124" y="19748946"/>
                  </a:lnTo>
                  <a:lnTo>
                    <a:pt x="13249058" y="19896496"/>
                  </a:lnTo>
                  <a:lnTo>
                    <a:pt x="12839164" y="19896496"/>
                  </a:lnTo>
                  <a:lnTo>
                    <a:pt x="12528532" y="19275228"/>
                  </a:lnTo>
                  <a:close/>
                  <a:moveTo>
                    <a:pt x="10382116" y="18653960"/>
                  </a:moveTo>
                  <a:lnTo>
                    <a:pt x="11202188" y="18653960"/>
                  </a:lnTo>
                  <a:lnTo>
                    <a:pt x="11512824" y="19275228"/>
                  </a:lnTo>
                  <a:lnTo>
                    <a:pt x="11202188" y="19896496"/>
                  </a:lnTo>
                  <a:lnTo>
                    <a:pt x="10382116" y="19896496"/>
                  </a:lnTo>
                  <a:lnTo>
                    <a:pt x="10071487" y="19275228"/>
                  </a:lnTo>
                  <a:close/>
                  <a:moveTo>
                    <a:pt x="7936589" y="18653960"/>
                  </a:moveTo>
                  <a:lnTo>
                    <a:pt x="8756661" y="18653960"/>
                  </a:lnTo>
                  <a:lnTo>
                    <a:pt x="9067293" y="19275228"/>
                  </a:lnTo>
                  <a:lnTo>
                    <a:pt x="8756661" y="19896496"/>
                  </a:lnTo>
                  <a:lnTo>
                    <a:pt x="7936589" y="19896496"/>
                  </a:lnTo>
                  <a:lnTo>
                    <a:pt x="7625953" y="19275228"/>
                  </a:lnTo>
                  <a:close/>
                  <a:moveTo>
                    <a:pt x="5479538" y="18653960"/>
                  </a:moveTo>
                  <a:lnTo>
                    <a:pt x="6299609" y="18653960"/>
                  </a:lnTo>
                  <a:lnTo>
                    <a:pt x="6610242" y="19275228"/>
                  </a:lnTo>
                  <a:lnTo>
                    <a:pt x="6424234" y="19647246"/>
                  </a:lnTo>
                  <a:lnTo>
                    <a:pt x="6219712" y="19566606"/>
                  </a:lnTo>
                  <a:cubicBezTo>
                    <a:pt x="5915123" y="19437776"/>
                    <a:pt x="5618106" y="19294548"/>
                    <a:pt x="5329516" y="19137776"/>
                  </a:cubicBezTo>
                  <a:lnTo>
                    <a:pt x="5258147" y="19096740"/>
                  </a:lnTo>
                  <a:close/>
                  <a:moveTo>
                    <a:pt x="16524736" y="17980216"/>
                  </a:moveTo>
                  <a:lnTo>
                    <a:pt x="16732067" y="17980216"/>
                  </a:lnTo>
                  <a:lnTo>
                    <a:pt x="16661390" y="18041438"/>
                  </a:lnTo>
                  <a:lnTo>
                    <a:pt x="16385859" y="18257962"/>
                  </a:lnTo>
                  <a:close/>
                  <a:moveTo>
                    <a:pt x="14067690" y="17980216"/>
                  </a:moveTo>
                  <a:lnTo>
                    <a:pt x="14887760" y="17980216"/>
                  </a:lnTo>
                  <a:lnTo>
                    <a:pt x="15198392" y="18601468"/>
                  </a:lnTo>
                  <a:lnTo>
                    <a:pt x="14893222" y="19211812"/>
                  </a:lnTo>
                  <a:lnTo>
                    <a:pt x="14871894" y="19222736"/>
                  </a:lnTo>
                  <a:lnTo>
                    <a:pt x="14067690" y="19222736"/>
                  </a:lnTo>
                  <a:lnTo>
                    <a:pt x="13757056" y="18601468"/>
                  </a:lnTo>
                  <a:close/>
                  <a:moveTo>
                    <a:pt x="11610644" y="17980216"/>
                  </a:moveTo>
                  <a:lnTo>
                    <a:pt x="12430712" y="17980216"/>
                  </a:lnTo>
                  <a:lnTo>
                    <a:pt x="12741346" y="18601468"/>
                  </a:lnTo>
                  <a:lnTo>
                    <a:pt x="12430712" y="19222736"/>
                  </a:lnTo>
                  <a:lnTo>
                    <a:pt x="11610644" y="19222736"/>
                  </a:lnTo>
                  <a:lnTo>
                    <a:pt x="11300008" y="18601468"/>
                  </a:lnTo>
                  <a:close/>
                  <a:moveTo>
                    <a:pt x="9165113" y="17980212"/>
                  </a:moveTo>
                  <a:lnTo>
                    <a:pt x="9985185" y="17980212"/>
                  </a:lnTo>
                  <a:lnTo>
                    <a:pt x="10295820" y="18601468"/>
                  </a:lnTo>
                  <a:lnTo>
                    <a:pt x="9985185" y="19222736"/>
                  </a:lnTo>
                  <a:lnTo>
                    <a:pt x="9165113" y="19222736"/>
                  </a:lnTo>
                  <a:lnTo>
                    <a:pt x="8854481" y="18601468"/>
                  </a:lnTo>
                  <a:close/>
                  <a:moveTo>
                    <a:pt x="6708062" y="17980212"/>
                  </a:moveTo>
                  <a:lnTo>
                    <a:pt x="7528133" y="17980212"/>
                  </a:lnTo>
                  <a:lnTo>
                    <a:pt x="7838769" y="18601468"/>
                  </a:lnTo>
                  <a:lnTo>
                    <a:pt x="7528133" y="19222736"/>
                  </a:lnTo>
                  <a:lnTo>
                    <a:pt x="6708062" y="19222736"/>
                  </a:lnTo>
                  <a:lnTo>
                    <a:pt x="6397429" y="18601468"/>
                  </a:lnTo>
                  <a:close/>
                  <a:moveTo>
                    <a:pt x="4251013" y="17980212"/>
                  </a:moveTo>
                  <a:lnTo>
                    <a:pt x="5071085" y="17980212"/>
                  </a:lnTo>
                  <a:lnTo>
                    <a:pt x="5381719" y="18601468"/>
                  </a:lnTo>
                  <a:lnTo>
                    <a:pt x="5161786" y="19041334"/>
                  </a:lnTo>
                  <a:lnTo>
                    <a:pt x="4903055" y="18892568"/>
                  </a:lnTo>
                  <a:cubicBezTo>
                    <a:pt x="4623103" y="18722464"/>
                    <a:pt x="4352003" y="18539244"/>
                    <a:pt x="4090608" y="18343758"/>
                  </a:cubicBezTo>
                  <a:lnTo>
                    <a:pt x="4075266" y="18331702"/>
                  </a:lnTo>
                  <a:close/>
                  <a:moveTo>
                    <a:pt x="15296226" y="17307976"/>
                  </a:moveTo>
                  <a:lnTo>
                    <a:pt x="16116298" y="17307976"/>
                  </a:lnTo>
                  <a:lnTo>
                    <a:pt x="16426932" y="17929220"/>
                  </a:lnTo>
                  <a:lnTo>
                    <a:pt x="16188196" y="18406682"/>
                  </a:lnTo>
                  <a:lnTo>
                    <a:pt x="15985988" y="18550476"/>
                  </a:lnTo>
                  <a:lnTo>
                    <a:pt x="15296226" y="18550476"/>
                  </a:lnTo>
                  <a:lnTo>
                    <a:pt x="14985592" y="17929220"/>
                  </a:lnTo>
                  <a:close/>
                  <a:moveTo>
                    <a:pt x="12839182" y="17307976"/>
                  </a:moveTo>
                  <a:lnTo>
                    <a:pt x="13659252" y="17307976"/>
                  </a:lnTo>
                  <a:lnTo>
                    <a:pt x="13969886" y="17929220"/>
                  </a:lnTo>
                  <a:lnTo>
                    <a:pt x="13659252" y="18550476"/>
                  </a:lnTo>
                  <a:lnTo>
                    <a:pt x="12839182" y="18550476"/>
                  </a:lnTo>
                  <a:lnTo>
                    <a:pt x="12528548" y="17929220"/>
                  </a:lnTo>
                  <a:close/>
                  <a:moveTo>
                    <a:pt x="10382140" y="17307976"/>
                  </a:moveTo>
                  <a:lnTo>
                    <a:pt x="11202208" y="17307976"/>
                  </a:lnTo>
                  <a:lnTo>
                    <a:pt x="11512842" y="17929220"/>
                  </a:lnTo>
                  <a:lnTo>
                    <a:pt x="11202208" y="18550476"/>
                  </a:lnTo>
                  <a:lnTo>
                    <a:pt x="10382140" y="18550476"/>
                  </a:lnTo>
                  <a:lnTo>
                    <a:pt x="10071505" y="17929220"/>
                  </a:lnTo>
                  <a:close/>
                  <a:moveTo>
                    <a:pt x="7936589" y="17307964"/>
                  </a:moveTo>
                  <a:lnTo>
                    <a:pt x="8756661" y="17307964"/>
                  </a:lnTo>
                  <a:lnTo>
                    <a:pt x="9067293" y="17929220"/>
                  </a:lnTo>
                  <a:lnTo>
                    <a:pt x="8756661" y="18550476"/>
                  </a:lnTo>
                  <a:lnTo>
                    <a:pt x="7936589" y="18550476"/>
                  </a:lnTo>
                  <a:lnTo>
                    <a:pt x="7625953" y="17929220"/>
                  </a:lnTo>
                  <a:close/>
                  <a:moveTo>
                    <a:pt x="5479538" y="17307964"/>
                  </a:moveTo>
                  <a:lnTo>
                    <a:pt x="6299609" y="17307964"/>
                  </a:lnTo>
                  <a:lnTo>
                    <a:pt x="6610242" y="17929220"/>
                  </a:lnTo>
                  <a:lnTo>
                    <a:pt x="6299609" y="18550476"/>
                  </a:lnTo>
                  <a:lnTo>
                    <a:pt x="5479538" y="18550476"/>
                  </a:lnTo>
                  <a:lnTo>
                    <a:pt x="5168903" y="17929220"/>
                  </a:lnTo>
                  <a:close/>
                  <a:moveTo>
                    <a:pt x="3022488" y="17307964"/>
                  </a:moveTo>
                  <a:lnTo>
                    <a:pt x="3842560" y="17307964"/>
                  </a:lnTo>
                  <a:lnTo>
                    <a:pt x="4153193" y="17929220"/>
                  </a:lnTo>
                  <a:lnTo>
                    <a:pt x="3986735" y="18262130"/>
                  </a:lnTo>
                  <a:lnTo>
                    <a:pt x="3705901" y="18041438"/>
                  </a:lnTo>
                  <a:cubicBezTo>
                    <a:pt x="3580163" y="17937670"/>
                    <a:pt x="3456958" y="17830942"/>
                    <a:pt x="3336392" y="17721362"/>
                  </a:cubicBezTo>
                  <a:lnTo>
                    <a:pt x="2983848" y="17385242"/>
                  </a:lnTo>
                  <a:close/>
                  <a:moveTo>
                    <a:pt x="16524752" y="16634219"/>
                  </a:moveTo>
                  <a:lnTo>
                    <a:pt x="17344830" y="16634219"/>
                  </a:lnTo>
                  <a:lnTo>
                    <a:pt x="17604483" y="17153508"/>
                  </a:lnTo>
                  <a:lnTo>
                    <a:pt x="17384570" y="17384168"/>
                  </a:lnTo>
                  <a:cubicBezTo>
                    <a:pt x="17269390" y="17499346"/>
                    <a:pt x="17151464" y="17611780"/>
                    <a:pt x="17030899" y="17721362"/>
                  </a:cubicBezTo>
                  <a:lnTo>
                    <a:pt x="16851505" y="17876756"/>
                  </a:lnTo>
                  <a:lnTo>
                    <a:pt x="16524752" y="17876756"/>
                  </a:lnTo>
                  <a:lnTo>
                    <a:pt x="16214116" y="17255484"/>
                  </a:lnTo>
                  <a:close/>
                  <a:moveTo>
                    <a:pt x="14067706" y="16634219"/>
                  </a:moveTo>
                  <a:lnTo>
                    <a:pt x="14887776" y="16634219"/>
                  </a:lnTo>
                  <a:lnTo>
                    <a:pt x="15198408" y="17255484"/>
                  </a:lnTo>
                  <a:lnTo>
                    <a:pt x="14887776" y="17876756"/>
                  </a:lnTo>
                  <a:lnTo>
                    <a:pt x="14067706" y="17876756"/>
                  </a:lnTo>
                  <a:lnTo>
                    <a:pt x="13757072" y="17255484"/>
                  </a:lnTo>
                  <a:close/>
                  <a:moveTo>
                    <a:pt x="11610660" y="16634219"/>
                  </a:moveTo>
                  <a:lnTo>
                    <a:pt x="12430730" y="16634219"/>
                  </a:lnTo>
                  <a:lnTo>
                    <a:pt x="12741364" y="17255484"/>
                  </a:lnTo>
                  <a:lnTo>
                    <a:pt x="12430730" y="17876756"/>
                  </a:lnTo>
                  <a:lnTo>
                    <a:pt x="11610660" y="17876756"/>
                  </a:lnTo>
                  <a:lnTo>
                    <a:pt x="11300028" y="17255484"/>
                  </a:lnTo>
                  <a:close/>
                  <a:moveTo>
                    <a:pt x="9165113" y="16634207"/>
                  </a:moveTo>
                  <a:lnTo>
                    <a:pt x="9985185" y="16634207"/>
                  </a:lnTo>
                  <a:lnTo>
                    <a:pt x="10295820" y="17255472"/>
                  </a:lnTo>
                  <a:lnTo>
                    <a:pt x="9985185" y="17876740"/>
                  </a:lnTo>
                  <a:lnTo>
                    <a:pt x="9165113" y="17876740"/>
                  </a:lnTo>
                  <a:lnTo>
                    <a:pt x="8854481" y="17255472"/>
                  </a:lnTo>
                  <a:close/>
                  <a:moveTo>
                    <a:pt x="6708062" y="16634207"/>
                  </a:moveTo>
                  <a:lnTo>
                    <a:pt x="7528133" y="16634207"/>
                  </a:lnTo>
                  <a:lnTo>
                    <a:pt x="7838769" y="17255472"/>
                  </a:lnTo>
                  <a:lnTo>
                    <a:pt x="7528133" y="17876744"/>
                  </a:lnTo>
                  <a:lnTo>
                    <a:pt x="6708062" y="17876744"/>
                  </a:lnTo>
                  <a:lnTo>
                    <a:pt x="6397429" y="17255472"/>
                  </a:lnTo>
                  <a:close/>
                  <a:moveTo>
                    <a:pt x="4251013" y="16634207"/>
                  </a:moveTo>
                  <a:lnTo>
                    <a:pt x="5071085" y="16634207"/>
                  </a:lnTo>
                  <a:lnTo>
                    <a:pt x="5381719" y="17255476"/>
                  </a:lnTo>
                  <a:lnTo>
                    <a:pt x="5071085" y="17876744"/>
                  </a:lnTo>
                  <a:lnTo>
                    <a:pt x="4251013" y="17876744"/>
                  </a:lnTo>
                  <a:lnTo>
                    <a:pt x="3940380" y="17255476"/>
                  </a:lnTo>
                  <a:close/>
                  <a:moveTo>
                    <a:pt x="2304405" y="16634207"/>
                  </a:moveTo>
                  <a:lnTo>
                    <a:pt x="2614035" y="16634207"/>
                  </a:lnTo>
                  <a:lnTo>
                    <a:pt x="2924668" y="17255476"/>
                  </a:lnTo>
                  <a:lnTo>
                    <a:pt x="2902430" y="17299954"/>
                  </a:lnTo>
                  <a:lnTo>
                    <a:pt x="2645526" y="17030496"/>
                  </a:lnTo>
                  <a:cubicBezTo>
                    <a:pt x="2535946" y="16909930"/>
                    <a:pt x="2429218" y="16786724"/>
                    <a:pt x="2325450" y="16660987"/>
                  </a:cubicBezTo>
                  <a:close/>
                  <a:moveTo>
                    <a:pt x="17753296" y="15960463"/>
                  </a:moveTo>
                  <a:lnTo>
                    <a:pt x="18568743" y="15960463"/>
                  </a:lnTo>
                  <a:lnTo>
                    <a:pt x="18344161" y="16276280"/>
                  </a:lnTo>
                  <a:cubicBezTo>
                    <a:pt x="18148676" y="16537675"/>
                    <a:pt x="17940926" y="16789364"/>
                    <a:pt x="17721765" y="17030496"/>
                  </a:cubicBezTo>
                  <a:lnTo>
                    <a:pt x="17685869" y="17068144"/>
                  </a:lnTo>
                  <a:lnTo>
                    <a:pt x="17442656" y="16581727"/>
                  </a:lnTo>
                  <a:close/>
                  <a:moveTo>
                    <a:pt x="15296228" y="15960463"/>
                  </a:moveTo>
                  <a:lnTo>
                    <a:pt x="16116300" y="15960463"/>
                  </a:lnTo>
                  <a:lnTo>
                    <a:pt x="16426934" y="16581727"/>
                  </a:lnTo>
                  <a:lnTo>
                    <a:pt x="16116300" y="17202996"/>
                  </a:lnTo>
                  <a:lnTo>
                    <a:pt x="15296228" y="17202996"/>
                  </a:lnTo>
                  <a:lnTo>
                    <a:pt x="14985596" y="16581727"/>
                  </a:lnTo>
                  <a:close/>
                  <a:moveTo>
                    <a:pt x="12839184" y="15960463"/>
                  </a:moveTo>
                  <a:lnTo>
                    <a:pt x="13659256" y="15960463"/>
                  </a:lnTo>
                  <a:lnTo>
                    <a:pt x="13969888" y="16581727"/>
                  </a:lnTo>
                  <a:lnTo>
                    <a:pt x="13659256" y="17202996"/>
                  </a:lnTo>
                  <a:lnTo>
                    <a:pt x="12839184" y="17202996"/>
                  </a:lnTo>
                  <a:lnTo>
                    <a:pt x="12528552" y="16581727"/>
                  </a:lnTo>
                  <a:close/>
                  <a:moveTo>
                    <a:pt x="10382140" y="15960463"/>
                  </a:moveTo>
                  <a:lnTo>
                    <a:pt x="11202210" y="15960463"/>
                  </a:lnTo>
                  <a:lnTo>
                    <a:pt x="11512844" y="16581727"/>
                  </a:lnTo>
                  <a:lnTo>
                    <a:pt x="11202210" y="17202996"/>
                  </a:lnTo>
                  <a:lnTo>
                    <a:pt x="10382140" y="17202996"/>
                  </a:lnTo>
                  <a:lnTo>
                    <a:pt x="10071505" y="16581727"/>
                  </a:lnTo>
                  <a:close/>
                  <a:moveTo>
                    <a:pt x="7936589" y="15960451"/>
                  </a:moveTo>
                  <a:lnTo>
                    <a:pt x="8756661" y="15960451"/>
                  </a:lnTo>
                  <a:lnTo>
                    <a:pt x="9067293" y="16581719"/>
                  </a:lnTo>
                  <a:lnTo>
                    <a:pt x="8756661" y="17202984"/>
                  </a:lnTo>
                  <a:lnTo>
                    <a:pt x="7936589" y="17202984"/>
                  </a:lnTo>
                  <a:lnTo>
                    <a:pt x="7625953" y="16581719"/>
                  </a:lnTo>
                  <a:close/>
                  <a:moveTo>
                    <a:pt x="5479538" y="15960451"/>
                  </a:moveTo>
                  <a:lnTo>
                    <a:pt x="6299609" y="15960451"/>
                  </a:lnTo>
                  <a:lnTo>
                    <a:pt x="6610242" y="16581719"/>
                  </a:lnTo>
                  <a:lnTo>
                    <a:pt x="6299609" y="17202984"/>
                  </a:lnTo>
                  <a:lnTo>
                    <a:pt x="5479538" y="17202984"/>
                  </a:lnTo>
                  <a:lnTo>
                    <a:pt x="5168903" y="16581719"/>
                  </a:lnTo>
                  <a:close/>
                  <a:moveTo>
                    <a:pt x="3022488" y="15960451"/>
                  </a:moveTo>
                  <a:lnTo>
                    <a:pt x="3842560" y="15960451"/>
                  </a:lnTo>
                  <a:lnTo>
                    <a:pt x="4153193" y="16581719"/>
                  </a:lnTo>
                  <a:lnTo>
                    <a:pt x="3842560" y="17202988"/>
                  </a:lnTo>
                  <a:lnTo>
                    <a:pt x="3022488" y="17202988"/>
                  </a:lnTo>
                  <a:lnTo>
                    <a:pt x="2711852" y="16581719"/>
                  </a:lnTo>
                  <a:close/>
                  <a:moveTo>
                    <a:pt x="14067708" y="15286707"/>
                  </a:moveTo>
                  <a:lnTo>
                    <a:pt x="14887776" y="15286707"/>
                  </a:lnTo>
                  <a:lnTo>
                    <a:pt x="15198412" y="15907973"/>
                  </a:lnTo>
                  <a:lnTo>
                    <a:pt x="14887776" y="16529237"/>
                  </a:lnTo>
                  <a:lnTo>
                    <a:pt x="14067708" y="16529237"/>
                  </a:lnTo>
                  <a:lnTo>
                    <a:pt x="13757076" y="15907973"/>
                  </a:lnTo>
                  <a:close/>
                  <a:moveTo>
                    <a:pt x="11610664" y="15286707"/>
                  </a:moveTo>
                  <a:lnTo>
                    <a:pt x="12430732" y="15286707"/>
                  </a:lnTo>
                  <a:lnTo>
                    <a:pt x="12741366" y="15907975"/>
                  </a:lnTo>
                  <a:lnTo>
                    <a:pt x="12430732" y="16529239"/>
                  </a:lnTo>
                  <a:lnTo>
                    <a:pt x="11610664" y="16529239"/>
                  </a:lnTo>
                  <a:lnTo>
                    <a:pt x="11300028" y="15907975"/>
                  </a:lnTo>
                  <a:close/>
                  <a:moveTo>
                    <a:pt x="16524752" y="15286705"/>
                  </a:moveTo>
                  <a:lnTo>
                    <a:pt x="17344832" y="15286705"/>
                  </a:lnTo>
                  <a:lnTo>
                    <a:pt x="17655476" y="15907973"/>
                  </a:lnTo>
                  <a:lnTo>
                    <a:pt x="17344832" y="16529237"/>
                  </a:lnTo>
                  <a:lnTo>
                    <a:pt x="16524752" y="16529237"/>
                  </a:lnTo>
                  <a:lnTo>
                    <a:pt x="16214118" y="15907973"/>
                  </a:lnTo>
                  <a:close/>
                  <a:moveTo>
                    <a:pt x="18981832" y="15286703"/>
                  </a:moveTo>
                  <a:lnTo>
                    <a:pt x="18994818" y="15286703"/>
                  </a:lnTo>
                  <a:lnTo>
                    <a:pt x="18895239" y="15459888"/>
                  </a:lnTo>
                  <a:close/>
                  <a:moveTo>
                    <a:pt x="4251013" y="15286695"/>
                  </a:moveTo>
                  <a:lnTo>
                    <a:pt x="5071085" y="15286695"/>
                  </a:lnTo>
                  <a:lnTo>
                    <a:pt x="5381719" y="15907961"/>
                  </a:lnTo>
                  <a:lnTo>
                    <a:pt x="5071085" y="16529229"/>
                  </a:lnTo>
                  <a:lnTo>
                    <a:pt x="4251013" y="16529229"/>
                  </a:lnTo>
                  <a:lnTo>
                    <a:pt x="3940380" y="15907961"/>
                  </a:lnTo>
                  <a:close/>
                  <a:moveTo>
                    <a:pt x="1793962" y="15286695"/>
                  </a:moveTo>
                  <a:lnTo>
                    <a:pt x="2614035" y="15286695"/>
                  </a:lnTo>
                  <a:lnTo>
                    <a:pt x="2924668" y="15907963"/>
                  </a:lnTo>
                  <a:lnTo>
                    <a:pt x="2614035" y="16529231"/>
                  </a:lnTo>
                  <a:lnTo>
                    <a:pt x="2221910" y="16529231"/>
                  </a:lnTo>
                  <a:lnTo>
                    <a:pt x="2023130" y="16276280"/>
                  </a:lnTo>
                  <a:cubicBezTo>
                    <a:pt x="1925387" y="16145582"/>
                    <a:pt x="1830710" y="16012459"/>
                    <a:pt x="1739207" y="15877015"/>
                  </a:cubicBezTo>
                  <a:lnTo>
                    <a:pt x="1604142" y="15666335"/>
                  </a:lnTo>
                  <a:close/>
                  <a:moveTo>
                    <a:pt x="9165113" y="15286693"/>
                  </a:moveTo>
                  <a:lnTo>
                    <a:pt x="9985185" y="15286693"/>
                  </a:lnTo>
                  <a:lnTo>
                    <a:pt x="10295820" y="15907961"/>
                  </a:lnTo>
                  <a:lnTo>
                    <a:pt x="9985185" y="16529227"/>
                  </a:lnTo>
                  <a:lnTo>
                    <a:pt x="9165113" y="16529227"/>
                  </a:lnTo>
                  <a:lnTo>
                    <a:pt x="8854481" y="15907961"/>
                  </a:lnTo>
                  <a:close/>
                  <a:moveTo>
                    <a:pt x="6708062" y="15286693"/>
                  </a:moveTo>
                  <a:lnTo>
                    <a:pt x="7528133" y="15286693"/>
                  </a:lnTo>
                  <a:lnTo>
                    <a:pt x="7838769" y="15907961"/>
                  </a:lnTo>
                  <a:lnTo>
                    <a:pt x="7528133" y="16529227"/>
                  </a:lnTo>
                  <a:lnTo>
                    <a:pt x="6708062" y="16529227"/>
                  </a:lnTo>
                  <a:lnTo>
                    <a:pt x="6397429" y="15907961"/>
                  </a:lnTo>
                  <a:close/>
                  <a:moveTo>
                    <a:pt x="17753298" y="14613699"/>
                  </a:moveTo>
                  <a:lnTo>
                    <a:pt x="18573376" y="14613699"/>
                  </a:lnTo>
                  <a:lnTo>
                    <a:pt x="18884016" y="15234967"/>
                  </a:lnTo>
                  <a:lnTo>
                    <a:pt x="18573376" y="15856235"/>
                  </a:lnTo>
                  <a:lnTo>
                    <a:pt x="17753298" y="15856235"/>
                  </a:lnTo>
                  <a:lnTo>
                    <a:pt x="17442660" y="15234967"/>
                  </a:lnTo>
                  <a:close/>
                  <a:moveTo>
                    <a:pt x="15296230" y="14613699"/>
                  </a:moveTo>
                  <a:lnTo>
                    <a:pt x="16116300" y="14613699"/>
                  </a:lnTo>
                  <a:lnTo>
                    <a:pt x="16426936" y="15234967"/>
                  </a:lnTo>
                  <a:lnTo>
                    <a:pt x="16116300" y="15856235"/>
                  </a:lnTo>
                  <a:lnTo>
                    <a:pt x="15296230" y="15856235"/>
                  </a:lnTo>
                  <a:lnTo>
                    <a:pt x="14985600" y="15234967"/>
                  </a:lnTo>
                  <a:close/>
                  <a:moveTo>
                    <a:pt x="12839188" y="14613699"/>
                  </a:moveTo>
                  <a:lnTo>
                    <a:pt x="13659256" y="14613699"/>
                  </a:lnTo>
                  <a:lnTo>
                    <a:pt x="13969892" y="15234967"/>
                  </a:lnTo>
                  <a:lnTo>
                    <a:pt x="13659256" y="15856235"/>
                  </a:lnTo>
                  <a:lnTo>
                    <a:pt x="12839188" y="15856235"/>
                  </a:lnTo>
                  <a:lnTo>
                    <a:pt x="12528552" y="15234967"/>
                  </a:lnTo>
                  <a:close/>
                  <a:moveTo>
                    <a:pt x="10382142" y="14613699"/>
                  </a:moveTo>
                  <a:lnTo>
                    <a:pt x="11202212" y="14613699"/>
                  </a:lnTo>
                  <a:lnTo>
                    <a:pt x="11512848" y="15234967"/>
                  </a:lnTo>
                  <a:lnTo>
                    <a:pt x="11202212" y="15856235"/>
                  </a:lnTo>
                  <a:lnTo>
                    <a:pt x="10382142" y="15856235"/>
                  </a:lnTo>
                  <a:lnTo>
                    <a:pt x="10071509" y="15234967"/>
                  </a:lnTo>
                  <a:close/>
                  <a:moveTo>
                    <a:pt x="7936589" y="14613687"/>
                  </a:moveTo>
                  <a:lnTo>
                    <a:pt x="8756661" y="14613687"/>
                  </a:lnTo>
                  <a:lnTo>
                    <a:pt x="9067293" y="15234955"/>
                  </a:lnTo>
                  <a:lnTo>
                    <a:pt x="8756661" y="15856223"/>
                  </a:lnTo>
                  <a:lnTo>
                    <a:pt x="7936589" y="15856223"/>
                  </a:lnTo>
                  <a:lnTo>
                    <a:pt x="7625953" y="15234955"/>
                  </a:lnTo>
                  <a:close/>
                  <a:moveTo>
                    <a:pt x="5479538" y="14613687"/>
                  </a:moveTo>
                  <a:lnTo>
                    <a:pt x="6299609" y="14613687"/>
                  </a:lnTo>
                  <a:lnTo>
                    <a:pt x="6610242" y="15234955"/>
                  </a:lnTo>
                  <a:lnTo>
                    <a:pt x="6299609" y="15856223"/>
                  </a:lnTo>
                  <a:lnTo>
                    <a:pt x="5479538" y="15856223"/>
                  </a:lnTo>
                  <a:lnTo>
                    <a:pt x="5168903" y="15234955"/>
                  </a:lnTo>
                  <a:close/>
                  <a:moveTo>
                    <a:pt x="3022488" y="14613687"/>
                  </a:moveTo>
                  <a:lnTo>
                    <a:pt x="3842560" y="14613687"/>
                  </a:lnTo>
                  <a:lnTo>
                    <a:pt x="4153193" y="15234955"/>
                  </a:lnTo>
                  <a:lnTo>
                    <a:pt x="3842560" y="15856223"/>
                  </a:lnTo>
                  <a:lnTo>
                    <a:pt x="3022488" y="15856223"/>
                  </a:lnTo>
                  <a:lnTo>
                    <a:pt x="2711852" y="15234955"/>
                  </a:lnTo>
                  <a:close/>
                  <a:moveTo>
                    <a:pt x="1012112" y="14613687"/>
                  </a:moveTo>
                  <a:lnTo>
                    <a:pt x="1385509" y="14613687"/>
                  </a:lnTo>
                  <a:lnTo>
                    <a:pt x="1696144" y="15234955"/>
                  </a:lnTo>
                  <a:lnTo>
                    <a:pt x="1534651" y="15557939"/>
                  </a:lnTo>
                  <a:lnTo>
                    <a:pt x="1474320" y="15463833"/>
                  </a:lnTo>
                  <a:cubicBezTo>
                    <a:pt x="1389269" y="15323857"/>
                    <a:pt x="1307497" y="15181668"/>
                    <a:pt x="1229111" y="15037372"/>
                  </a:cubicBezTo>
                  <a:close/>
                  <a:moveTo>
                    <a:pt x="14067710" y="13939941"/>
                  </a:moveTo>
                  <a:lnTo>
                    <a:pt x="14887780" y="13939941"/>
                  </a:lnTo>
                  <a:lnTo>
                    <a:pt x="15198412" y="14561207"/>
                  </a:lnTo>
                  <a:lnTo>
                    <a:pt x="14887780" y="15182475"/>
                  </a:lnTo>
                  <a:lnTo>
                    <a:pt x="14067710" y="15182475"/>
                  </a:lnTo>
                  <a:lnTo>
                    <a:pt x="13757076" y="14561207"/>
                  </a:lnTo>
                  <a:close/>
                  <a:moveTo>
                    <a:pt x="11610666" y="13939941"/>
                  </a:moveTo>
                  <a:lnTo>
                    <a:pt x="12430736" y="13939941"/>
                  </a:lnTo>
                  <a:lnTo>
                    <a:pt x="12741368" y="14561209"/>
                  </a:lnTo>
                  <a:lnTo>
                    <a:pt x="12430736" y="15182477"/>
                  </a:lnTo>
                  <a:lnTo>
                    <a:pt x="11610666" y="15182477"/>
                  </a:lnTo>
                  <a:lnTo>
                    <a:pt x="11300030" y="14561209"/>
                  </a:lnTo>
                  <a:close/>
                  <a:moveTo>
                    <a:pt x="18981836" y="13939939"/>
                  </a:moveTo>
                  <a:lnTo>
                    <a:pt x="19648721" y="13939939"/>
                  </a:lnTo>
                  <a:lnTo>
                    <a:pt x="19567010" y="14147176"/>
                  </a:lnTo>
                  <a:cubicBezTo>
                    <a:pt x="19438180" y="14451765"/>
                    <a:pt x="19294952" y="14748782"/>
                    <a:pt x="19138180" y="15037372"/>
                  </a:cubicBezTo>
                  <a:lnTo>
                    <a:pt x="19054748" y="15182475"/>
                  </a:lnTo>
                  <a:lnTo>
                    <a:pt x="18981836" y="15182475"/>
                  </a:lnTo>
                  <a:lnTo>
                    <a:pt x="18671200" y="14561207"/>
                  </a:lnTo>
                  <a:close/>
                  <a:moveTo>
                    <a:pt x="16524756" y="13939939"/>
                  </a:moveTo>
                  <a:lnTo>
                    <a:pt x="17344840" y="13939939"/>
                  </a:lnTo>
                  <a:lnTo>
                    <a:pt x="17655480" y="14561207"/>
                  </a:lnTo>
                  <a:lnTo>
                    <a:pt x="17344840" y="15182475"/>
                  </a:lnTo>
                  <a:lnTo>
                    <a:pt x="16524756" y="15182475"/>
                  </a:lnTo>
                  <a:lnTo>
                    <a:pt x="16214120" y="14561207"/>
                  </a:lnTo>
                  <a:close/>
                  <a:moveTo>
                    <a:pt x="4251013" y="13939929"/>
                  </a:moveTo>
                  <a:lnTo>
                    <a:pt x="5071085" y="13939929"/>
                  </a:lnTo>
                  <a:lnTo>
                    <a:pt x="5381719" y="14561197"/>
                  </a:lnTo>
                  <a:lnTo>
                    <a:pt x="5071085" y="15182463"/>
                  </a:lnTo>
                  <a:lnTo>
                    <a:pt x="4251013" y="15182463"/>
                  </a:lnTo>
                  <a:lnTo>
                    <a:pt x="3940380" y="14561197"/>
                  </a:lnTo>
                  <a:close/>
                  <a:moveTo>
                    <a:pt x="1793962" y="13939929"/>
                  </a:moveTo>
                  <a:lnTo>
                    <a:pt x="2614035" y="13939929"/>
                  </a:lnTo>
                  <a:lnTo>
                    <a:pt x="2924668" y="14561197"/>
                  </a:lnTo>
                  <a:lnTo>
                    <a:pt x="2614035" y="15182463"/>
                  </a:lnTo>
                  <a:lnTo>
                    <a:pt x="1793962" y="15182463"/>
                  </a:lnTo>
                  <a:lnTo>
                    <a:pt x="1483329" y="14561197"/>
                  </a:lnTo>
                  <a:close/>
                  <a:moveTo>
                    <a:pt x="9165113" y="13939927"/>
                  </a:moveTo>
                  <a:lnTo>
                    <a:pt x="9985185" y="13939927"/>
                  </a:lnTo>
                  <a:lnTo>
                    <a:pt x="10295820" y="14561195"/>
                  </a:lnTo>
                  <a:lnTo>
                    <a:pt x="9985185" y="15182463"/>
                  </a:lnTo>
                  <a:lnTo>
                    <a:pt x="9165113" y="15182463"/>
                  </a:lnTo>
                  <a:lnTo>
                    <a:pt x="8854481" y="14561195"/>
                  </a:lnTo>
                  <a:close/>
                  <a:moveTo>
                    <a:pt x="6708062" y="13939927"/>
                  </a:moveTo>
                  <a:lnTo>
                    <a:pt x="7528133" y="13939927"/>
                  </a:lnTo>
                  <a:lnTo>
                    <a:pt x="7838769" y="14561195"/>
                  </a:lnTo>
                  <a:lnTo>
                    <a:pt x="7528133" y="15182463"/>
                  </a:lnTo>
                  <a:lnTo>
                    <a:pt x="6708062" y="15182463"/>
                  </a:lnTo>
                  <a:lnTo>
                    <a:pt x="6397429" y="14561195"/>
                  </a:lnTo>
                  <a:close/>
                  <a:moveTo>
                    <a:pt x="17753300" y="13266179"/>
                  </a:moveTo>
                  <a:lnTo>
                    <a:pt x="18573380" y="13266179"/>
                  </a:lnTo>
                  <a:lnTo>
                    <a:pt x="18884020" y="13887451"/>
                  </a:lnTo>
                  <a:lnTo>
                    <a:pt x="18573380" y="14508719"/>
                  </a:lnTo>
                  <a:lnTo>
                    <a:pt x="17753300" y="14508719"/>
                  </a:lnTo>
                  <a:lnTo>
                    <a:pt x="17442662" y="13887451"/>
                  </a:lnTo>
                  <a:close/>
                  <a:moveTo>
                    <a:pt x="15296232" y="13266179"/>
                  </a:moveTo>
                  <a:lnTo>
                    <a:pt x="16116304" y="13266179"/>
                  </a:lnTo>
                  <a:lnTo>
                    <a:pt x="16426938" y="13887451"/>
                  </a:lnTo>
                  <a:lnTo>
                    <a:pt x="16116304" y="14508719"/>
                  </a:lnTo>
                  <a:lnTo>
                    <a:pt x="15296232" y="14508719"/>
                  </a:lnTo>
                  <a:lnTo>
                    <a:pt x="14985600" y="13887451"/>
                  </a:lnTo>
                  <a:close/>
                  <a:moveTo>
                    <a:pt x="12839188" y="13266179"/>
                  </a:moveTo>
                  <a:lnTo>
                    <a:pt x="13659260" y="13266179"/>
                  </a:lnTo>
                  <a:lnTo>
                    <a:pt x="13969892" y="13887453"/>
                  </a:lnTo>
                  <a:lnTo>
                    <a:pt x="13659260" y="14508719"/>
                  </a:lnTo>
                  <a:lnTo>
                    <a:pt x="12839188" y="14508719"/>
                  </a:lnTo>
                  <a:lnTo>
                    <a:pt x="12528556" y="13887453"/>
                  </a:lnTo>
                  <a:close/>
                  <a:moveTo>
                    <a:pt x="10382144" y="13266179"/>
                  </a:moveTo>
                  <a:lnTo>
                    <a:pt x="11202216" y="13266179"/>
                  </a:lnTo>
                  <a:lnTo>
                    <a:pt x="11512852" y="13887453"/>
                  </a:lnTo>
                  <a:lnTo>
                    <a:pt x="11202216" y="14508719"/>
                  </a:lnTo>
                  <a:lnTo>
                    <a:pt x="10382144" y="14508719"/>
                  </a:lnTo>
                  <a:lnTo>
                    <a:pt x="10071513" y="13887453"/>
                  </a:lnTo>
                  <a:close/>
                  <a:moveTo>
                    <a:pt x="565437" y="13266171"/>
                  </a:moveTo>
                  <a:lnTo>
                    <a:pt x="1385509" y="13266171"/>
                  </a:lnTo>
                  <a:lnTo>
                    <a:pt x="1696144" y="13887441"/>
                  </a:lnTo>
                  <a:lnTo>
                    <a:pt x="1385509" y="14508709"/>
                  </a:lnTo>
                  <a:lnTo>
                    <a:pt x="963726" y="14508709"/>
                  </a:lnTo>
                  <a:lnTo>
                    <a:pt x="800281" y="14147176"/>
                  </a:lnTo>
                  <a:cubicBezTo>
                    <a:pt x="735866" y="13994882"/>
                    <a:pt x="675050" y="13840695"/>
                    <a:pt x="617941" y="13684721"/>
                  </a:cubicBezTo>
                  <a:lnTo>
                    <a:pt x="512291" y="13372481"/>
                  </a:lnTo>
                  <a:close/>
                  <a:moveTo>
                    <a:pt x="5479538" y="13266169"/>
                  </a:moveTo>
                  <a:lnTo>
                    <a:pt x="6299609" y="13266169"/>
                  </a:lnTo>
                  <a:lnTo>
                    <a:pt x="6610242" y="13887439"/>
                  </a:lnTo>
                  <a:lnTo>
                    <a:pt x="6299609" y="14508707"/>
                  </a:lnTo>
                  <a:lnTo>
                    <a:pt x="5479538" y="14508707"/>
                  </a:lnTo>
                  <a:lnTo>
                    <a:pt x="5168903" y="13887439"/>
                  </a:lnTo>
                  <a:close/>
                  <a:moveTo>
                    <a:pt x="3022488" y="13266169"/>
                  </a:moveTo>
                  <a:lnTo>
                    <a:pt x="3842560" y="13266169"/>
                  </a:lnTo>
                  <a:lnTo>
                    <a:pt x="4153193" y="13887441"/>
                  </a:lnTo>
                  <a:lnTo>
                    <a:pt x="3842560" y="14508707"/>
                  </a:lnTo>
                  <a:lnTo>
                    <a:pt x="3022488" y="14508707"/>
                  </a:lnTo>
                  <a:lnTo>
                    <a:pt x="2711852" y="13887441"/>
                  </a:lnTo>
                  <a:close/>
                  <a:moveTo>
                    <a:pt x="7936589" y="13266167"/>
                  </a:moveTo>
                  <a:lnTo>
                    <a:pt x="8756661" y="13266167"/>
                  </a:lnTo>
                  <a:lnTo>
                    <a:pt x="9067293" y="13887439"/>
                  </a:lnTo>
                  <a:lnTo>
                    <a:pt x="8756661" y="14508707"/>
                  </a:lnTo>
                  <a:lnTo>
                    <a:pt x="7936589" y="14508707"/>
                  </a:lnTo>
                  <a:lnTo>
                    <a:pt x="7625953" y="13887439"/>
                  </a:lnTo>
                  <a:close/>
                  <a:moveTo>
                    <a:pt x="446379" y="13171198"/>
                  </a:moveTo>
                  <a:lnTo>
                    <a:pt x="467620" y="13213689"/>
                  </a:lnTo>
                  <a:lnTo>
                    <a:pt x="462218" y="13224495"/>
                  </a:lnTo>
                  <a:lnTo>
                    <a:pt x="457837" y="13211547"/>
                  </a:lnTo>
                  <a:close/>
                  <a:moveTo>
                    <a:pt x="18981840" y="12592423"/>
                  </a:moveTo>
                  <a:lnTo>
                    <a:pt x="19801903" y="12592423"/>
                  </a:lnTo>
                  <a:lnTo>
                    <a:pt x="19982613" y="12953922"/>
                  </a:lnTo>
                  <a:lnTo>
                    <a:pt x="19909455" y="13211547"/>
                  </a:lnTo>
                  <a:cubicBezTo>
                    <a:pt x="19859863" y="13370987"/>
                    <a:pt x="19806459" y="13528747"/>
                    <a:pt x="19749351" y="13684721"/>
                  </a:cubicBezTo>
                  <a:lnTo>
                    <a:pt x="19690115" y="13834955"/>
                  </a:lnTo>
                  <a:lnTo>
                    <a:pt x="18981840" y="13834955"/>
                  </a:lnTo>
                  <a:lnTo>
                    <a:pt x="18671204" y="13213689"/>
                  </a:lnTo>
                  <a:close/>
                  <a:moveTo>
                    <a:pt x="16524756" y="12592423"/>
                  </a:moveTo>
                  <a:lnTo>
                    <a:pt x="17344840" y="12592423"/>
                  </a:lnTo>
                  <a:lnTo>
                    <a:pt x="17655482" y="13213689"/>
                  </a:lnTo>
                  <a:lnTo>
                    <a:pt x="17344840" y="13834955"/>
                  </a:lnTo>
                  <a:lnTo>
                    <a:pt x="16524756" y="13834955"/>
                  </a:lnTo>
                  <a:lnTo>
                    <a:pt x="16214124" y="13213689"/>
                  </a:lnTo>
                  <a:close/>
                  <a:moveTo>
                    <a:pt x="14067712" y="12592423"/>
                  </a:moveTo>
                  <a:lnTo>
                    <a:pt x="14887784" y="12592423"/>
                  </a:lnTo>
                  <a:lnTo>
                    <a:pt x="15198416" y="13213691"/>
                  </a:lnTo>
                  <a:lnTo>
                    <a:pt x="14887784" y="13834955"/>
                  </a:lnTo>
                  <a:lnTo>
                    <a:pt x="14067712" y="13834955"/>
                  </a:lnTo>
                  <a:lnTo>
                    <a:pt x="13757080" y="13213691"/>
                  </a:lnTo>
                  <a:close/>
                  <a:moveTo>
                    <a:pt x="11610668" y="12592423"/>
                  </a:moveTo>
                  <a:lnTo>
                    <a:pt x="12430736" y="12592423"/>
                  </a:lnTo>
                  <a:lnTo>
                    <a:pt x="12741372" y="13213691"/>
                  </a:lnTo>
                  <a:lnTo>
                    <a:pt x="12430736" y="13834955"/>
                  </a:lnTo>
                  <a:lnTo>
                    <a:pt x="11610668" y="13834955"/>
                  </a:lnTo>
                  <a:lnTo>
                    <a:pt x="11300034" y="13213691"/>
                  </a:lnTo>
                  <a:close/>
                  <a:moveTo>
                    <a:pt x="4251013" y="12592413"/>
                  </a:moveTo>
                  <a:lnTo>
                    <a:pt x="5071085" y="12592413"/>
                  </a:lnTo>
                  <a:lnTo>
                    <a:pt x="5381719" y="13213679"/>
                  </a:lnTo>
                  <a:lnTo>
                    <a:pt x="5071085" y="13834947"/>
                  </a:lnTo>
                  <a:lnTo>
                    <a:pt x="4251013" y="13834947"/>
                  </a:lnTo>
                  <a:lnTo>
                    <a:pt x="3940380" y="13213679"/>
                  </a:lnTo>
                  <a:close/>
                  <a:moveTo>
                    <a:pt x="1793962" y="12592413"/>
                  </a:moveTo>
                  <a:lnTo>
                    <a:pt x="2614035" y="12592413"/>
                  </a:lnTo>
                  <a:lnTo>
                    <a:pt x="2924668" y="13213679"/>
                  </a:lnTo>
                  <a:lnTo>
                    <a:pt x="2614035" y="13834947"/>
                  </a:lnTo>
                  <a:lnTo>
                    <a:pt x="1793962" y="13834947"/>
                  </a:lnTo>
                  <a:lnTo>
                    <a:pt x="1483329" y="13213679"/>
                  </a:lnTo>
                  <a:close/>
                  <a:moveTo>
                    <a:pt x="9165113" y="12592411"/>
                  </a:moveTo>
                  <a:lnTo>
                    <a:pt x="9985185" y="12592411"/>
                  </a:lnTo>
                  <a:lnTo>
                    <a:pt x="10295820" y="13213679"/>
                  </a:lnTo>
                  <a:lnTo>
                    <a:pt x="9985185" y="13834945"/>
                  </a:lnTo>
                  <a:lnTo>
                    <a:pt x="9165113" y="13834945"/>
                  </a:lnTo>
                  <a:lnTo>
                    <a:pt x="8854481" y="13213679"/>
                  </a:lnTo>
                  <a:close/>
                  <a:moveTo>
                    <a:pt x="6708062" y="12592411"/>
                  </a:moveTo>
                  <a:lnTo>
                    <a:pt x="7528133" y="12592411"/>
                  </a:lnTo>
                  <a:lnTo>
                    <a:pt x="7838769" y="13213679"/>
                  </a:lnTo>
                  <a:lnTo>
                    <a:pt x="7528133" y="13834945"/>
                  </a:lnTo>
                  <a:lnTo>
                    <a:pt x="6708062" y="13834945"/>
                  </a:lnTo>
                  <a:lnTo>
                    <a:pt x="6397429" y="13213679"/>
                  </a:lnTo>
                  <a:close/>
                  <a:moveTo>
                    <a:pt x="17753304" y="11919419"/>
                  </a:moveTo>
                  <a:lnTo>
                    <a:pt x="18573386" y="11919419"/>
                  </a:lnTo>
                  <a:lnTo>
                    <a:pt x="18884022" y="12540683"/>
                  </a:lnTo>
                  <a:lnTo>
                    <a:pt x="18573386" y="13161951"/>
                  </a:lnTo>
                  <a:lnTo>
                    <a:pt x="17753304" y="13161951"/>
                  </a:lnTo>
                  <a:lnTo>
                    <a:pt x="17442664" y="12540683"/>
                  </a:lnTo>
                  <a:close/>
                  <a:moveTo>
                    <a:pt x="15296234" y="11919419"/>
                  </a:moveTo>
                  <a:lnTo>
                    <a:pt x="16116306" y="11919419"/>
                  </a:lnTo>
                  <a:lnTo>
                    <a:pt x="16426940" y="12540683"/>
                  </a:lnTo>
                  <a:lnTo>
                    <a:pt x="16116306" y="13161951"/>
                  </a:lnTo>
                  <a:lnTo>
                    <a:pt x="15296234" y="13161951"/>
                  </a:lnTo>
                  <a:lnTo>
                    <a:pt x="14985602" y="12540683"/>
                  </a:lnTo>
                  <a:close/>
                  <a:moveTo>
                    <a:pt x="12839192" y="11919419"/>
                  </a:moveTo>
                  <a:lnTo>
                    <a:pt x="13659262" y="11919419"/>
                  </a:lnTo>
                  <a:lnTo>
                    <a:pt x="13969896" y="12540685"/>
                  </a:lnTo>
                  <a:lnTo>
                    <a:pt x="13659262" y="13161951"/>
                  </a:lnTo>
                  <a:lnTo>
                    <a:pt x="12839192" y="13161951"/>
                  </a:lnTo>
                  <a:lnTo>
                    <a:pt x="12528558" y="12540685"/>
                  </a:lnTo>
                  <a:close/>
                  <a:moveTo>
                    <a:pt x="10382148" y="11919419"/>
                  </a:moveTo>
                  <a:lnTo>
                    <a:pt x="11202218" y="11919419"/>
                  </a:lnTo>
                  <a:lnTo>
                    <a:pt x="11512852" y="12540685"/>
                  </a:lnTo>
                  <a:lnTo>
                    <a:pt x="11202218" y="13161951"/>
                  </a:lnTo>
                  <a:lnTo>
                    <a:pt x="10382148" y="13161951"/>
                  </a:lnTo>
                  <a:lnTo>
                    <a:pt x="10071515" y="12540685"/>
                  </a:lnTo>
                  <a:close/>
                  <a:moveTo>
                    <a:pt x="20210287" y="11919407"/>
                  </a:moveTo>
                  <a:lnTo>
                    <a:pt x="20216863" y="11919407"/>
                  </a:lnTo>
                  <a:lnTo>
                    <a:pt x="20160395" y="12235602"/>
                  </a:lnTo>
                  <a:cubicBezTo>
                    <a:pt x="20126481" y="12401335"/>
                    <a:pt x="20088543" y="12565601"/>
                    <a:pt x="20046683" y="12728294"/>
                  </a:cubicBezTo>
                  <a:lnTo>
                    <a:pt x="20027419" y="12796136"/>
                  </a:lnTo>
                  <a:lnTo>
                    <a:pt x="19899711" y="12540675"/>
                  </a:lnTo>
                  <a:close/>
                  <a:moveTo>
                    <a:pt x="7936589" y="11919407"/>
                  </a:moveTo>
                  <a:lnTo>
                    <a:pt x="8756661" y="11919407"/>
                  </a:lnTo>
                  <a:lnTo>
                    <a:pt x="9067293" y="12540673"/>
                  </a:lnTo>
                  <a:lnTo>
                    <a:pt x="8756661" y="13161939"/>
                  </a:lnTo>
                  <a:lnTo>
                    <a:pt x="7936589" y="13161939"/>
                  </a:lnTo>
                  <a:lnTo>
                    <a:pt x="7625953" y="12540673"/>
                  </a:lnTo>
                  <a:close/>
                  <a:moveTo>
                    <a:pt x="5479538" y="11919407"/>
                  </a:moveTo>
                  <a:lnTo>
                    <a:pt x="6299609" y="11919407"/>
                  </a:lnTo>
                  <a:lnTo>
                    <a:pt x="6610242" y="12540673"/>
                  </a:lnTo>
                  <a:lnTo>
                    <a:pt x="6299609" y="13161939"/>
                  </a:lnTo>
                  <a:lnTo>
                    <a:pt x="5479538" y="13161939"/>
                  </a:lnTo>
                  <a:lnTo>
                    <a:pt x="5168903" y="12540673"/>
                  </a:lnTo>
                  <a:close/>
                  <a:moveTo>
                    <a:pt x="3022488" y="11919407"/>
                  </a:moveTo>
                  <a:lnTo>
                    <a:pt x="3842560" y="11919407"/>
                  </a:lnTo>
                  <a:lnTo>
                    <a:pt x="4153193" y="12540675"/>
                  </a:lnTo>
                  <a:lnTo>
                    <a:pt x="3842560" y="13161939"/>
                  </a:lnTo>
                  <a:lnTo>
                    <a:pt x="3022488" y="13161939"/>
                  </a:lnTo>
                  <a:lnTo>
                    <a:pt x="2711852" y="12540675"/>
                  </a:lnTo>
                  <a:close/>
                  <a:moveTo>
                    <a:pt x="565437" y="11919407"/>
                  </a:moveTo>
                  <a:lnTo>
                    <a:pt x="1385509" y="11919407"/>
                  </a:lnTo>
                  <a:lnTo>
                    <a:pt x="1696144" y="12540675"/>
                  </a:lnTo>
                  <a:lnTo>
                    <a:pt x="1385509" y="13161941"/>
                  </a:lnTo>
                  <a:lnTo>
                    <a:pt x="565437" y="13161941"/>
                  </a:lnTo>
                  <a:lnTo>
                    <a:pt x="296555" y="12624080"/>
                  </a:lnTo>
                  <a:lnTo>
                    <a:pt x="270216" y="12509958"/>
                  </a:lnTo>
                  <a:close/>
                  <a:moveTo>
                    <a:pt x="16524760" y="11245663"/>
                  </a:moveTo>
                  <a:lnTo>
                    <a:pt x="17344840" y="11245663"/>
                  </a:lnTo>
                  <a:lnTo>
                    <a:pt x="17655484" y="11866927"/>
                  </a:lnTo>
                  <a:lnTo>
                    <a:pt x="17344840" y="12488195"/>
                  </a:lnTo>
                  <a:lnTo>
                    <a:pt x="16524760" y="12488195"/>
                  </a:lnTo>
                  <a:lnTo>
                    <a:pt x="16214124" y="11866927"/>
                  </a:lnTo>
                  <a:close/>
                  <a:moveTo>
                    <a:pt x="14067716" y="11245663"/>
                  </a:moveTo>
                  <a:lnTo>
                    <a:pt x="14887784" y="11245663"/>
                  </a:lnTo>
                  <a:lnTo>
                    <a:pt x="15198416" y="11866927"/>
                  </a:lnTo>
                  <a:lnTo>
                    <a:pt x="14887784" y="12488195"/>
                  </a:lnTo>
                  <a:lnTo>
                    <a:pt x="14067716" y="12488195"/>
                  </a:lnTo>
                  <a:lnTo>
                    <a:pt x="13757082" y="11866927"/>
                  </a:lnTo>
                  <a:close/>
                  <a:moveTo>
                    <a:pt x="11610672" y="11245663"/>
                  </a:moveTo>
                  <a:lnTo>
                    <a:pt x="12430740" y="11245663"/>
                  </a:lnTo>
                  <a:lnTo>
                    <a:pt x="12741372" y="11866929"/>
                  </a:lnTo>
                  <a:lnTo>
                    <a:pt x="12430740" y="12488195"/>
                  </a:lnTo>
                  <a:lnTo>
                    <a:pt x="11610672" y="12488195"/>
                  </a:lnTo>
                  <a:lnTo>
                    <a:pt x="11300036" y="11866929"/>
                  </a:lnTo>
                  <a:close/>
                  <a:moveTo>
                    <a:pt x="18981842" y="11245661"/>
                  </a:moveTo>
                  <a:lnTo>
                    <a:pt x="19801907" y="11245661"/>
                  </a:lnTo>
                  <a:lnTo>
                    <a:pt x="20112467" y="11866927"/>
                  </a:lnTo>
                  <a:lnTo>
                    <a:pt x="19801907" y="12488195"/>
                  </a:lnTo>
                  <a:lnTo>
                    <a:pt x="18981842" y="12488195"/>
                  </a:lnTo>
                  <a:lnTo>
                    <a:pt x="18671206" y="11866927"/>
                  </a:lnTo>
                  <a:close/>
                  <a:moveTo>
                    <a:pt x="55271" y="11245661"/>
                  </a:moveTo>
                  <a:lnTo>
                    <a:pt x="157060" y="11245661"/>
                  </a:lnTo>
                  <a:lnTo>
                    <a:pt x="467620" y="11866927"/>
                  </a:lnTo>
                  <a:lnTo>
                    <a:pt x="231037" y="12340204"/>
                  </a:lnTo>
                  <a:lnTo>
                    <a:pt x="206895" y="12235602"/>
                  </a:lnTo>
                  <a:cubicBezTo>
                    <a:pt x="172982" y="12069869"/>
                    <a:pt x="143094" y="11902670"/>
                    <a:pt x="117338" y="11734111"/>
                  </a:cubicBezTo>
                  <a:close/>
                  <a:moveTo>
                    <a:pt x="6708062" y="11245651"/>
                  </a:moveTo>
                  <a:lnTo>
                    <a:pt x="7528133" y="11245651"/>
                  </a:lnTo>
                  <a:lnTo>
                    <a:pt x="7838769" y="11866915"/>
                  </a:lnTo>
                  <a:lnTo>
                    <a:pt x="7528133" y="12488183"/>
                  </a:lnTo>
                  <a:lnTo>
                    <a:pt x="6708062" y="12488183"/>
                  </a:lnTo>
                  <a:lnTo>
                    <a:pt x="6397429" y="11866915"/>
                  </a:lnTo>
                  <a:close/>
                  <a:moveTo>
                    <a:pt x="4251013" y="11245651"/>
                  </a:moveTo>
                  <a:lnTo>
                    <a:pt x="5071085" y="11245651"/>
                  </a:lnTo>
                  <a:lnTo>
                    <a:pt x="5381719" y="11866917"/>
                  </a:lnTo>
                  <a:lnTo>
                    <a:pt x="5071085" y="12488183"/>
                  </a:lnTo>
                  <a:lnTo>
                    <a:pt x="4251013" y="12488183"/>
                  </a:lnTo>
                  <a:lnTo>
                    <a:pt x="3940380" y="11866917"/>
                  </a:lnTo>
                  <a:close/>
                  <a:moveTo>
                    <a:pt x="1793962" y="11245651"/>
                  </a:moveTo>
                  <a:lnTo>
                    <a:pt x="2614035" y="11245651"/>
                  </a:lnTo>
                  <a:lnTo>
                    <a:pt x="2924668" y="11866917"/>
                  </a:lnTo>
                  <a:lnTo>
                    <a:pt x="2614035" y="12488183"/>
                  </a:lnTo>
                  <a:lnTo>
                    <a:pt x="1793962" y="12488183"/>
                  </a:lnTo>
                  <a:lnTo>
                    <a:pt x="1483329" y="11866917"/>
                  </a:lnTo>
                  <a:close/>
                  <a:moveTo>
                    <a:pt x="9165113" y="11245649"/>
                  </a:moveTo>
                  <a:lnTo>
                    <a:pt x="9985185" y="11245649"/>
                  </a:lnTo>
                  <a:lnTo>
                    <a:pt x="10295820" y="11866915"/>
                  </a:lnTo>
                  <a:lnTo>
                    <a:pt x="9985185" y="12488183"/>
                  </a:lnTo>
                  <a:lnTo>
                    <a:pt x="9165113" y="12488183"/>
                  </a:lnTo>
                  <a:lnTo>
                    <a:pt x="8854481" y="11866915"/>
                  </a:lnTo>
                  <a:close/>
                  <a:moveTo>
                    <a:pt x="12839194" y="10571909"/>
                  </a:moveTo>
                  <a:lnTo>
                    <a:pt x="13659264" y="10571909"/>
                  </a:lnTo>
                  <a:lnTo>
                    <a:pt x="13969898" y="11193175"/>
                  </a:lnTo>
                  <a:lnTo>
                    <a:pt x="13659264" y="11814441"/>
                  </a:lnTo>
                  <a:lnTo>
                    <a:pt x="12839194" y="11814441"/>
                  </a:lnTo>
                  <a:lnTo>
                    <a:pt x="12528560" y="11193175"/>
                  </a:lnTo>
                  <a:close/>
                  <a:moveTo>
                    <a:pt x="10382150" y="10571909"/>
                  </a:moveTo>
                  <a:lnTo>
                    <a:pt x="11202220" y="10571909"/>
                  </a:lnTo>
                  <a:lnTo>
                    <a:pt x="11512856" y="11193175"/>
                  </a:lnTo>
                  <a:lnTo>
                    <a:pt x="11202220" y="11814441"/>
                  </a:lnTo>
                  <a:lnTo>
                    <a:pt x="10382150" y="11814441"/>
                  </a:lnTo>
                  <a:lnTo>
                    <a:pt x="10071517" y="11193175"/>
                  </a:lnTo>
                  <a:close/>
                  <a:moveTo>
                    <a:pt x="17753308" y="10571907"/>
                  </a:moveTo>
                  <a:lnTo>
                    <a:pt x="18573388" y="10571907"/>
                  </a:lnTo>
                  <a:lnTo>
                    <a:pt x="18884024" y="11193173"/>
                  </a:lnTo>
                  <a:lnTo>
                    <a:pt x="18573388" y="11814439"/>
                  </a:lnTo>
                  <a:lnTo>
                    <a:pt x="17753308" y="11814439"/>
                  </a:lnTo>
                  <a:lnTo>
                    <a:pt x="17442668" y="11193173"/>
                  </a:lnTo>
                  <a:close/>
                  <a:moveTo>
                    <a:pt x="15296236" y="10571907"/>
                  </a:moveTo>
                  <a:lnTo>
                    <a:pt x="16116308" y="10571907"/>
                  </a:lnTo>
                  <a:lnTo>
                    <a:pt x="16426942" y="11193175"/>
                  </a:lnTo>
                  <a:lnTo>
                    <a:pt x="16116308" y="11814439"/>
                  </a:lnTo>
                  <a:lnTo>
                    <a:pt x="15296236" y="11814439"/>
                  </a:lnTo>
                  <a:lnTo>
                    <a:pt x="14985604" y="11193175"/>
                  </a:lnTo>
                  <a:close/>
                  <a:moveTo>
                    <a:pt x="20210287" y="10571895"/>
                  </a:moveTo>
                  <a:lnTo>
                    <a:pt x="20357463" y="10571895"/>
                  </a:lnTo>
                  <a:lnTo>
                    <a:pt x="20354041" y="10707291"/>
                  </a:lnTo>
                  <a:cubicBezTo>
                    <a:pt x="20336443" y="11054435"/>
                    <a:pt x="20301463" y="11396993"/>
                    <a:pt x="20249953" y="11734111"/>
                  </a:cubicBezTo>
                  <a:lnTo>
                    <a:pt x="20235609" y="11814431"/>
                  </a:lnTo>
                  <a:lnTo>
                    <a:pt x="20210287" y="11814431"/>
                  </a:lnTo>
                  <a:lnTo>
                    <a:pt x="19899715" y="11193163"/>
                  </a:lnTo>
                  <a:close/>
                  <a:moveTo>
                    <a:pt x="7936589" y="10571895"/>
                  </a:moveTo>
                  <a:lnTo>
                    <a:pt x="8756661" y="10571895"/>
                  </a:lnTo>
                  <a:lnTo>
                    <a:pt x="9067293" y="11193161"/>
                  </a:lnTo>
                  <a:lnTo>
                    <a:pt x="8756661" y="11814427"/>
                  </a:lnTo>
                  <a:lnTo>
                    <a:pt x="7936589" y="11814427"/>
                  </a:lnTo>
                  <a:lnTo>
                    <a:pt x="7625953" y="11193161"/>
                  </a:lnTo>
                  <a:close/>
                  <a:moveTo>
                    <a:pt x="5479538" y="10571895"/>
                  </a:moveTo>
                  <a:lnTo>
                    <a:pt x="6299609" y="10571895"/>
                  </a:lnTo>
                  <a:lnTo>
                    <a:pt x="6610242" y="11193163"/>
                  </a:lnTo>
                  <a:lnTo>
                    <a:pt x="6299609" y="11814429"/>
                  </a:lnTo>
                  <a:lnTo>
                    <a:pt x="5479538" y="11814429"/>
                  </a:lnTo>
                  <a:lnTo>
                    <a:pt x="5168903" y="11193163"/>
                  </a:lnTo>
                  <a:close/>
                  <a:moveTo>
                    <a:pt x="3022488" y="10571895"/>
                  </a:moveTo>
                  <a:lnTo>
                    <a:pt x="3842560" y="10571895"/>
                  </a:lnTo>
                  <a:lnTo>
                    <a:pt x="4153193" y="11193163"/>
                  </a:lnTo>
                  <a:lnTo>
                    <a:pt x="3842560" y="11814429"/>
                  </a:lnTo>
                  <a:lnTo>
                    <a:pt x="3022488" y="11814429"/>
                  </a:lnTo>
                  <a:lnTo>
                    <a:pt x="2711852" y="11193163"/>
                  </a:lnTo>
                  <a:close/>
                  <a:moveTo>
                    <a:pt x="565437" y="10571895"/>
                  </a:moveTo>
                  <a:lnTo>
                    <a:pt x="1385509" y="10571895"/>
                  </a:lnTo>
                  <a:lnTo>
                    <a:pt x="1696144" y="11193163"/>
                  </a:lnTo>
                  <a:lnTo>
                    <a:pt x="1385509" y="11814431"/>
                  </a:lnTo>
                  <a:lnTo>
                    <a:pt x="565437" y="11814431"/>
                  </a:lnTo>
                  <a:lnTo>
                    <a:pt x="254864" y="11193163"/>
                  </a:lnTo>
                  <a:close/>
                  <a:moveTo>
                    <a:pt x="11610674" y="9898153"/>
                  </a:moveTo>
                  <a:lnTo>
                    <a:pt x="12430742" y="9898153"/>
                  </a:lnTo>
                  <a:lnTo>
                    <a:pt x="12741376" y="10519419"/>
                  </a:lnTo>
                  <a:lnTo>
                    <a:pt x="12430742" y="11140685"/>
                  </a:lnTo>
                  <a:lnTo>
                    <a:pt x="11610674" y="11140685"/>
                  </a:lnTo>
                  <a:lnTo>
                    <a:pt x="11300038" y="10519419"/>
                  </a:lnTo>
                  <a:close/>
                  <a:moveTo>
                    <a:pt x="16524762" y="9898152"/>
                  </a:moveTo>
                  <a:lnTo>
                    <a:pt x="17344844" y="9898152"/>
                  </a:lnTo>
                  <a:lnTo>
                    <a:pt x="17655488" y="10519419"/>
                  </a:lnTo>
                  <a:lnTo>
                    <a:pt x="17344844" y="11140683"/>
                  </a:lnTo>
                  <a:lnTo>
                    <a:pt x="16524762" y="11140683"/>
                  </a:lnTo>
                  <a:lnTo>
                    <a:pt x="16214128" y="10519419"/>
                  </a:lnTo>
                  <a:close/>
                  <a:moveTo>
                    <a:pt x="14067718" y="9898152"/>
                  </a:moveTo>
                  <a:lnTo>
                    <a:pt x="14887788" y="9898152"/>
                  </a:lnTo>
                  <a:lnTo>
                    <a:pt x="15198420" y="10519419"/>
                  </a:lnTo>
                  <a:lnTo>
                    <a:pt x="14887788" y="11140685"/>
                  </a:lnTo>
                  <a:lnTo>
                    <a:pt x="14067718" y="11140685"/>
                  </a:lnTo>
                  <a:lnTo>
                    <a:pt x="13757084" y="10519419"/>
                  </a:lnTo>
                  <a:close/>
                  <a:moveTo>
                    <a:pt x="18981844" y="9898151"/>
                  </a:moveTo>
                  <a:lnTo>
                    <a:pt x="19801911" y="9898151"/>
                  </a:lnTo>
                  <a:lnTo>
                    <a:pt x="20112467" y="10519417"/>
                  </a:lnTo>
                  <a:lnTo>
                    <a:pt x="19801911" y="11140683"/>
                  </a:lnTo>
                  <a:lnTo>
                    <a:pt x="18981844" y="11140683"/>
                  </a:lnTo>
                  <a:lnTo>
                    <a:pt x="18671208" y="10519417"/>
                  </a:lnTo>
                  <a:close/>
                  <a:moveTo>
                    <a:pt x="7209" y="9898151"/>
                  </a:moveTo>
                  <a:lnTo>
                    <a:pt x="157064" y="9898151"/>
                  </a:lnTo>
                  <a:lnTo>
                    <a:pt x="467620" y="10519417"/>
                  </a:lnTo>
                  <a:lnTo>
                    <a:pt x="157064" y="11140683"/>
                  </a:lnTo>
                  <a:lnTo>
                    <a:pt x="46206" y="11140683"/>
                  </a:lnTo>
                  <a:lnTo>
                    <a:pt x="13251" y="10707291"/>
                  </a:lnTo>
                  <a:cubicBezTo>
                    <a:pt x="4452" y="10533719"/>
                    <a:pt x="0" y="10359001"/>
                    <a:pt x="0" y="10183242"/>
                  </a:cubicBezTo>
                  <a:close/>
                  <a:moveTo>
                    <a:pt x="1793962" y="9898142"/>
                  </a:moveTo>
                  <a:lnTo>
                    <a:pt x="2614035" y="9898142"/>
                  </a:lnTo>
                  <a:lnTo>
                    <a:pt x="2924668" y="10519407"/>
                  </a:lnTo>
                  <a:lnTo>
                    <a:pt x="2614035" y="11140673"/>
                  </a:lnTo>
                  <a:lnTo>
                    <a:pt x="1793962" y="11140673"/>
                  </a:lnTo>
                  <a:lnTo>
                    <a:pt x="1483329" y="10519407"/>
                  </a:lnTo>
                  <a:close/>
                  <a:moveTo>
                    <a:pt x="6708062" y="9898141"/>
                  </a:moveTo>
                  <a:lnTo>
                    <a:pt x="7528133" y="9898141"/>
                  </a:lnTo>
                  <a:lnTo>
                    <a:pt x="7838769" y="10519405"/>
                  </a:lnTo>
                  <a:lnTo>
                    <a:pt x="7528133" y="11140671"/>
                  </a:lnTo>
                  <a:lnTo>
                    <a:pt x="6708062" y="11140671"/>
                  </a:lnTo>
                  <a:lnTo>
                    <a:pt x="6397429" y="10519405"/>
                  </a:lnTo>
                  <a:close/>
                  <a:moveTo>
                    <a:pt x="4251013" y="9898141"/>
                  </a:moveTo>
                  <a:lnTo>
                    <a:pt x="5071085" y="9898141"/>
                  </a:lnTo>
                  <a:lnTo>
                    <a:pt x="5381719" y="10519407"/>
                  </a:lnTo>
                  <a:lnTo>
                    <a:pt x="5071085" y="11140671"/>
                  </a:lnTo>
                  <a:lnTo>
                    <a:pt x="4251013" y="11140671"/>
                  </a:lnTo>
                  <a:lnTo>
                    <a:pt x="3940380" y="10519407"/>
                  </a:lnTo>
                  <a:close/>
                  <a:moveTo>
                    <a:pt x="9165113" y="9898140"/>
                  </a:moveTo>
                  <a:lnTo>
                    <a:pt x="9985185" y="9898140"/>
                  </a:lnTo>
                  <a:lnTo>
                    <a:pt x="10295820" y="10519405"/>
                  </a:lnTo>
                  <a:lnTo>
                    <a:pt x="9985185" y="11140671"/>
                  </a:lnTo>
                  <a:lnTo>
                    <a:pt x="9165113" y="11140671"/>
                  </a:lnTo>
                  <a:lnTo>
                    <a:pt x="8854481" y="10519405"/>
                  </a:lnTo>
                  <a:close/>
                  <a:moveTo>
                    <a:pt x="7936589" y="9225812"/>
                  </a:moveTo>
                  <a:lnTo>
                    <a:pt x="8756661" y="9225812"/>
                  </a:lnTo>
                  <a:lnTo>
                    <a:pt x="9067293" y="9847079"/>
                  </a:lnTo>
                  <a:lnTo>
                    <a:pt x="8756661" y="10468345"/>
                  </a:lnTo>
                  <a:lnTo>
                    <a:pt x="7936589" y="10468345"/>
                  </a:lnTo>
                  <a:lnTo>
                    <a:pt x="7625953" y="9847079"/>
                  </a:lnTo>
                  <a:close/>
                  <a:moveTo>
                    <a:pt x="5479539" y="9225812"/>
                  </a:moveTo>
                  <a:lnTo>
                    <a:pt x="6299611" y="9225812"/>
                  </a:lnTo>
                  <a:lnTo>
                    <a:pt x="6610245" y="9847079"/>
                  </a:lnTo>
                  <a:lnTo>
                    <a:pt x="6299611" y="10468345"/>
                  </a:lnTo>
                  <a:lnTo>
                    <a:pt x="5479539" y="10468345"/>
                  </a:lnTo>
                  <a:lnTo>
                    <a:pt x="5168905" y="9847079"/>
                  </a:lnTo>
                  <a:close/>
                  <a:moveTo>
                    <a:pt x="3022488" y="9225812"/>
                  </a:moveTo>
                  <a:lnTo>
                    <a:pt x="3842560" y="9225812"/>
                  </a:lnTo>
                  <a:lnTo>
                    <a:pt x="4153195" y="9847079"/>
                  </a:lnTo>
                  <a:lnTo>
                    <a:pt x="3842560" y="10468345"/>
                  </a:lnTo>
                  <a:lnTo>
                    <a:pt x="3022488" y="10468345"/>
                  </a:lnTo>
                  <a:lnTo>
                    <a:pt x="2711855" y="9847079"/>
                  </a:lnTo>
                  <a:close/>
                  <a:moveTo>
                    <a:pt x="565438" y="9225812"/>
                  </a:moveTo>
                  <a:lnTo>
                    <a:pt x="1385511" y="9225812"/>
                  </a:lnTo>
                  <a:lnTo>
                    <a:pt x="1696145" y="9847079"/>
                  </a:lnTo>
                  <a:lnTo>
                    <a:pt x="1385511" y="10468345"/>
                  </a:lnTo>
                  <a:lnTo>
                    <a:pt x="565438" y="10468345"/>
                  </a:lnTo>
                  <a:lnTo>
                    <a:pt x="254806" y="9847079"/>
                  </a:lnTo>
                  <a:close/>
                  <a:moveTo>
                    <a:pt x="20210287" y="9225811"/>
                  </a:moveTo>
                  <a:lnTo>
                    <a:pt x="20321085" y="9225811"/>
                  </a:lnTo>
                  <a:lnTo>
                    <a:pt x="20354041" y="9659193"/>
                  </a:lnTo>
                  <a:cubicBezTo>
                    <a:pt x="20362839" y="9832765"/>
                    <a:pt x="20367291" y="10007484"/>
                    <a:pt x="20367291" y="10183242"/>
                  </a:cubicBezTo>
                  <a:lnTo>
                    <a:pt x="20360083" y="10468345"/>
                  </a:lnTo>
                  <a:lnTo>
                    <a:pt x="20210287" y="10468345"/>
                  </a:lnTo>
                  <a:lnTo>
                    <a:pt x="19899655" y="9847078"/>
                  </a:lnTo>
                  <a:close/>
                  <a:moveTo>
                    <a:pt x="17753254" y="9225811"/>
                  </a:moveTo>
                  <a:lnTo>
                    <a:pt x="18573332" y="9225811"/>
                  </a:lnTo>
                  <a:lnTo>
                    <a:pt x="18883966" y="9847078"/>
                  </a:lnTo>
                  <a:lnTo>
                    <a:pt x="18573332" y="10468345"/>
                  </a:lnTo>
                  <a:lnTo>
                    <a:pt x="17753254" y="10468345"/>
                  </a:lnTo>
                  <a:lnTo>
                    <a:pt x="17442620" y="9847078"/>
                  </a:lnTo>
                  <a:close/>
                  <a:moveTo>
                    <a:pt x="15296200" y="9225811"/>
                  </a:moveTo>
                  <a:lnTo>
                    <a:pt x="16116272" y="9225811"/>
                  </a:lnTo>
                  <a:lnTo>
                    <a:pt x="16426906" y="9847078"/>
                  </a:lnTo>
                  <a:lnTo>
                    <a:pt x="16116272" y="10468345"/>
                  </a:lnTo>
                  <a:lnTo>
                    <a:pt x="15296200" y="10468345"/>
                  </a:lnTo>
                  <a:lnTo>
                    <a:pt x="14985568" y="9847078"/>
                  </a:lnTo>
                  <a:close/>
                  <a:moveTo>
                    <a:pt x="12839152" y="9225811"/>
                  </a:moveTo>
                  <a:lnTo>
                    <a:pt x="13659224" y="9225811"/>
                  </a:lnTo>
                  <a:lnTo>
                    <a:pt x="13969858" y="9847078"/>
                  </a:lnTo>
                  <a:lnTo>
                    <a:pt x="13659224" y="10468345"/>
                  </a:lnTo>
                  <a:lnTo>
                    <a:pt x="12839152" y="10468345"/>
                  </a:lnTo>
                  <a:lnTo>
                    <a:pt x="12528520" y="9847078"/>
                  </a:lnTo>
                  <a:close/>
                  <a:moveTo>
                    <a:pt x="10382106" y="9225811"/>
                  </a:moveTo>
                  <a:lnTo>
                    <a:pt x="11202176" y="9225811"/>
                  </a:lnTo>
                  <a:lnTo>
                    <a:pt x="11512812" y="9847078"/>
                  </a:lnTo>
                  <a:lnTo>
                    <a:pt x="11202176" y="10468345"/>
                  </a:lnTo>
                  <a:lnTo>
                    <a:pt x="10382106" y="10468345"/>
                  </a:lnTo>
                  <a:lnTo>
                    <a:pt x="10071473" y="9847078"/>
                  </a:lnTo>
                  <a:close/>
                  <a:moveTo>
                    <a:pt x="18981786" y="8552051"/>
                  </a:moveTo>
                  <a:lnTo>
                    <a:pt x="19801855" y="8552051"/>
                  </a:lnTo>
                  <a:lnTo>
                    <a:pt x="20112467" y="9173320"/>
                  </a:lnTo>
                  <a:lnTo>
                    <a:pt x="19801855" y="9794589"/>
                  </a:lnTo>
                  <a:lnTo>
                    <a:pt x="18981786" y="9794589"/>
                  </a:lnTo>
                  <a:lnTo>
                    <a:pt x="18671150" y="9173320"/>
                  </a:lnTo>
                  <a:close/>
                  <a:moveTo>
                    <a:pt x="16524724" y="8552051"/>
                  </a:moveTo>
                  <a:lnTo>
                    <a:pt x="17344800" y="8552051"/>
                  </a:lnTo>
                  <a:lnTo>
                    <a:pt x="17655436" y="9173320"/>
                  </a:lnTo>
                  <a:lnTo>
                    <a:pt x="17344800" y="9794589"/>
                  </a:lnTo>
                  <a:lnTo>
                    <a:pt x="16524724" y="9794589"/>
                  </a:lnTo>
                  <a:lnTo>
                    <a:pt x="16214092" y="9173320"/>
                  </a:lnTo>
                  <a:close/>
                  <a:moveTo>
                    <a:pt x="14067678" y="8552051"/>
                  </a:moveTo>
                  <a:lnTo>
                    <a:pt x="14887748" y="8552051"/>
                  </a:lnTo>
                  <a:lnTo>
                    <a:pt x="15198384" y="9173320"/>
                  </a:lnTo>
                  <a:lnTo>
                    <a:pt x="14887748" y="9794589"/>
                  </a:lnTo>
                  <a:lnTo>
                    <a:pt x="14067678" y="9794589"/>
                  </a:lnTo>
                  <a:lnTo>
                    <a:pt x="13757044" y="9173320"/>
                  </a:lnTo>
                  <a:close/>
                  <a:moveTo>
                    <a:pt x="11610628" y="8552051"/>
                  </a:moveTo>
                  <a:lnTo>
                    <a:pt x="12430700" y="8552051"/>
                  </a:lnTo>
                  <a:lnTo>
                    <a:pt x="12741334" y="9173320"/>
                  </a:lnTo>
                  <a:lnTo>
                    <a:pt x="12430700" y="9794589"/>
                  </a:lnTo>
                  <a:lnTo>
                    <a:pt x="11610628" y="9794589"/>
                  </a:lnTo>
                  <a:lnTo>
                    <a:pt x="11299996" y="9173320"/>
                  </a:lnTo>
                  <a:close/>
                  <a:moveTo>
                    <a:pt x="9165113" y="8552051"/>
                  </a:moveTo>
                  <a:lnTo>
                    <a:pt x="9985185" y="8552051"/>
                  </a:lnTo>
                  <a:lnTo>
                    <a:pt x="10295820" y="9173320"/>
                  </a:lnTo>
                  <a:lnTo>
                    <a:pt x="9985185" y="9794589"/>
                  </a:lnTo>
                  <a:lnTo>
                    <a:pt x="9165113" y="9794589"/>
                  </a:lnTo>
                  <a:lnTo>
                    <a:pt x="8854481" y="9173320"/>
                  </a:lnTo>
                  <a:close/>
                  <a:moveTo>
                    <a:pt x="6708064" y="8552051"/>
                  </a:moveTo>
                  <a:lnTo>
                    <a:pt x="7528135" y="8552051"/>
                  </a:lnTo>
                  <a:lnTo>
                    <a:pt x="7838769" y="9173320"/>
                  </a:lnTo>
                  <a:lnTo>
                    <a:pt x="7528135" y="9794589"/>
                  </a:lnTo>
                  <a:lnTo>
                    <a:pt x="6708064" y="9794589"/>
                  </a:lnTo>
                  <a:lnTo>
                    <a:pt x="6397429" y="9173320"/>
                  </a:lnTo>
                  <a:close/>
                  <a:moveTo>
                    <a:pt x="4251015" y="8552051"/>
                  </a:moveTo>
                  <a:lnTo>
                    <a:pt x="5071086" y="8552051"/>
                  </a:lnTo>
                  <a:lnTo>
                    <a:pt x="5381721" y="9173320"/>
                  </a:lnTo>
                  <a:lnTo>
                    <a:pt x="5071086" y="9794589"/>
                  </a:lnTo>
                  <a:lnTo>
                    <a:pt x="4251015" y="9794589"/>
                  </a:lnTo>
                  <a:lnTo>
                    <a:pt x="3940380" y="9173320"/>
                  </a:lnTo>
                  <a:close/>
                  <a:moveTo>
                    <a:pt x="1793964" y="8552051"/>
                  </a:moveTo>
                  <a:lnTo>
                    <a:pt x="2614035" y="8552051"/>
                  </a:lnTo>
                  <a:lnTo>
                    <a:pt x="2924670" y="9173320"/>
                  </a:lnTo>
                  <a:lnTo>
                    <a:pt x="2614035" y="9794589"/>
                  </a:lnTo>
                  <a:lnTo>
                    <a:pt x="1793964" y="9794589"/>
                  </a:lnTo>
                  <a:lnTo>
                    <a:pt x="1483330" y="9173320"/>
                  </a:lnTo>
                  <a:close/>
                  <a:moveTo>
                    <a:pt x="131682" y="8552051"/>
                  </a:moveTo>
                  <a:lnTo>
                    <a:pt x="157005" y="8552051"/>
                  </a:lnTo>
                  <a:lnTo>
                    <a:pt x="467621" y="9173320"/>
                  </a:lnTo>
                  <a:lnTo>
                    <a:pt x="157005" y="9794589"/>
                  </a:lnTo>
                  <a:lnTo>
                    <a:pt x="9827" y="9794589"/>
                  </a:lnTo>
                  <a:lnTo>
                    <a:pt x="13251" y="9659193"/>
                  </a:lnTo>
                  <a:cubicBezTo>
                    <a:pt x="30847" y="9312049"/>
                    <a:pt x="65828" y="8969492"/>
                    <a:pt x="117338" y="8632373"/>
                  </a:cubicBezTo>
                  <a:close/>
                  <a:moveTo>
                    <a:pt x="20136267" y="8026338"/>
                  </a:moveTo>
                  <a:lnTo>
                    <a:pt x="20160395" y="8130883"/>
                  </a:lnTo>
                  <a:cubicBezTo>
                    <a:pt x="20194309" y="8296615"/>
                    <a:pt x="20224197" y="8463814"/>
                    <a:pt x="20249953" y="8632373"/>
                  </a:cubicBezTo>
                  <a:lnTo>
                    <a:pt x="20312021" y="9120831"/>
                  </a:lnTo>
                  <a:lnTo>
                    <a:pt x="20210287" y="9120831"/>
                  </a:lnTo>
                  <a:lnTo>
                    <a:pt x="19899659" y="8499564"/>
                  </a:lnTo>
                  <a:close/>
                  <a:moveTo>
                    <a:pt x="17753258" y="7878295"/>
                  </a:moveTo>
                  <a:lnTo>
                    <a:pt x="18573334" y="7878295"/>
                  </a:lnTo>
                  <a:lnTo>
                    <a:pt x="18883970" y="8499564"/>
                  </a:lnTo>
                  <a:lnTo>
                    <a:pt x="18573334" y="9120831"/>
                  </a:lnTo>
                  <a:lnTo>
                    <a:pt x="17753258" y="9120831"/>
                  </a:lnTo>
                  <a:lnTo>
                    <a:pt x="17442624" y="8499564"/>
                  </a:lnTo>
                  <a:close/>
                  <a:moveTo>
                    <a:pt x="15296204" y="7878295"/>
                  </a:moveTo>
                  <a:lnTo>
                    <a:pt x="16116274" y="7878295"/>
                  </a:lnTo>
                  <a:lnTo>
                    <a:pt x="16426908" y="8499564"/>
                  </a:lnTo>
                  <a:lnTo>
                    <a:pt x="16116274" y="9120831"/>
                  </a:lnTo>
                  <a:lnTo>
                    <a:pt x="15296204" y="9120831"/>
                  </a:lnTo>
                  <a:lnTo>
                    <a:pt x="14985568" y="8499564"/>
                  </a:lnTo>
                  <a:close/>
                  <a:moveTo>
                    <a:pt x="12839156" y="7878295"/>
                  </a:moveTo>
                  <a:lnTo>
                    <a:pt x="13659228" y="7878295"/>
                  </a:lnTo>
                  <a:lnTo>
                    <a:pt x="13969860" y="8499564"/>
                  </a:lnTo>
                  <a:lnTo>
                    <a:pt x="13659228" y="9120831"/>
                  </a:lnTo>
                  <a:lnTo>
                    <a:pt x="12839156" y="9120831"/>
                  </a:lnTo>
                  <a:lnTo>
                    <a:pt x="12528522" y="8499564"/>
                  </a:lnTo>
                  <a:close/>
                  <a:moveTo>
                    <a:pt x="10382108" y="7878295"/>
                  </a:moveTo>
                  <a:lnTo>
                    <a:pt x="11202178" y="7878295"/>
                  </a:lnTo>
                  <a:lnTo>
                    <a:pt x="11512814" y="8499564"/>
                  </a:lnTo>
                  <a:lnTo>
                    <a:pt x="11202178" y="9120831"/>
                  </a:lnTo>
                  <a:lnTo>
                    <a:pt x="10382108" y="9120831"/>
                  </a:lnTo>
                  <a:lnTo>
                    <a:pt x="10071475" y="8499564"/>
                  </a:lnTo>
                  <a:close/>
                  <a:moveTo>
                    <a:pt x="7936589" y="7878295"/>
                  </a:moveTo>
                  <a:lnTo>
                    <a:pt x="8756661" y="7878295"/>
                  </a:lnTo>
                  <a:lnTo>
                    <a:pt x="9067293" y="8499565"/>
                  </a:lnTo>
                  <a:lnTo>
                    <a:pt x="8756661" y="9120832"/>
                  </a:lnTo>
                  <a:lnTo>
                    <a:pt x="7936589" y="9120832"/>
                  </a:lnTo>
                  <a:lnTo>
                    <a:pt x="7625953" y="8499565"/>
                  </a:lnTo>
                  <a:close/>
                  <a:moveTo>
                    <a:pt x="5479539" y="7878295"/>
                  </a:moveTo>
                  <a:lnTo>
                    <a:pt x="6299611" y="7878295"/>
                  </a:lnTo>
                  <a:lnTo>
                    <a:pt x="6610245" y="8499565"/>
                  </a:lnTo>
                  <a:lnTo>
                    <a:pt x="6299611" y="9120832"/>
                  </a:lnTo>
                  <a:lnTo>
                    <a:pt x="5479539" y="9120832"/>
                  </a:lnTo>
                  <a:lnTo>
                    <a:pt x="5168905" y="8499565"/>
                  </a:lnTo>
                  <a:close/>
                  <a:moveTo>
                    <a:pt x="3022488" y="7878295"/>
                  </a:moveTo>
                  <a:lnTo>
                    <a:pt x="3842560" y="7878295"/>
                  </a:lnTo>
                  <a:lnTo>
                    <a:pt x="4153195" y="8499565"/>
                  </a:lnTo>
                  <a:lnTo>
                    <a:pt x="3842560" y="9120832"/>
                  </a:lnTo>
                  <a:lnTo>
                    <a:pt x="3022488" y="9120832"/>
                  </a:lnTo>
                  <a:lnTo>
                    <a:pt x="2711855" y="8499565"/>
                  </a:lnTo>
                  <a:close/>
                  <a:moveTo>
                    <a:pt x="565438" y="7878295"/>
                  </a:moveTo>
                  <a:lnTo>
                    <a:pt x="1385511" y="7878295"/>
                  </a:lnTo>
                  <a:lnTo>
                    <a:pt x="1696145" y="8499565"/>
                  </a:lnTo>
                  <a:lnTo>
                    <a:pt x="1385511" y="9120832"/>
                  </a:lnTo>
                  <a:lnTo>
                    <a:pt x="565438" y="9120832"/>
                  </a:lnTo>
                  <a:lnTo>
                    <a:pt x="254812" y="8499565"/>
                  </a:lnTo>
                  <a:close/>
                  <a:moveTo>
                    <a:pt x="339884" y="7570311"/>
                  </a:moveTo>
                  <a:lnTo>
                    <a:pt x="467621" y="7825805"/>
                  </a:lnTo>
                  <a:lnTo>
                    <a:pt x="157011" y="8447072"/>
                  </a:lnTo>
                  <a:lnTo>
                    <a:pt x="150430" y="8447072"/>
                  </a:lnTo>
                  <a:lnTo>
                    <a:pt x="206895" y="8130883"/>
                  </a:lnTo>
                  <a:cubicBezTo>
                    <a:pt x="240809" y="7965150"/>
                    <a:pt x="278749" y="7800884"/>
                    <a:pt x="320608" y="7638191"/>
                  </a:cubicBezTo>
                  <a:close/>
                  <a:moveTo>
                    <a:pt x="18981788" y="7204537"/>
                  </a:moveTo>
                  <a:lnTo>
                    <a:pt x="19801859" y="7204537"/>
                  </a:lnTo>
                  <a:lnTo>
                    <a:pt x="20070705" y="7742275"/>
                  </a:lnTo>
                  <a:lnTo>
                    <a:pt x="20097085" y="7856571"/>
                  </a:lnTo>
                  <a:lnTo>
                    <a:pt x="19801859" y="8447072"/>
                  </a:lnTo>
                  <a:lnTo>
                    <a:pt x="18981788" y="8447072"/>
                  </a:lnTo>
                  <a:lnTo>
                    <a:pt x="18671154" y="7825805"/>
                  </a:lnTo>
                  <a:close/>
                  <a:moveTo>
                    <a:pt x="16524728" y="7204537"/>
                  </a:moveTo>
                  <a:lnTo>
                    <a:pt x="17344804" y="7204537"/>
                  </a:lnTo>
                  <a:lnTo>
                    <a:pt x="17655440" y="7825805"/>
                  </a:lnTo>
                  <a:lnTo>
                    <a:pt x="17344804" y="8447072"/>
                  </a:lnTo>
                  <a:lnTo>
                    <a:pt x="16524728" y="8447072"/>
                  </a:lnTo>
                  <a:lnTo>
                    <a:pt x="16214092" y="7825805"/>
                  </a:lnTo>
                  <a:close/>
                  <a:moveTo>
                    <a:pt x="14067680" y="7204537"/>
                  </a:moveTo>
                  <a:lnTo>
                    <a:pt x="14887752" y="7204537"/>
                  </a:lnTo>
                  <a:lnTo>
                    <a:pt x="15198384" y="7825805"/>
                  </a:lnTo>
                  <a:lnTo>
                    <a:pt x="14887752" y="8447072"/>
                  </a:lnTo>
                  <a:lnTo>
                    <a:pt x="14067680" y="8447072"/>
                  </a:lnTo>
                  <a:lnTo>
                    <a:pt x="13757046" y="7825805"/>
                  </a:lnTo>
                  <a:close/>
                  <a:moveTo>
                    <a:pt x="11610632" y="7204537"/>
                  </a:moveTo>
                  <a:lnTo>
                    <a:pt x="12430704" y="7204537"/>
                  </a:lnTo>
                  <a:lnTo>
                    <a:pt x="12741336" y="7825805"/>
                  </a:lnTo>
                  <a:lnTo>
                    <a:pt x="12430704" y="8447072"/>
                  </a:lnTo>
                  <a:lnTo>
                    <a:pt x="11610632" y="8447072"/>
                  </a:lnTo>
                  <a:lnTo>
                    <a:pt x="11299996" y="7825805"/>
                  </a:lnTo>
                  <a:close/>
                  <a:moveTo>
                    <a:pt x="9165113" y="7204537"/>
                  </a:moveTo>
                  <a:lnTo>
                    <a:pt x="9985185" y="7204537"/>
                  </a:lnTo>
                  <a:lnTo>
                    <a:pt x="10295820" y="7825805"/>
                  </a:lnTo>
                  <a:lnTo>
                    <a:pt x="9985185" y="8447072"/>
                  </a:lnTo>
                  <a:lnTo>
                    <a:pt x="9165113" y="8447072"/>
                  </a:lnTo>
                  <a:lnTo>
                    <a:pt x="8854481" y="7825805"/>
                  </a:lnTo>
                  <a:close/>
                  <a:moveTo>
                    <a:pt x="6708064" y="7204537"/>
                  </a:moveTo>
                  <a:lnTo>
                    <a:pt x="7528135" y="7204537"/>
                  </a:lnTo>
                  <a:lnTo>
                    <a:pt x="7838769" y="7825805"/>
                  </a:lnTo>
                  <a:lnTo>
                    <a:pt x="7528135" y="8447072"/>
                  </a:lnTo>
                  <a:lnTo>
                    <a:pt x="6708064" y="8447072"/>
                  </a:lnTo>
                  <a:lnTo>
                    <a:pt x="6397429" y="7825805"/>
                  </a:lnTo>
                  <a:close/>
                  <a:moveTo>
                    <a:pt x="4251015" y="7204537"/>
                  </a:moveTo>
                  <a:lnTo>
                    <a:pt x="5071086" y="7204537"/>
                  </a:lnTo>
                  <a:lnTo>
                    <a:pt x="5381721" y="7825805"/>
                  </a:lnTo>
                  <a:lnTo>
                    <a:pt x="5071086" y="8447072"/>
                  </a:lnTo>
                  <a:lnTo>
                    <a:pt x="4251015" y="8447072"/>
                  </a:lnTo>
                  <a:lnTo>
                    <a:pt x="3940380" y="7825805"/>
                  </a:lnTo>
                  <a:close/>
                  <a:moveTo>
                    <a:pt x="1793964" y="7204537"/>
                  </a:moveTo>
                  <a:lnTo>
                    <a:pt x="2614035" y="7204537"/>
                  </a:lnTo>
                  <a:lnTo>
                    <a:pt x="2924670" y="7825805"/>
                  </a:lnTo>
                  <a:lnTo>
                    <a:pt x="2614035" y="8447072"/>
                  </a:lnTo>
                  <a:lnTo>
                    <a:pt x="1793964" y="8447072"/>
                  </a:lnTo>
                  <a:lnTo>
                    <a:pt x="1483330" y="7825805"/>
                  </a:lnTo>
                  <a:close/>
                  <a:moveTo>
                    <a:pt x="19905071" y="7141981"/>
                  </a:moveTo>
                  <a:lnTo>
                    <a:pt x="19909455" y="7154938"/>
                  </a:lnTo>
                  <a:lnTo>
                    <a:pt x="19920919" y="7195307"/>
                  </a:lnTo>
                  <a:lnTo>
                    <a:pt x="19899663" y="7152796"/>
                  </a:lnTo>
                  <a:close/>
                  <a:moveTo>
                    <a:pt x="17753260" y="6531528"/>
                  </a:moveTo>
                  <a:lnTo>
                    <a:pt x="18573336" y="6531528"/>
                  </a:lnTo>
                  <a:lnTo>
                    <a:pt x="18883974" y="7152796"/>
                  </a:lnTo>
                  <a:lnTo>
                    <a:pt x="18573336" y="7774064"/>
                  </a:lnTo>
                  <a:lnTo>
                    <a:pt x="17753260" y="7774064"/>
                  </a:lnTo>
                  <a:lnTo>
                    <a:pt x="17442626" y="7152796"/>
                  </a:lnTo>
                  <a:close/>
                  <a:moveTo>
                    <a:pt x="15296204" y="6531528"/>
                  </a:moveTo>
                  <a:lnTo>
                    <a:pt x="16116276" y="6531528"/>
                  </a:lnTo>
                  <a:lnTo>
                    <a:pt x="16426910" y="7152796"/>
                  </a:lnTo>
                  <a:lnTo>
                    <a:pt x="16116276" y="7774064"/>
                  </a:lnTo>
                  <a:lnTo>
                    <a:pt x="15296204" y="7774064"/>
                  </a:lnTo>
                  <a:lnTo>
                    <a:pt x="14985572" y="7152796"/>
                  </a:lnTo>
                  <a:close/>
                  <a:moveTo>
                    <a:pt x="12839158" y="6531528"/>
                  </a:moveTo>
                  <a:lnTo>
                    <a:pt x="13659228" y="6531528"/>
                  </a:lnTo>
                  <a:lnTo>
                    <a:pt x="13969864" y="7152796"/>
                  </a:lnTo>
                  <a:lnTo>
                    <a:pt x="13659228" y="7774064"/>
                  </a:lnTo>
                  <a:lnTo>
                    <a:pt x="12839158" y="7774064"/>
                  </a:lnTo>
                  <a:lnTo>
                    <a:pt x="12528524" y="7152796"/>
                  </a:lnTo>
                  <a:close/>
                  <a:moveTo>
                    <a:pt x="10382113" y="6531528"/>
                  </a:moveTo>
                  <a:lnTo>
                    <a:pt x="11202180" y="6531528"/>
                  </a:lnTo>
                  <a:lnTo>
                    <a:pt x="11512816" y="7152796"/>
                  </a:lnTo>
                  <a:lnTo>
                    <a:pt x="11202180" y="7774064"/>
                  </a:lnTo>
                  <a:lnTo>
                    <a:pt x="10382113" y="7774064"/>
                  </a:lnTo>
                  <a:lnTo>
                    <a:pt x="10071479" y="7152796"/>
                  </a:lnTo>
                  <a:close/>
                  <a:moveTo>
                    <a:pt x="7936589" y="6531528"/>
                  </a:moveTo>
                  <a:lnTo>
                    <a:pt x="8756661" y="6531528"/>
                  </a:lnTo>
                  <a:lnTo>
                    <a:pt x="9067293" y="7152796"/>
                  </a:lnTo>
                  <a:lnTo>
                    <a:pt x="8756661" y="7774064"/>
                  </a:lnTo>
                  <a:lnTo>
                    <a:pt x="7936589" y="7774064"/>
                  </a:lnTo>
                  <a:lnTo>
                    <a:pt x="7625953" y="7152796"/>
                  </a:lnTo>
                  <a:close/>
                  <a:moveTo>
                    <a:pt x="5479539" y="6531528"/>
                  </a:moveTo>
                  <a:lnTo>
                    <a:pt x="6299611" y="6531528"/>
                  </a:lnTo>
                  <a:lnTo>
                    <a:pt x="6610245" y="7152796"/>
                  </a:lnTo>
                  <a:lnTo>
                    <a:pt x="6299611" y="7774064"/>
                  </a:lnTo>
                  <a:lnTo>
                    <a:pt x="5479539" y="7774064"/>
                  </a:lnTo>
                  <a:lnTo>
                    <a:pt x="5168905" y="7152796"/>
                  </a:lnTo>
                  <a:close/>
                  <a:moveTo>
                    <a:pt x="3022488" y="6531528"/>
                  </a:moveTo>
                  <a:lnTo>
                    <a:pt x="3842560" y="6531528"/>
                  </a:lnTo>
                  <a:lnTo>
                    <a:pt x="4153195" y="7152796"/>
                  </a:lnTo>
                  <a:lnTo>
                    <a:pt x="3842560" y="7774064"/>
                  </a:lnTo>
                  <a:lnTo>
                    <a:pt x="3022488" y="7774064"/>
                  </a:lnTo>
                  <a:lnTo>
                    <a:pt x="2711855" y="7152796"/>
                  </a:lnTo>
                  <a:close/>
                  <a:moveTo>
                    <a:pt x="677177" y="6531528"/>
                  </a:moveTo>
                  <a:lnTo>
                    <a:pt x="1385511" y="6531528"/>
                  </a:lnTo>
                  <a:lnTo>
                    <a:pt x="1696145" y="7152796"/>
                  </a:lnTo>
                  <a:lnTo>
                    <a:pt x="1385511" y="7774064"/>
                  </a:lnTo>
                  <a:lnTo>
                    <a:pt x="565438" y="7774064"/>
                  </a:lnTo>
                  <a:lnTo>
                    <a:pt x="384684" y="7412545"/>
                  </a:lnTo>
                  <a:lnTo>
                    <a:pt x="457837" y="7154938"/>
                  </a:lnTo>
                  <a:cubicBezTo>
                    <a:pt x="507427" y="6995498"/>
                    <a:pt x="560831" y="6837737"/>
                    <a:pt x="617941" y="6681764"/>
                  </a:cubicBezTo>
                  <a:close/>
                  <a:moveTo>
                    <a:pt x="18981792" y="5857770"/>
                  </a:moveTo>
                  <a:lnTo>
                    <a:pt x="19403562" y="5857770"/>
                  </a:lnTo>
                  <a:lnTo>
                    <a:pt x="19567010" y="6219308"/>
                  </a:lnTo>
                  <a:cubicBezTo>
                    <a:pt x="19631425" y="6371602"/>
                    <a:pt x="19692241" y="6525790"/>
                    <a:pt x="19749351" y="6681764"/>
                  </a:cubicBezTo>
                  <a:lnTo>
                    <a:pt x="19855003" y="6994013"/>
                  </a:lnTo>
                  <a:lnTo>
                    <a:pt x="19801863" y="7100306"/>
                  </a:lnTo>
                  <a:lnTo>
                    <a:pt x="18981792" y="7100306"/>
                  </a:lnTo>
                  <a:lnTo>
                    <a:pt x="18671158" y="6479037"/>
                  </a:lnTo>
                  <a:close/>
                  <a:moveTo>
                    <a:pt x="16524730" y="5857770"/>
                  </a:moveTo>
                  <a:lnTo>
                    <a:pt x="17344806" y="5857770"/>
                  </a:lnTo>
                  <a:lnTo>
                    <a:pt x="17655442" y="6479037"/>
                  </a:lnTo>
                  <a:lnTo>
                    <a:pt x="17344806" y="7100306"/>
                  </a:lnTo>
                  <a:lnTo>
                    <a:pt x="16524730" y="7100306"/>
                  </a:lnTo>
                  <a:lnTo>
                    <a:pt x="16214096" y="6479037"/>
                  </a:lnTo>
                  <a:close/>
                  <a:moveTo>
                    <a:pt x="14067684" y="5857770"/>
                  </a:moveTo>
                  <a:lnTo>
                    <a:pt x="14887752" y="5857770"/>
                  </a:lnTo>
                  <a:lnTo>
                    <a:pt x="15198388" y="6479037"/>
                  </a:lnTo>
                  <a:lnTo>
                    <a:pt x="14887752" y="7100306"/>
                  </a:lnTo>
                  <a:lnTo>
                    <a:pt x="14067684" y="7100306"/>
                  </a:lnTo>
                  <a:lnTo>
                    <a:pt x="13757048" y="6479037"/>
                  </a:lnTo>
                  <a:close/>
                  <a:moveTo>
                    <a:pt x="11610636" y="5857770"/>
                  </a:moveTo>
                  <a:lnTo>
                    <a:pt x="12430706" y="5857770"/>
                  </a:lnTo>
                  <a:lnTo>
                    <a:pt x="12741340" y="6479037"/>
                  </a:lnTo>
                  <a:lnTo>
                    <a:pt x="12430706" y="7100306"/>
                  </a:lnTo>
                  <a:lnTo>
                    <a:pt x="11610636" y="7100306"/>
                  </a:lnTo>
                  <a:lnTo>
                    <a:pt x="11300000" y="6479037"/>
                  </a:lnTo>
                  <a:close/>
                  <a:moveTo>
                    <a:pt x="9165113" y="5857770"/>
                  </a:moveTo>
                  <a:lnTo>
                    <a:pt x="9985185" y="5857770"/>
                  </a:lnTo>
                  <a:lnTo>
                    <a:pt x="10295820" y="6479038"/>
                  </a:lnTo>
                  <a:lnTo>
                    <a:pt x="9985185" y="7100306"/>
                  </a:lnTo>
                  <a:lnTo>
                    <a:pt x="9165113" y="7100306"/>
                  </a:lnTo>
                  <a:lnTo>
                    <a:pt x="8854481" y="6479038"/>
                  </a:lnTo>
                  <a:close/>
                  <a:moveTo>
                    <a:pt x="6708064" y="5857770"/>
                  </a:moveTo>
                  <a:lnTo>
                    <a:pt x="7528135" y="5857770"/>
                  </a:lnTo>
                  <a:lnTo>
                    <a:pt x="7838769" y="6479038"/>
                  </a:lnTo>
                  <a:lnTo>
                    <a:pt x="7528135" y="7100306"/>
                  </a:lnTo>
                  <a:lnTo>
                    <a:pt x="6708064" y="7100306"/>
                  </a:lnTo>
                  <a:lnTo>
                    <a:pt x="6397429" y="6479038"/>
                  </a:lnTo>
                  <a:close/>
                  <a:moveTo>
                    <a:pt x="4251015" y="5857770"/>
                  </a:moveTo>
                  <a:lnTo>
                    <a:pt x="5071086" y="5857770"/>
                  </a:lnTo>
                  <a:lnTo>
                    <a:pt x="5381721" y="6479038"/>
                  </a:lnTo>
                  <a:lnTo>
                    <a:pt x="5071086" y="7100306"/>
                  </a:lnTo>
                  <a:lnTo>
                    <a:pt x="4251015" y="7100306"/>
                  </a:lnTo>
                  <a:lnTo>
                    <a:pt x="3940380" y="6479038"/>
                  </a:lnTo>
                  <a:close/>
                  <a:moveTo>
                    <a:pt x="1793964" y="5857770"/>
                  </a:moveTo>
                  <a:lnTo>
                    <a:pt x="2614035" y="5857770"/>
                  </a:lnTo>
                  <a:lnTo>
                    <a:pt x="2924670" y="6479038"/>
                  </a:lnTo>
                  <a:lnTo>
                    <a:pt x="2614035" y="7100306"/>
                  </a:lnTo>
                  <a:lnTo>
                    <a:pt x="1793964" y="7100306"/>
                  </a:lnTo>
                  <a:lnTo>
                    <a:pt x="1483330" y="6479038"/>
                  </a:lnTo>
                  <a:close/>
                  <a:moveTo>
                    <a:pt x="17753264" y="5184012"/>
                  </a:moveTo>
                  <a:lnTo>
                    <a:pt x="18573340" y="5184012"/>
                  </a:lnTo>
                  <a:lnTo>
                    <a:pt x="18883976" y="5805280"/>
                  </a:lnTo>
                  <a:lnTo>
                    <a:pt x="18573340" y="6426548"/>
                  </a:lnTo>
                  <a:lnTo>
                    <a:pt x="17753264" y="6426548"/>
                  </a:lnTo>
                  <a:lnTo>
                    <a:pt x="17442628" y="5805280"/>
                  </a:lnTo>
                  <a:close/>
                  <a:moveTo>
                    <a:pt x="15296208" y="5184012"/>
                  </a:moveTo>
                  <a:lnTo>
                    <a:pt x="16116278" y="5184012"/>
                  </a:lnTo>
                  <a:lnTo>
                    <a:pt x="16426912" y="5805280"/>
                  </a:lnTo>
                  <a:lnTo>
                    <a:pt x="16116278" y="6426548"/>
                  </a:lnTo>
                  <a:lnTo>
                    <a:pt x="15296208" y="6426548"/>
                  </a:lnTo>
                  <a:lnTo>
                    <a:pt x="14985574" y="5805280"/>
                  </a:lnTo>
                  <a:close/>
                  <a:moveTo>
                    <a:pt x="12839160" y="5184012"/>
                  </a:moveTo>
                  <a:lnTo>
                    <a:pt x="13659232" y="5184012"/>
                  </a:lnTo>
                  <a:lnTo>
                    <a:pt x="13969864" y="5805280"/>
                  </a:lnTo>
                  <a:lnTo>
                    <a:pt x="13659232" y="6426548"/>
                  </a:lnTo>
                  <a:lnTo>
                    <a:pt x="12839160" y="6426548"/>
                  </a:lnTo>
                  <a:lnTo>
                    <a:pt x="12528526" y="5805280"/>
                  </a:lnTo>
                  <a:close/>
                  <a:moveTo>
                    <a:pt x="10382113" y="5184012"/>
                  </a:moveTo>
                  <a:lnTo>
                    <a:pt x="11202184" y="5184012"/>
                  </a:lnTo>
                  <a:lnTo>
                    <a:pt x="11512820" y="5805280"/>
                  </a:lnTo>
                  <a:lnTo>
                    <a:pt x="11202184" y="6426548"/>
                  </a:lnTo>
                  <a:lnTo>
                    <a:pt x="10382113" y="6426548"/>
                  </a:lnTo>
                  <a:lnTo>
                    <a:pt x="10071481" y="5805280"/>
                  </a:lnTo>
                  <a:close/>
                  <a:moveTo>
                    <a:pt x="7936589" y="5184012"/>
                  </a:moveTo>
                  <a:lnTo>
                    <a:pt x="8756661" y="5184012"/>
                  </a:lnTo>
                  <a:lnTo>
                    <a:pt x="9067293" y="5805280"/>
                  </a:lnTo>
                  <a:lnTo>
                    <a:pt x="8756661" y="6426548"/>
                  </a:lnTo>
                  <a:lnTo>
                    <a:pt x="7936589" y="6426548"/>
                  </a:lnTo>
                  <a:lnTo>
                    <a:pt x="7625953" y="5805280"/>
                  </a:lnTo>
                  <a:close/>
                  <a:moveTo>
                    <a:pt x="5479539" y="5184012"/>
                  </a:moveTo>
                  <a:lnTo>
                    <a:pt x="6299611" y="5184012"/>
                  </a:lnTo>
                  <a:lnTo>
                    <a:pt x="6610245" y="5805280"/>
                  </a:lnTo>
                  <a:lnTo>
                    <a:pt x="6299611" y="6426548"/>
                  </a:lnTo>
                  <a:lnTo>
                    <a:pt x="5479539" y="6426548"/>
                  </a:lnTo>
                  <a:lnTo>
                    <a:pt x="5168905" y="5805280"/>
                  </a:lnTo>
                  <a:close/>
                  <a:moveTo>
                    <a:pt x="3022488" y="5184012"/>
                  </a:moveTo>
                  <a:lnTo>
                    <a:pt x="3842560" y="5184012"/>
                  </a:lnTo>
                  <a:lnTo>
                    <a:pt x="4153195" y="5805280"/>
                  </a:lnTo>
                  <a:lnTo>
                    <a:pt x="3842560" y="6426548"/>
                  </a:lnTo>
                  <a:lnTo>
                    <a:pt x="3022488" y="6426548"/>
                  </a:lnTo>
                  <a:lnTo>
                    <a:pt x="2711855" y="5805280"/>
                  </a:lnTo>
                  <a:close/>
                  <a:moveTo>
                    <a:pt x="1312542" y="5184012"/>
                  </a:moveTo>
                  <a:lnTo>
                    <a:pt x="1385511" y="5184012"/>
                  </a:lnTo>
                  <a:lnTo>
                    <a:pt x="1696145" y="5805280"/>
                  </a:lnTo>
                  <a:lnTo>
                    <a:pt x="1385511" y="6426548"/>
                  </a:lnTo>
                  <a:lnTo>
                    <a:pt x="718569" y="6426548"/>
                  </a:lnTo>
                  <a:lnTo>
                    <a:pt x="800281" y="6219308"/>
                  </a:lnTo>
                  <a:cubicBezTo>
                    <a:pt x="929111" y="5914719"/>
                    <a:pt x="1072339" y="5617703"/>
                    <a:pt x="1229111" y="5329112"/>
                  </a:cubicBezTo>
                  <a:close/>
                  <a:moveTo>
                    <a:pt x="1472440" y="4905921"/>
                  </a:moveTo>
                  <a:lnTo>
                    <a:pt x="1385511" y="5079781"/>
                  </a:lnTo>
                  <a:lnTo>
                    <a:pt x="1372473" y="5079781"/>
                  </a:lnTo>
                  <a:close/>
                  <a:moveTo>
                    <a:pt x="18832645" y="4808553"/>
                  </a:moveTo>
                  <a:lnTo>
                    <a:pt x="18892971" y="4902652"/>
                  </a:lnTo>
                  <a:cubicBezTo>
                    <a:pt x="18978022" y="5042628"/>
                    <a:pt x="19059794" y="5184817"/>
                    <a:pt x="19138180" y="5329112"/>
                  </a:cubicBezTo>
                  <a:lnTo>
                    <a:pt x="19355175" y="5752790"/>
                  </a:lnTo>
                  <a:lnTo>
                    <a:pt x="18981796" y="5752790"/>
                  </a:lnTo>
                  <a:lnTo>
                    <a:pt x="18671160" y="5131522"/>
                  </a:lnTo>
                  <a:close/>
                  <a:moveTo>
                    <a:pt x="16524732" y="4510254"/>
                  </a:moveTo>
                  <a:lnTo>
                    <a:pt x="17344808" y="4510254"/>
                  </a:lnTo>
                  <a:lnTo>
                    <a:pt x="17655444" y="5131522"/>
                  </a:lnTo>
                  <a:lnTo>
                    <a:pt x="17344808" y="5752790"/>
                  </a:lnTo>
                  <a:lnTo>
                    <a:pt x="16524732" y="5752790"/>
                  </a:lnTo>
                  <a:lnTo>
                    <a:pt x="16214096" y="5131522"/>
                  </a:lnTo>
                  <a:close/>
                  <a:moveTo>
                    <a:pt x="14067684" y="4510254"/>
                  </a:moveTo>
                  <a:lnTo>
                    <a:pt x="14887756" y="4510254"/>
                  </a:lnTo>
                  <a:lnTo>
                    <a:pt x="15198388" y="5131522"/>
                  </a:lnTo>
                  <a:lnTo>
                    <a:pt x="14887756" y="5752790"/>
                  </a:lnTo>
                  <a:lnTo>
                    <a:pt x="14067684" y="5752790"/>
                  </a:lnTo>
                  <a:lnTo>
                    <a:pt x="13757052" y="5131522"/>
                  </a:lnTo>
                  <a:close/>
                  <a:moveTo>
                    <a:pt x="11610636" y="4510254"/>
                  </a:moveTo>
                  <a:lnTo>
                    <a:pt x="12430708" y="4510254"/>
                  </a:lnTo>
                  <a:lnTo>
                    <a:pt x="12741342" y="5131522"/>
                  </a:lnTo>
                  <a:lnTo>
                    <a:pt x="12430708" y="5752790"/>
                  </a:lnTo>
                  <a:lnTo>
                    <a:pt x="11610636" y="5752790"/>
                  </a:lnTo>
                  <a:lnTo>
                    <a:pt x="11300004" y="5131522"/>
                  </a:lnTo>
                  <a:close/>
                  <a:moveTo>
                    <a:pt x="9165113" y="4510254"/>
                  </a:moveTo>
                  <a:lnTo>
                    <a:pt x="9985185" y="4510254"/>
                  </a:lnTo>
                  <a:lnTo>
                    <a:pt x="10295820" y="5131522"/>
                  </a:lnTo>
                  <a:lnTo>
                    <a:pt x="9985185" y="5752790"/>
                  </a:lnTo>
                  <a:lnTo>
                    <a:pt x="9165113" y="5752790"/>
                  </a:lnTo>
                  <a:lnTo>
                    <a:pt x="8854481" y="5131522"/>
                  </a:lnTo>
                  <a:close/>
                  <a:moveTo>
                    <a:pt x="6708064" y="4510254"/>
                  </a:moveTo>
                  <a:lnTo>
                    <a:pt x="7528135" y="4510254"/>
                  </a:lnTo>
                  <a:lnTo>
                    <a:pt x="7838769" y="5131522"/>
                  </a:lnTo>
                  <a:lnTo>
                    <a:pt x="7528135" y="5752790"/>
                  </a:lnTo>
                  <a:lnTo>
                    <a:pt x="6708064" y="5752790"/>
                  </a:lnTo>
                  <a:lnTo>
                    <a:pt x="6397429" y="5131522"/>
                  </a:lnTo>
                  <a:close/>
                  <a:moveTo>
                    <a:pt x="4251015" y="4510254"/>
                  </a:moveTo>
                  <a:lnTo>
                    <a:pt x="5071086" y="4510254"/>
                  </a:lnTo>
                  <a:lnTo>
                    <a:pt x="5381721" y="5131522"/>
                  </a:lnTo>
                  <a:lnTo>
                    <a:pt x="5071086" y="5752790"/>
                  </a:lnTo>
                  <a:lnTo>
                    <a:pt x="4251015" y="5752790"/>
                  </a:lnTo>
                  <a:lnTo>
                    <a:pt x="3940380" y="5131522"/>
                  </a:lnTo>
                  <a:close/>
                  <a:moveTo>
                    <a:pt x="1793964" y="4510254"/>
                  </a:moveTo>
                  <a:lnTo>
                    <a:pt x="2614035" y="4510254"/>
                  </a:lnTo>
                  <a:lnTo>
                    <a:pt x="2924670" y="5131522"/>
                  </a:lnTo>
                  <a:lnTo>
                    <a:pt x="2614035" y="5752790"/>
                  </a:lnTo>
                  <a:lnTo>
                    <a:pt x="1793964" y="5752790"/>
                  </a:lnTo>
                  <a:lnTo>
                    <a:pt x="1483330" y="5131522"/>
                  </a:lnTo>
                  <a:close/>
                  <a:moveTo>
                    <a:pt x="17753268" y="3837244"/>
                  </a:moveTo>
                  <a:lnTo>
                    <a:pt x="18145374" y="3837244"/>
                  </a:lnTo>
                  <a:lnTo>
                    <a:pt x="18344161" y="4090205"/>
                  </a:lnTo>
                  <a:cubicBezTo>
                    <a:pt x="18441904" y="4220902"/>
                    <a:pt x="18536581" y="4354026"/>
                    <a:pt x="18628084" y="4489469"/>
                  </a:cubicBezTo>
                  <a:lnTo>
                    <a:pt x="18763156" y="4700160"/>
                  </a:lnTo>
                  <a:lnTo>
                    <a:pt x="18573344" y="5079781"/>
                  </a:lnTo>
                  <a:lnTo>
                    <a:pt x="17753268" y="5079781"/>
                  </a:lnTo>
                  <a:lnTo>
                    <a:pt x="17442632" y="4458513"/>
                  </a:lnTo>
                  <a:close/>
                  <a:moveTo>
                    <a:pt x="15296208" y="3837244"/>
                  </a:moveTo>
                  <a:lnTo>
                    <a:pt x="16116280" y="3837244"/>
                  </a:lnTo>
                  <a:lnTo>
                    <a:pt x="16426914" y="4458513"/>
                  </a:lnTo>
                  <a:lnTo>
                    <a:pt x="16116280" y="5079781"/>
                  </a:lnTo>
                  <a:lnTo>
                    <a:pt x="15296208" y="5079781"/>
                  </a:lnTo>
                  <a:lnTo>
                    <a:pt x="14985576" y="4458513"/>
                  </a:lnTo>
                  <a:close/>
                  <a:moveTo>
                    <a:pt x="12839164" y="3837244"/>
                  </a:moveTo>
                  <a:lnTo>
                    <a:pt x="13659234" y="3837244"/>
                  </a:lnTo>
                  <a:lnTo>
                    <a:pt x="13969868" y="4458513"/>
                  </a:lnTo>
                  <a:lnTo>
                    <a:pt x="13659234" y="5079781"/>
                  </a:lnTo>
                  <a:lnTo>
                    <a:pt x="12839164" y="5079781"/>
                  </a:lnTo>
                  <a:lnTo>
                    <a:pt x="12528528" y="4458513"/>
                  </a:lnTo>
                  <a:close/>
                  <a:moveTo>
                    <a:pt x="10382116" y="3837244"/>
                  </a:moveTo>
                  <a:lnTo>
                    <a:pt x="11202186" y="3837244"/>
                  </a:lnTo>
                  <a:lnTo>
                    <a:pt x="11512822" y="4458513"/>
                  </a:lnTo>
                  <a:lnTo>
                    <a:pt x="11202186" y="5079781"/>
                  </a:lnTo>
                  <a:lnTo>
                    <a:pt x="10382116" y="5079781"/>
                  </a:lnTo>
                  <a:lnTo>
                    <a:pt x="10071485" y="4458513"/>
                  </a:lnTo>
                  <a:close/>
                  <a:moveTo>
                    <a:pt x="7936589" y="3837244"/>
                  </a:moveTo>
                  <a:lnTo>
                    <a:pt x="8756661" y="3837244"/>
                  </a:lnTo>
                  <a:lnTo>
                    <a:pt x="9067293" y="4458513"/>
                  </a:lnTo>
                  <a:lnTo>
                    <a:pt x="8756661" y="5079781"/>
                  </a:lnTo>
                  <a:lnTo>
                    <a:pt x="7936589" y="5079781"/>
                  </a:lnTo>
                  <a:lnTo>
                    <a:pt x="7625953" y="4458513"/>
                  </a:lnTo>
                  <a:close/>
                  <a:moveTo>
                    <a:pt x="5479539" y="3837244"/>
                  </a:moveTo>
                  <a:lnTo>
                    <a:pt x="6299611" y="3837244"/>
                  </a:lnTo>
                  <a:lnTo>
                    <a:pt x="6610245" y="4458513"/>
                  </a:lnTo>
                  <a:lnTo>
                    <a:pt x="6299611" y="5079781"/>
                  </a:lnTo>
                  <a:lnTo>
                    <a:pt x="5479539" y="5079781"/>
                  </a:lnTo>
                  <a:lnTo>
                    <a:pt x="5168905" y="4458513"/>
                  </a:lnTo>
                  <a:close/>
                  <a:moveTo>
                    <a:pt x="3022488" y="3837244"/>
                  </a:moveTo>
                  <a:lnTo>
                    <a:pt x="3842560" y="3837244"/>
                  </a:lnTo>
                  <a:lnTo>
                    <a:pt x="4153195" y="4458513"/>
                  </a:lnTo>
                  <a:lnTo>
                    <a:pt x="3842560" y="5079781"/>
                  </a:lnTo>
                  <a:lnTo>
                    <a:pt x="3022488" y="5079781"/>
                  </a:lnTo>
                  <a:lnTo>
                    <a:pt x="2711855" y="4458513"/>
                  </a:lnTo>
                  <a:close/>
                  <a:moveTo>
                    <a:pt x="2681448" y="3298312"/>
                  </a:moveTo>
                  <a:lnTo>
                    <a:pt x="2924670" y="3784755"/>
                  </a:lnTo>
                  <a:lnTo>
                    <a:pt x="2614035" y="4406022"/>
                  </a:lnTo>
                  <a:lnTo>
                    <a:pt x="1798548" y="4406022"/>
                  </a:lnTo>
                  <a:lnTo>
                    <a:pt x="2023130" y="4090205"/>
                  </a:lnTo>
                  <a:cubicBezTo>
                    <a:pt x="2218615" y="3828810"/>
                    <a:pt x="2426365" y="3577120"/>
                    <a:pt x="2645526" y="3335989"/>
                  </a:cubicBezTo>
                  <a:close/>
                  <a:moveTo>
                    <a:pt x="16524732" y="3163487"/>
                  </a:moveTo>
                  <a:lnTo>
                    <a:pt x="17344812" y="3163487"/>
                  </a:lnTo>
                  <a:lnTo>
                    <a:pt x="17655448" y="3784755"/>
                  </a:lnTo>
                  <a:lnTo>
                    <a:pt x="17344812" y="4406022"/>
                  </a:lnTo>
                  <a:lnTo>
                    <a:pt x="16524732" y="4406022"/>
                  </a:lnTo>
                  <a:lnTo>
                    <a:pt x="16214100" y="3784755"/>
                  </a:lnTo>
                  <a:close/>
                  <a:moveTo>
                    <a:pt x="14067688" y="3163487"/>
                  </a:moveTo>
                  <a:lnTo>
                    <a:pt x="14887758" y="3163487"/>
                  </a:lnTo>
                  <a:lnTo>
                    <a:pt x="15198392" y="3784755"/>
                  </a:lnTo>
                  <a:lnTo>
                    <a:pt x="14887758" y="4406022"/>
                  </a:lnTo>
                  <a:lnTo>
                    <a:pt x="14067688" y="4406022"/>
                  </a:lnTo>
                  <a:lnTo>
                    <a:pt x="13757052" y="3784755"/>
                  </a:lnTo>
                  <a:close/>
                  <a:moveTo>
                    <a:pt x="11610640" y="3163487"/>
                  </a:moveTo>
                  <a:lnTo>
                    <a:pt x="12430710" y="3163487"/>
                  </a:lnTo>
                  <a:lnTo>
                    <a:pt x="12741344" y="3784755"/>
                  </a:lnTo>
                  <a:lnTo>
                    <a:pt x="12430710" y="4406022"/>
                  </a:lnTo>
                  <a:lnTo>
                    <a:pt x="11610640" y="4406022"/>
                  </a:lnTo>
                  <a:lnTo>
                    <a:pt x="11300004" y="3784755"/>
                  </a:lnTo>
                  <a:close/>
                  <a:moveTo>
                    <a:pt x="9165113" y="3163487"/>
                  </a:moveTo>
                  <a:lnTo>
                    <a:pt x="9985185" y="3163487"/>
                  </a:lnTo>
                  <a:lnTo>
                    <a:pt x="10295820" y="3784755"/>
                  </a:lnTo>
                  <a:lnTo>
                    <a:pt x="9985185" y="4406022"/>
                  </a:lnTo>
                  <a:lnTo>
                    <a:pt x="9165113" y="4406022"/>
                  </a:lnTo>
                  <a:lnTo>
                    <a:pt x="8854481" y="3784755"/>
                  </a:lnTo>
                  <a:close/>
                  <a:moveTo>
                    <a:pt x="6708064" y="3163487"/>
                  </a:moveTo>
                  <a:lnTo>
                    <a:pt x="7528135" y="3163487"/>
                  </a:lnTo>
                  <a:lnTo>
                    <a:pt x="7838769" y="3784755"/>
                  </a:lnTo>
                  <a:lnTo>
                    <a:pt x="7528135" y="4406022"/>
                  </a:lnTo>
                  <a:lnTo>
                    <a:pt x="6708064" y="4406022"/>
                  </a:lnTo>
                  <a:lnTo>
                    <a:pt x="6397429" y="3784755"/>
                  </a:lnTo>
                  <a:close/>
                  <a:moveTo>
                    <a:pt x="4251015" y="3163487"/>
                  </a:moveTo>
                  <a:lnTo>
                    <a:pt x="5071086" y="3163487"/>
                  </a:lnTo>
                  <a:lnTo>
                    <a:pt x="5381721" y="3784755"/>
                  </a:lnTo>
                  <a:lnTo>
                    <a:pt x="5071086" y="4406022"/>
                  </a:lnTo>
                  <a:lnTo>
                    <a:pt x="4251015" y="4406022"/>
                  </a:lnTo>
                  <a:lnTo>
                    <a:pt x="3940380" y="3784755"/>
                  </a:lnTo>
                  <a:close/>
                  <a:moveTo>
                    <a:pt x="17464865" y="3066535"/>
                  </a:moveTo>
                  <a:lnTo>
                    <a:pt x="17721765" y="3335989"/>
                  </a:lnTo>
                  <a:cubicBezTo>
                    <a:pt x="17831345" y="3456555"/>
                    <a:pt x="17938073" y="3579760"/>
                    <a:pt x="18041841" y="3705498"/>
                  </a:cubicBezTo>
                  <a:lnTo>
                    <a:pt x="18062876" y="3732264"/>
                  </a:lnTo>
                  <a:lnTo>
                    <a:pt x="17753272" y="3732264"/>
                  </a:lnTo>
                  <a:lnTo>
                    <a:pt x="17442634" y="3110997"/>
                  </a:lnTo>
                  <a:close/>
                  <a:moveTo>
                    <a:pt x="15296212" y="2489729"/>
                  </a:moveTo>
                  <a:lnTo>
                    <a:pt x="16116284" y="2489729"/>
                  </a:lnTo>
                  <a:lnTo>
                    <a:pt x="16426916" y="3110997"/>
                  </a:lnTo>
                  <a:lnTo>
                    <a:pt x="16116284" y="3732264"/>
                  </a:lnTo>
                  <a:lnTo>
                    <a:pt x="15296212" y="3732264"/>
                  </a:lnTo>
                  <a:lnTo>
                    <a:pt x="14985578" y="3110997"/>
                  </a:lnTo>
                  <a:close/>
                  <a:moveTo>
                    <a:pt x="12839164" y="2489729"/>
                  </a:moveTo>
                  <a:lnTo>
                    <a:pt x="13659236" y="2489729"/>
                  </a:lnTo>
                  <a:lnTo>
                    <a:pt x="13969870" y="3110997"/>
                  </a:lnTo>
                  <a:lnTo>
                    <a:pt x="13659236" y="3732264"/>
                  </a:lnTo>
                  <a:lnTo>
                    <a:pt x="12839164" y="3732264"/>
                  </a:lnTo>
                  <a:lnTo>
                    <a:pt x="12528532" y="3110997"/>
                  </a:lnTo>
                  <a:close/>
                  <a:moveTo>
                    <a:pt x="10382116" y="2489729"/>
                  </a:moveTo>
                  <a:lnTo>
                    <a:pt x="11202188" y="2489729"/>
                  </a:lnTo>
                  <a:lnTo>
                    <a:pt x="11512824" y="3110997"/>
                  </a:lnTo>
                  <a:lnTo>
                    <a:pt x="11202188" y="3732264"/>
                  </a:lnTo>
                  <a:lnTo>
                    <a:pt x="10382116" y="3732264"/>
                  </a:lnTo>
                  <a:lnTo>
                    <a:pt x="10071487" y="3110997"/>
                  </a:lnTo>
                  <a:close/>
                  <a:moveTo>
                    <a:pt x="7936589" y="2489729"/>
                  </a:moveTo>
                  <a:lnTo>
                    <a:pt x="8756661" y="2489729"/>
                  </a:lnTo>
                  <a:lnTo>
                    <a:pt x="9067293" y="3110997"/>
                  </a:lnTo>
                  <a:lnTo>
                    <a:pt x="8756661" y="3732264"/>
                  </a:lnTo>
                  <a:lnTo>
                    <a:pt x="7936589" y="3732264"/>
                  </a:lnTo>
                  <a:lnTo>
                    <a:pt x="7625953" y="3110997"/>
                  </a:lnTo>
                  <a:close/>
                  <a:moveTo>
                    <a:pt x="5479539" y="2489729"/>
                  </a:moveTo>
                  <a:lnTo>
                    <a:pt x="6299611" y="2489729"/>
                  </a:lnTo>
                  <a:lnTo>
                    <a:pt x="6610245" y="3110997"/>
                  </a:lnTo>
                  <a:lnTo>
                    <a:pt x="6299611" y="3732264"/>
                  </a:lnTo>
                  <a:lnTo>
                    <a:pt x="5479539" y="3732264"/>
                  </a:lnTo>
                  <a:lnTo>
                    <a:pt x="5168905" y="3110997"/>
                  </a:lnTo>
                  <a:close/>
                  <a:moveTo>
                    <a:pt x="3515786" y="2489729"/>
                  </a:moveTo>
                  <a:lnTo>
                    <a:pt x="3842560" y="2489729"/>
                  </a:lnTo>
                  <a:lnTo>
                    <a:pt x="4153195" y="3110997"/>
                  </a:lnTo>
                  <a:lnTo>
                    <a:pt x="3842560" y="3732264"/>
                  </a:lnTo>
                  <a:lnTo>
                    <a:pt x="3022488" y="3732264"/>
                  </a:lnTo>
                  <a:lnTo>
                    <a:pt x="2762832" y="3212951"/>
                  </a:lnTo>
                  <a:lnTo>
                    <a:pt x="2982720" y="2982318"/>
                  </a:lnTo>
                  <a:cubicBezTo>
                    <a:pt x="3097901" y="2867138"/>
                    <a:pt x="3215827" y="2754704"/>
                    <a:pt x="3336392" y="2645123"/>
                  </a:cubicBezTo>
                  <a:close/>
                  <a:moveTo>
                    <a:pt x="3981421" y="2108530"/>
                  </a:moveTo>
                  <a:lnTo>
                    <a:pt x="3842560" y="2386246"/>
                  </a:lnTo>
                  <a:lnTo>
                    <a:pt x="3635249" y="2386246"/>
                  </a:lnTo>
                  <a:lnTo>
                    <a:pt x="3705901" y="2325046"/>
                  </a:lnTo>
                  <a:close/>
                  <a:moveTo>
                    <a:pt x="16380550" y="2104350"/>
                  </a:moveTo>
                  <a:lnTo>
                    <a:pt x="16661390" y="2325046"/>
                  </a:lnTo>
                  <a:cubicBezTo>
                    <a:pt x="16787128" y="2428815"/>
                    <a:pt x="16910333" y="2535543"/>
                    <a:pt x="17030899" y="2645123"/>
                  </a:cubicBezTo>
                  <a:lnTo>
                    <a:pt x="17383445" y="2981245"/>
                  </a:lnTo>
                  <a:lnTo>
                    <a:pt x="17344814" y="3058506"/>
                  </a:lnTo>
                  <a:lnTo>
                    <a:pt x="16524736" y="3058506"/>
                  </a:lnTo>
                  <a:lnTo>
                    <a:pt x="16214102" y="2437238"/>
                  </a:lnTo>
                  <a:close/>
                  <a:moveTo>
                    <a:pt x="14067690" y="1815984"/>
                  </a:moveTo>
                  <a:lnTo>
                    <a:pt x="14887760" y="1815984"/>
                  </a:lnTo>
                  <a:lnTo>
                    <a:pt x="15198392" y="2437238"/>
                  </a:lnTo>
                  <a:lnTo>
                    <a:pt x="14887760" y="3058506"/>
                  </a:lnTo>
                  <a:lnTo>
                    <a:pt x="14067690" y="3058506"/>
                  </a:lnTo>
                  <a:lnTo>
                    <a:pt x="13757056" y="2437238"/>
                  </a:lnTo>
                  <a:close/>
                  <a:moveTo>
                    <a:pt x="11610644" y="1815984"/>
                  </a:moveTo>
                  <a:lnTo>
                    <a:pt x="12430712" y="1815984"/>
                  </a:lnTo>
                  <a:lnTo>
                    <a:pt x="12741346" y="2437238"/>
                  </a:lnTo>
                  <a:lnTo>
                    <a:pt x="12430712" y="3058506"/>
                  </a:lnTo>
                  <a:lnTo>
                    <a:pt x="11610644" y="3058506"/>
                  </a:lnTo>
                  <a:lnTo>
                    <a:pt x="11300008" y="2437238"/>
                  </a:lnTo>
                  <a:close/>
                  <a:moveTo>
                    <a:pt x="4381341" y="1815981"/>
                  </a:moveTo>
                  <a:lnTo>
                    <a:pt x="5071086" y="1815981"/>
                  </a:lnTo>
                  <a:lnTo>
                    <a:pt x="5381721" y="2437238"/>
                  </a:lnTo>
                  <a:lnTo>
                    <a:pt x="5071086" y="3058506"/>
                  </a:lnTo>
                  <a:lnTo>
                    <a:pt x="4251015" y="3058506"/>
                  </a:lnTo>
                  <a:lnTo>
                    <a:pt x="3940380" y="2437238"/>
                  </a:lnTo>
                  <a:lnTo>
                    <a:pt x="4179107" y="1959793"/>
                  </a:lnTo>
                  <a:close/>
                  <a:moveTo>
                    <a:pt x="9165113" y="1815980"/>
                  </a:moveTo>
                  <a:lnTo>
                    <a:pt x="9985185" y="1815980"/>
                  </a:lnTo>
                  <a:lnTo>
                    <a:pt x="10295820" y="2437238"/>
                  </a:lnTo>
                  <a:lnTo>
                    <a:pt x="9985185" y="3058506"/>
                  </a:lnTo>
                  <a:lnTo>
                    <a:pt x="9165113" y="3058506"/>
                  </a:lnTo>
                  <a:lnTo>
                    <a:pt x="8854481" y="2437238"/>
                  </a:lnTo>
                  <a:close/>
                  <a:moveTo>
                    <a:pt x="6708064" y="1815980"/>
                  </a:moveTo>
                  <a:lnTo>
                    <a:pt x="7528135" y="1815980"/>
                  </a:lnTo>
                  <a:lnTo>
                    <a:pt x="7838769" y="2437238"/>
                  </a:lnTo>
                  <a:lnTo>
                    <a:pt x="7528135" y="3058506"/>
                  </a:lnTo>
                  <a:lnTo>
                    <a:pt x="6708064" y="3058506"/>
                  </a:lnTo>
                  <a:lnTo>
                    <a:pt x="6397429" y="2437238"/>
                  </a:lnTo>
                  <a:close/>
                  <a:moveTo>
                    <a:pt x="15205517" y="1325157"/>
                  </a:moveTo>
                  <a:lnTo>
                    <a:pt x="15464236" y="1473917"/>
                  </a:lnTo>
                  <a:cubicBezTo>
                    <a:pt x="15744188" y="1644020"/>
                    <a:pt x="16015288" y="1827241"/>
                    <a:pt x="16276683" y="2022726"/>
                  </a:cubicBezTo>
                  <a:lnTo>
                    <a:pt x="16292031" y="2034788"/>
                  </a:lnTo>
                  <a:lnTo>
                    <a:pt x="16116298" y="2386246"/>
                  </a:lnTo>
                  <a:lnTo>
                    <a:pt x="15296226" y="2386246"/>
                  </a:lnTo>
                  <a:lnTo>
                    <a:pt x="14985592" y="1764991"/>
                  </a:lnTo>
                  <a:close/>
                  <a:moveTo>
                    <a:pt x="5306320" y="1242045"/>
                  </a:moveTo>
                  <a:lnTo>
                    <a:pt x="5071086" y="1712513"/>
                  </a:lnTo>
                  <a:lnTo>
                    <a:pt x="4530882" y="1712513"/>
                  </a:lnTo>
                  <a:lnTo>
                    <a:pt x="4903055" y="1473917"/>
                  </a:lnTo>
                  <a:close/>
                  <a:moveTo>
                    <a:pt x="12839182" y="1143744"/>
                  </a:moveTo>
                  <a:lnTo>
                    <a:pt x="13659252" y="1143744"/>
                  </a:lnTo>
                  <a:lnTo>
                    <a:pt x="13969886" y="1764991"/>
                  </a:lnTo>
                  <a:lnTo>
                    <a:pt x="13659252" y="2386246"/>
                  </a:lnTo>
                  <a:lnTo>
                    <a:pt x="12839182" y="2386246"/>
                  </a:lnTo>
                  <a:lnTo>
                    <a:pt x="12528548" y="1764991"/>
                  </a:lnTo>
                  <a:close/>
                  <a:moveTo>
                    <a:pt x="10382140" y="1143744"/>
                  </a:moveTo>
                  <a:lnTo>
                    <a:pt x="11202208" y="1143744"/>
                  </a:lnTo>
                  <a:lnTo>
                    <a:pt x="11512842" y="1764991"/>
                  </a:lnTo>
                  <a:lnTo>
                    <a:pt x="11202208" y="2386246"/>
                  </a:lnTo>
                  <a:lnTo>
                    <a:pt x="10382140" y="2386246"/>
                  </a:lnTo>
                  <a:lnTo>
                    <a:pt x="10071503" y="1764991"/>
                  </a:lnTo>
                  <a:close/>
                  <a:moveTo>
                    <a:pt x="5495424" y="1143735"/>
                  </a:moveTo>
                  <a:lnTo>
                    <a:pt x="6299611" y="1143735"/>
                  </a:lnTo>
                  <a:lnTo>
                    <a:pt x="6610245" y="1764991"/>
                  </a:lnTo>
                  <a:lnTo>
                    <a:pt x="6299611" y="2386246"/>
                  </a:lnTo>
                  <a:lnTo>
                    <a:pt x="5479539" y="2386246"/>
                  </a:lnTo>
                  <a:lnTo>
                    <a:pt x="5168905" y="1764991"/>
                  </a:lnTo>
                  <a:lnTo>
                    <a:pt x="5474070" y="1154671"/>
                  </a:lnTo>
                  <a:close/>
                  <a:moveTo>
                    <a:pt x="7936589" y="1143733"/>
                  </a:moveTo>
                  <a:lnTo>
                    <a:pt x="8756661" y="1143733"/>
                  </a:lnTo>
                  <a:lnTo>
                    <a:pt x="9067293" y="1764991"/>
                  </a:lnTo>
                  <a:lnTo>
                    <a:pt x="8756661" y="2386246"/>
                  </a:lnTo>
                  <a:lnTo>
                    <a:pt x="7936589" y="2386246"/>
                  </a:lnTo>
                  <a:lnTo>
                    <a:pt x="7625953" y="1764991"/>
                  </a:lnTo>
                  <a:close/>
                  <a:moveTo>
                    <a:pt x="13943077" y="719245"/>
                  </a:moveTo>
                  <a:lnTo>
                    <a:pt x="14147580" y="799878"/>
                  </a:lnTo>
                  <a:cubicBezTo>
                    <a:pt x="14452168" y="928708"/>
                    <a:pt x="14749185" y="1071936"/>
                    <a:pt x="15037775" y="1228708"/>
                  </a:cubicBezTo>
                  <a:lnTo>
                    <a:pt x="15109159" y="1269753"/>
                  </a:lnTo>
                  <a:lnTo>
                    <a:pt x="14887776" y="1712525"/>
                  </a:lnTo>
                  <a:lnTo>
                    <a:pt x="14067706" y="1712525"/>
                  </a:lnTo>
                  <a:lnTo>
                    <a:pt x="13757072" y="1091254"/>
                  </a:lnTo>
                  <a:close/>
                  <a:moveTo>
                    <a:pt x="6467998" y="701982"/>
                  </a:moveTo>
                  <a:lnTo>
                    <a:pt x="6299611" y="1038756"/>
                  </a:lnTo>
                  <a:lnTo>
                    <a:pt x="5700393" y="1038756"/>
                  </a:lnTo>
                  <a:lnTo>
                    <a:pt x="5768614" y="1003815"/>
                  </a:lnTo>
                  <a:cubicBezTo>
                    <a:pt x="5917016" y="932307"/>
                    <a:pt x="6067417" y="864293"/>
                    <a:pt x="6219712" y="799878"/>
                  </a:cubicBezTo>
                  <a:close/>
                  <a:moveTo>
                    <a:pt x="11610660" y="469988"/>
                  </a:moveTo>
                  <a:lnTo>
                    <a:pt x="12430730" y="469988"/>
                  </a:lnTo>
                  <a:lnTo>
                    <a:pt x="12741364" y="1091254"/>
                  </a:lnTo>
                  <a:lnTo>
                    <a:pt x="12430730" y="1712525"/>
                  </a:lnTo>
                  <a:lnTo>
                    <a:pt x="11610660" y="1712525"/>
                  </a:lnTo>
                  <a:lnTo>
                    <a:pt x="11300028" y="1091254"/>
                  </a:lnTo>
                  <a:close/>
                  <a:moveTo>
                    <a:pt x="9165113" y="469975"/>
                  </a:moveTo>
                  <a:lnTo>
                    <a:pt x="9985185" y="469975"/>
                  </a:lnTo>
                  <a:lnTo>
                    <a:pt x="10295820" y="1091242"/>
                  </a:lnTo>
                  <a:lnTo>
                    <a:pt x="9985185" y="1712509"/>
                  </a:lnTo>
                  <a:lnTo>
                    <a:pt x="9165113" y="1712509"/>
                  </a:lnTo>
                  <a:lnTo>
                    <a:pt x="8854481" y="1091242"/>
                  </a:lnTo>
                  <a:close/>
                  <a:moveTo>
                    <a:pt x="7118273" y="469975"/>
                  </a:moveTo>
                  <a:lnTo>
                    <a:pt x="7528135" y="469975"/>
                  </a:lnTo>
                  <a:lnTo>
                    <a:pt x="7838769" y="1091242"/>
                  </a:lnTo>
                  <a:lnTo>
                    <a:pt x="7528135" y="1712513"/>
                  </a:lnTo>
                  <a:lnTo>
                    <a:pt x="6708064" y="1712513"/>
                  </a:lnTo>
                  <a:lnTo>
                    <a:pt x="6397429" y="1091242"/>
                  </a:lnTo>
                  <a:lnTo>
                    <a:pt x="6622524" y="641054"/>
                  </a:lnTo>
                  <a:lnTo>
                    <a:pt x="6682167" y="617538"/>
                  </a:lnTo>
                  <a:close/>
                  <a:moveTo>
                    <a:pt x="7535957" y="349350"/>
                  </a:moveTo>
                  <a:lnTo>
                    <a:pt x="7528135" y="364996"/>
                  </a:lnTo>
                  <a:lnTo>
                    <a:pt x="7480862" y="364996"/>
                  </a:lnTo>
                  <a:close/>
                  <a:moveTo>
                    <a:pt x="12592872" y="288856"/>
                  </a:moveTo>
                  <a:lnTo>
                    <a:pt x="12728697" y="320205"/>
                  </a:lnTo>
                  <a:cubicBezTo>
                    <a:pt x="13054083" y="403923"/>
                    <a:pt x="13373177" y="503318"/>
                    <a:pt x="13685124" y="617538"/>
                  </a:cubicBezTo>
                  <a:lnTo>
                    <a:pt x="13839445" y="678384"/>
                  </a:lnTo>
                  <a:lnTo>
                    <a:pt x="13659256" y="1038764"/>
                  </a:lnTo>
                  <a:lnTo>
                    <a:pt x="12839184" y="1038764"/>
                  </a:lnTo>
                  <a:lnTo>
                    <a:pt x="12528552" y="417497"/>
                  </a:lnTo>
                  <a:close/>
                  <a:moveTo>
                    <a:pt x="11469807" y="83299"/>
                  </a:moveTo>
                  <a:lnTo>
                    <a:pt x="11734514" y="116935"/>
                  </a:lnTo>
                  <a:cubicBezTo>
                    <a:pt x="11903073" y="142690"/>
                    <a:pt x="12070272" y="172578"/>
                    <a:pt x="12236005" y="206492"/>
                  </a:cubicBezTo>
                  <a:lnTo>
                    <a:pt x="12481644" y="263185"/>
                  </a:lnTo>
                  <a:lnTo>
                    <a:pt x="12430732" y="365009"/>
                  </a:lnTo>
                  <a:lnTo>
                    <a:pt x="11610664" y="365009"/>
                  </a:lnTo>
                  <a:close/>
                  <a:moveTo>
                    <a:pt x="8900037" y="82974"/>
                  </a:moveTo>
                  <a:lnTo>
                    <a:pt x="9067293" y="417489"/>
                  </a:lnTo>
                  <a:lnTo>
                    <a:pt x="8756661" y="1038756"/>
                  </a:lnTo>
                  <a:lnTo>
                    <a:pt x="7936589" y="1038756"/>
                  </a:lnTo>
                  <a:lnTo>
                    <a:pt x="7625953" y="417489"/>
                  </a:lnTo>
                  <a:lnTo>
                    <a:pt x="7679292" y="310812"/>
                  </a:lnTo>
                  <a:lnTo>
                    <a:pt x="8131286" y="206492"/>
                  </a:lnTo>
                  <a:cubicBezTo>
                    <a:pt x="8297019" y="172578"/>
                    <a:pt x="8464218" y="142690"/>
                    <a:pt x="8632777" y="116935"/>
                  </a:cubicBezTo>
                  <a:close/>
                  <a:moveTo>
                    <a:pt x="10279249" y="2014"/>
                  </a:moveTo>
                  <a:lnTo>
                    <a:pt x="10707695" y="12847"/>
                  </a:lnTo>
                  <a:cubicBezTo>
                    <a:pt x="10881267" y="21646"/>
                    <a:pt x="11053692" y="34790"/>
                    <a:pt x="11224864" y="52173"/>
                  </a:cubicBezTo>
                  <a:lnTo>
                    <a:pt x="11337326" y="66464"/>
                  </a:lnTo>
                  <a:lnTo>
                    <a:pt x="11512844" y="417497"/>
                  </a:lnTo>
                  <a:lnTo>
                    <a:pt x="11202210" y="1038764"/>
                  </a:lnTo>
                  <a:lnTo>
                    <a:pt x="10382140" y="1038764"/>
                  </a:lnTo>
                  <a:lnTo>
                    <a:pt x="10071505" y="417497"/>
                  </a:lnTo>
                  <a:close/>
                  <a:moveTo>
                    <a:pt x="10167685" y="0"/>
                  </a:moveTo>
                  <a:lnTo>
                    <a:pt x="9985185" y="364996"/>
                  </a:lnTo>
                  <a:lnTo>
                    <a:pt x="9165113" y="364996"/>
                  </a:lnTo>
                  <a:lnTo>
                    <a:pt x="9016690" y="68151"/>
                  </a:lnTo>
                  <a:lnTo>
                    <a:pt x="9142427" y="52173"/>
                  </a:lnTo>
                  <a:cubicBezTo>
                    <a:pt x="9313599" y="34790"/>
                    <a:pt x="9486025" y="21646"/>
                    <a:pt x="9659597" y="1284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188" name="グループ化 187">
              <a:extLst>
                <a:ext uri="{FF2B5EF4-FFF2-40B4-BE49-F238E27FC236}">
                  <a16:creationId xmlns:a16="http://schemas.microsoft.com/office/drawing/2014/main" id="{BC3D4E16-2910-4638-9C3E-865C51CFF47C}"/>
                </a:ext>
              </a:extLst>
            </p:cNvPr>
            <p:cNvGrpSpPr/>
            <p:nvPr/>
          </p:nvGrpSpPr>
          <p:grpSpPr>
            <a:xfrm rot="11700000">
              <a:off x="5248221" y="2580551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29" name="フリーフォーム: 図形 528">
                <a:extLst>
                  <a:ext uri="{FF2B5EF4-FFF2-40B4-BE49-F238E27FC236}">
                    <a16:creationId xmlns:a16="http://schemas.microsoft.com/office/drawing/2014/main" id="{2D63F472-6C32-4018-85B7-7828B641273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: 図形 529">
                <a:extLst>
                  <a:ext uri="{FF2B5EF4-FFF2-40B4-BE49-F238E27FC236}">
                    <a16:creationId xmlns:a16="http://schemas.microsoft.com/office/drawing/2014/main" id="{B808424B-2D83-4B98-9B8B-2B7C5F9B8B12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: 図形 530">
                <a:extLst>
                  <a:ext uri="{FF2B5EF4-FFF2-40B4-BE49-F238E27FC236}">
                    <a16:creationId xmlns:a16="http://schemas.microsoft.com/office/drawing/2014/main" id="{02F839D9-A362-4CFD-9811-F3181D1CA188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: 図形 531">
                <a:extLst>
                  <a:ext uri="{FF2B5EF4-FFF2-40B4-BE49-F238E27FC236}">
                    <a16:creationId xmlns:a16="http://schemas.microsoft.com/office/drawing/2014/main" id="{DE54ED1A-D143-4C99-A878-3D3402276B7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: 図形 532">
                <a:extLst>
                  <a:ext uri="{FF2B5EF4-FFF2-40B4-BE49-F238E27FC236}">
                    <a16:creationId xmlns:a16="http://schemas.microsoft.com/office/drawing/2014/main" id="{4DD4C121-36DB-40DE-9E99-FFCD1A14CEA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: 図形 533">
                <a:extLst>
                  <a:ext uri="{FF2B5EF4-FFF2-40B4-BE49-F238E27FC236}">
                    <a16:creationId xmlns:a16="http://schemas.microsoft.com/office/drawing/2014/main" id="{0E30B658-487E-4047-AFEC-227827DB887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: 図形 534">
                <a:extLst>
                  <a:ext uri="{FF2B5EF4-FFF2-40B4-BE49-F238E27FC236}">
                    <a16:creationId xmlns:a16="http://schemas.microsoft.com/office/drawing/2014/main" id="{F7F274D6-E011-4E0F-A9B3-C4AFDA21FAD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: 図形 535">
                <a:extLst>
                  <a:ext uri="{FF2B5EF4-FFF2-40B4-BE49-F238E27FC236}">
                    <a16:creationId xmlns:a16="http://schemas.microsoft.com/office/drawing/2014/main" id="{CA56678F-6553-4B1E-B433-BCD6A76D01C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: 図形 536">
                <a:extLst>
                  <a:ext uri="{FF2B5EF4-FFF2-40B4-BE49-F238E27FC236}">
                    <a16:creationId xmlns:a16="http://schemas.microsoft.com/office/drawing/2014/main" id="{4CC9C8F0-16BC-4884-BAD4-CC6B27C67D86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: 図形 537">
                <a:extLst>
                  <a:ext uri="{FF2B5EF4-FFF2-40B4-BE49-F238E27FC236}">
                    <a16:creationId xmlns:a16="http://schemas.microsoft.com/office/drawing/2014/main" id="{4EE3C2B5-961D-4B79-BF76-D9C3F10B1E8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: 図形 538">
                <a:extLst>
                  <a:ext uri="{FF2B5EF4-FFF2-40B4-BE49-F238E27FC236}">
                    <a16:creationId xmlns:a16="http://schemas.microsoft.com/office/drawing/2014/main" id="{0FA0FFFE-9191-4145-B3A6-770D43C53DF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楕円 539">
                <a:extLst>
                  <a:ext uri="{FF2B5EF4-FFF2-40B4-BE49-F238E27FC236}">
                    <a16:creationId xmlns:a16="http://schemas.microsoft.com/office/drawing/2014/main" id="{D03EA687-1738-4782-82D1-EC86FAAEFCC3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楕円 540">
                <a:extLst>
                  <a:ext uri="{FF2B5EF4-FFF2-40B4-BE49-F238E27FC236}">
                    <a16:creationId xmlns:a16="http://schemas.microsoft.com/office/drawing/2014/main" id="{B942C8A2-3A6E-4503-B9AF-E6486738DB8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: 図形 541">
                <a:extLst>
                  <a:ext uri="{FF2B5EF4-FFF2-40B4-BE49-F238E27FC236}">
                    <a16:creationId xmlns:a16="http://schemas.microsoft.com/office/drawing/2014/main" id="{98665B77-6D33-42E4-83D8-098CEAA8DB95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: 図形 542">
                <a:extLst>
                  <a:ext uri="{FF2B5EF4-FFF2-40B4-BE49-F238E27FC236}">
                    <a16:creationId xmlns:a16="http://schemas.microsoft.com/office/drawing/2014/main" id="{B34CC0FD-6199-4F36-8510-4EA6026694E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星: 12 pt 543">
                <a:extLst>
                  <a:ext uri="{FF2B5EF4-FFF2-40B4-BE49-F238E27FC236}">
                    <a16:creationId xmlns:a16="http://schemas.microsoft.com/office/drawing/2014/main" id="{59191AE5-B10A-4C64-9C7A-F5CD2D103142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楕円 544">
                <a:extLst>
                  <a:ext uri="{FF2B5EF4-FFF2-40B4-BE49-F238E27FC236}">
                    <a16:creationId xmlns:a16="http://schemas.microsoft.com/office/drawing/2014/main" id="{76A2C770-DBC4-41D7-B040-405809AAD3E4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46" name="楕円 545">
                <a:extLst>
                  <a:ext uri="{FF2B5EF4-FFF2-40B4-BE49-F238E27FC236}">
                    <a16:creationId xmlns:a16="http://schemas.microsoft.com/office/drawing/2014/main" id="{15C62AEB-573B-4EAC-8939-F5342BBBC538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47" name="楕円 546">
                <a:extLst>
                  <a:ext uri="{FF2B5EF4-FFF2-40B4-BE49-F238E27FC236}">
                    <a16:creationId xmlns:a16="http://schemas.microsoft.com/office/drawing/2014/main" id="{9F7074BF-A170-4770-9A7F-249D0EE874B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89" name="グループ化 188">
              <a:extLst>
                <a:ext uri="{FF2B5EF4-FFF2-40B4-BE49-F238E27FC236}">
                  <a16:creationId xmlns:a16="http://schemas.microsoft.com/office/drawing/2014/main" id="{C2CE6C65-B1A9-4AAD-9750-5B1E3CA6D51F}"/>
                </a:ext>
              </a:extLst>
            </p:cNvPr>
            <p:cNvGrpSpPr/>
            <p:nvPr/>
          </p:nvGrpSpPr>
          <p:grpSpPr>
            <a:xfrm rot="3600000">
              <a:off x="4527904" y="2753296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10" name="フリーフォーム: 図形 509">
                <a:extLst>
                  <a:ext uri="{FF2B5EF4-FFF2-40B4-BE49-F238E27FC236}">
                    <a16:creationId xmlns:a16="http://schemas.microsoft.com/office/drawing/2014/main" id="{7CFF9B65-701F-46EF-83CD-ECD0CD155CE4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: 図形 510">
                <a:extLst>
                  <a:ext uri="{FF2B5EF4-FFF2-40B4-BE49-F238E27FC236}">
                    <a16:creationId xmlns:a16="http://schemas.microsoft.com/office/drawing/2014/main" id="{309971DD-6773-42C5-909D-FA169DE57F6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: 図形 511">
                <a:extLst>
                  <a:ext uri="{FF2B5EF4-FFF2-40B4-BE49-F238E27FC236}">
                    <a16:creationId xmlns:a16="http://schemas.microsoft.com/office/drawing/2014/main" id="{1B23179C-1795-459C-ABA2-01A33754AAF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: 図形 512">
                <a:extLst>
                  <a:ext uri="{FF2B5EF4-FFF2-40B4-BE49-F238E27FC236}">
                    <a16:creationId xmlns:a16="http://schemas.microsoft.com/office/drawing/2014/main" id="{845C2E8D-77B8-459B-919C-8539F37C0BF2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: 図形 513">
                <a:extLst>
                  <a:ext uri="{FF2B5EF4-FFF2-40B4-BE49-F238E27FC236}">
                    <a16:creationId xmlns:a16="http://schemas.microsoft.com/office/drawing/2014/main" id="{2FB9CB12-0F7D-46F4-84D7-1BEA0AFD7B4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: 図形 514">
                <a:extLst>
                  <a:ext uri="{FF2B5EF4-FFF2-40B4-BE49-F238E27FC236}">
                    <a16:creationId xmlns:a16="http://schemas.microsoft.com/office/drawing/2014/main" id="{08C59972-E6A7-4D6F-B6DF-CFD02D7471C5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: 図形 515">
                <a:extLst>
                  <a:ext uri="{FF2B5EF4-FFF2-40B4-BE49-F238E27FC236}">
                    <a16:creationId xmlns:a16="http://schemas.microsoft.com/office/drawing/2014/main" id="{B6A6A91B-449F-4CA8-8C99-BD5C2FD6AE8F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: 図形 516">
                <a:extLst>
                  <a:ext uri="{FF2B5EF4-FFF2-40B4-BE49-F238E27FC236}">
                    <a16:creationId xmlns:a16="http://schemas.microsoft.com/office/drawing/2014/main" id="{25B8C8E0-7C4A-419C-BE50-641A2112F5B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: 図形 517">
                <a:extLst>
                  <a:ext uri="{FF2B5EF4-FFF2-40B4-BE49-F238E27FC236}">
                    <a16:creationId xmlns:a16="http://schemas.microsoft.com/office/drawing/2014/main" id="{852E77F9-3C82-44CF-BABD-032799DB967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: 図形 518">
                <a:extLst>
                  <a:ext uri="{FF2B5EF4-FFF2-40B4-BE49-F238E27FC236}">
                    <a16:creationId xmlns:a16="http://schemas.microsoft.com/office/drawing/2014/main" id="{769BD5FB-12AD-4CE3-9A48-28EA9533F4B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: 図形 519">
                <a:extLst>
                  <a:ext uri="{FF2B5EF4-FFF2-40B4-BE49-F238E27FC236}">
                    <a16:creationId xmlns:a16="http://schemas.microsoft.com/office/drawing/2014/main" id="{1B1612AC-64F9-48D6-BE47-579349EC75E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楕円 520">
                <a:extLst>
                  <a:ext uri="{FF2B5EF4-FFF2-40B4-BE49-F238E27FC236}">
                    <a16:creationId xmlns:a16="http://schemas.microsoft.com/office/drawing/2014/main" id="{EC5A3E16-064B-42D1-A030-C0FFB82B9CB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楕円 521">
                <a:extLst>
                  <a:ext uri="{FF2B5EF4-FFF2-40B4-BE49-F238E27FC236}">
                    <a16:creationId xmlns:a16="http://schemas.microsoft.com/office/drawing/2014/main" id="{607FF04F-B731-43C8-A79C-93F4FABB706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: 図形 522">
                <a:extLst>
                  <a:ext uri="{FF2B5EF4-FFF2-40B4-BE49-F238E27FC236}">
                    <a16:creationId xmlns:a16="http://schemas.microsoft.com/office/drawing/2014/main" id="{574E0FD9-C082-4301-BA44-2C5379DB4208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B818CC4F-1428-434C-9AC9-F2AA1110BCB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星: 12 pt 524">
                <a:extLst>
                  <a:ext uri="{FF2B5EF4-FFF2-40B4-BE49-F238E27FC236}">
                    <a16:creationId xmlns:a16="http://schemas.microsoft.com/office/drawing/2014/main" id="{72B7FF9E-D593-4218-B42B-6C92C92483B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楕円 525">
                <a:extLst>
                  <a:ext uri="{FF2B5EF4-FFF2-40B4-BE49-F238E27FC236}">
                    <a16:creationId xmlns:a16="http://schemas.microsoft.com/office/drawing/2014/main" id="{1EAF9EB1-879C-4850-B7C2-D37724DE574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27" name="楕円 526">
                <a:extLst>
                  <a:ext uri="{FF2B5EF4-FFF2-40B4-BE49-F238E27FC236}">
                    <a16:creationId xmlns:a16="http://schemas.microsoft.com/office/drawing/2014/main" id="{38FD2F03-1085-4FBE-9610-21E047C8AA1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28" name="楕円 527">
                <a:extLst>
                  <a:ext uri="{FF2B5EF4-FFF2-40B4-BE49-F238E27FC236}">
                    <a16:creationId xmlns:a16="http://schemas.microsoft.com/office/drawing/2014/main" id="{2B37A150-0D09-4B3A-843A-04583AF8475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0" name="グループ化 189">
              <a:extLst>
                <a:ext uri="{FF2B5EF4-FFF2-40B4-BE49-F238E27FC236}">
                  <a16:creationId xmlns:a16="http://schemas.microsoft.com/office/drawing/2014/main" id="{5E40C808-B07A-489C-A5C9-FC6C62EFB805}"/>
                </a:ext>
              </a:extLst>
            </p:cNvPr>
            <p:cNvGrpSpPr/>
            <p:nvPr/>
          </p:nvGrpSpPr>
          <p:grpSpPr>
            <a:xfrm rot="6268806">
              <a:off x="3660600" y="1779751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91" name="フリーフォーム: 図形 490">
                <a:extLst>
                  <a:ext uri="{FF2B5EF4-FFF2-40B4-BE49-F238E27FC236}">
                    <a16:creationId xmlns:a16="http://schemas.microsoft.com/office/drawing/2014/main" id="{368FA6AB-EADE-481E-ACDF-61E3866453F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: 図形 491">
                <a:extLst>
                  <a:ext uri="{FF2B5EF4-FFF2-40B4-BE49-F238E27FC236}">
                    <a16:creationId xmlns:a16="http://schemas.microsoft.com/office/drawing/2014/main" id="{013B8B8B-7796-417C-AD75-C31B563B0F2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: 図形 492">
                <a:extLst>
                  <a:ext uri="{FF2B5EF4-FFF2-40B4-BE49-F238E27FC236}">
                    <a16:creationId xmlns:a16="http://schemas.microsoft.com/office/drawing/2014/main" id="{988686FE-1E7F-4A7C-917B-5B638022F12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: 図形 493">
                <a:extLst>
                  <a:ext uri="{FF2B5EF4-FFF2-40B4-BE49-F238E27FC236}">
                    <a16:creationId xmlns:a16="http://schemas.microsoft.com/office/drawing/2014/main" id="{EDEE82F3-22E0-4AE1-B4FD-29E60956ACFC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: 図形 494">
                <a:extLst>
                  <a:ext uri="{FF2B5EF4-FFF2-40B4-BE49-F238E27FC236}">
                    <a16:creationId xmlns:a16="http://schemas.microsoft.com/office/drawing/2014/main" id="{2B16D5D8-B390-48F8-AF28-298B7DEB589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: 図形 495">
                <a:extLst>
                  <a:ext uri="{FF2B5EF4-FFF2-40B4-BE49-F238E27FC236}">
                    <a16:creationId xmlns:a16="http://schemas.microsoft.com/office/drawing/2014/main" id="{50EA08FC-27A8-4F8C-BA54-95D94D4C6E7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: 図形 496">
                <a:extLst>
                  <a:ext uri="{FF2B5EF4-FFF2-40B4-BE49-F238E27FC236}">
                    <a16:creationId xmlns:a16="http://schemas.microsoft.com/office/drawing/2014/main" id="{FC5E97B7-04ED-498C-A2AB-24DC7F624DB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: 図形 497">
                <a:extLst>
                  <a:ext uri="{FF2B5EF4-FFF2-40B4-BE49-F238E27FC236}">
                    <a16:creationId xmlns:a16="http://schemas.microsoft.com/office/drawing/2014/main" id="{F5E10C1F-54B0-4BAF-9D8F-C5CC43983B1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: 図形 498">
                <a:extLst>
                  <a:ext uri="{FF2B5EF4-FFF2-40B4-BE49-F238E27FC236}">
                    <a16:creationId xmlns:a16="http://schemas.microsoft.com/office/drawing/2014/main" id="{B2A93629-1C75-434A-B0A2-8D7A4EB79AA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: 図形 499">
                <a:extLst>
                  <a:ext uri="{FF2B5EF4-FFF2-40B4-BE49-F238E27FC236}">
                    <a16:creationId xmlns:a16="http://schemas.microsoft.com/office/drawing/2014/main" id="{69B152D6-044E-4B33-9888-CB6DE2659B4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: 図形 500">
                <a:extLst>
                  <a:ext uri="{FF2B5EF4-FFF2-40B4-BE49-F238E27FC236}">
                    <a16:creationId xmlns:a16="http://schemas.microsoft.com/office/drawing/2014/main" id="{14C2F1CB-D923-4962-AA67-CAFAB9DF04EC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楕円 501">
                <a:extLst>
                  <a:ext uri="{FF2B5EF4-FFF2-40B4-BE49-F238E27FC236}">
                    <a16:creationId xmlns:a16="http://schemas.microsoft.com/office/drawing/2014/main" id="{109DF117-2EFE-4557-B0D5-BF335A78A02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3" name="楕円 502">
                <a:extLst>
                  <a:ext uri="{FF2B5EF4-FFF2-40B4-BE49-F238E27FC236}">
                    <a16:creationId xmlns:a16="http://schemas.microsoft.com/office/drawing/2014/main" id="{76F0B63D-30EB-4A75-BEE1-ED0CB244F8E5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: 図形 503">
                <a:extLst>
                  <a:ext uri="{FF2B5EF4-FFF2-40B4-BE49-F238E27FC236}">
                    <a16:creationId xmlns:a16="http://schemas.microsoft.com/office/drawing/2014/main" id="{9C820247-B3E3-4FF6-936A-5CB8AC90A3A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: 図形 504">
                <a:extLst>
                  <a:ext uri="{FF2B5EF4-FFF2-40B4-BE49-F238E27FC236}">
                    <a16:creationId xmlns:a16="http://schemas.microsoft.com/office/drawing/2014/main" id="{D1C036DD-9858-41C1-866A-EFE98B31978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星: 12 pt 505">
                <a:extLst>
                  <a:ext uri="{FF2B5EF4-FFF2-40B4-BE49-F238E27FC236}">
                    <a16:creationId xmlns:a16="http://schemas.microsoft.com/office/drawing/2014/main" id="{2388E9D4-A985-4E79-8032-3A772C25DBB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楕円 506">
                <a:extLst>
                  <a:ext uri="{FF2B5EF4-FFF2-40B4-BE49-F238E27FC236}">
                    <a16:creationId xmlns:a16="http://schemas.microsoft.com/office/drawing/2014/main" id="{D24D3016-C6F2-4014-B213-77DB001E34B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08" name="楕円 507">
                <a:extLst>
                  <a:ext uri="{FF2B5EF4-FFF2-40B4-BE49-F238E27FC236}">
                    <a16:creationId xmlns:a16="http://schemas.microsoft.com/office/drawing/2014/main" id="{CB8522CF-D3C1-44C2-A70D-7BB3D14CA59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09" name="楕円 508">
                <a:extLst>
                  <a:ext uri="{FF2B5EF4-FFF2-40B4-BE49-F238E27FC236}">
                    <a16:creationId xmlns:a16="http://schemas.microsoft.com/office/drawing/2014/main" id="{80CA17E7-9321-46F3-A77A-11184E6E656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765D2203-543F-4EA3-85DF-B40151CE5E2F}"/>
                </a:ext>
              </a:extLst>
            </p:cNvPr>
            <p:cNvGrpSpPr/>
            <p:nvPr/>
          </p:nvGrpSpPr>
          <p:grpSpPr>
            <a:xfrm rot="10800000">
              <a:off x="4237367" y="1428049"/>
              <a:ext cx="207657" cy="25242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72" name="フリーフォーム: 図形 471">
                <a:extLst>
                  <a:ext uri="{FF2B5EF4-FFF2-40B4-BE49-F238E27FC236}">
                    <a16:creationId xmlns:a16="http://schemas.microsoft.com/office/drawing/2014/main" id="{F0D2B04D-4F3B-4982-B3AE-31D6D6A9D34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: 図形 472">
                <a:extLst>
                  <a:ext uri="{FF2B5EF4-FFF2-40B4-BE49-F238E27FC236}">
                    <a16:creationId xmlns:a16="http://schemas.microsoft.com/office/drawing/2014/main" id="{C45B6855-1AB8-4169-ADB2-B2EEEC556974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: 図形 473">
                <a:extLst>
                  <a:ext uri="{FF2B5EF4-FFF2-40B4-BE49-F238E27FC236}">
                    <a16:creationId xmlns:a16="http://schemas.microsoft.com/office/drawing/2014/main" id="{10940199-EB67-40AA-9747-6EC7D43BED0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: 図形 474">
                <a:extLst>
                  <a:ext uri="{FF2B5EF4-FFF2-40B4-BE49-F238E27FC236}">
                    <a16:creationId xmlns:a16="http://schemas.microsoft.com/office/drawing/2014/main" id="{95CEA3C3-4009-4ED5-B94D-13D5F7DF2E1E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: 図形 475">
                <a:extLst>
                  <a:ext uri="{FF2B5EF4-FFF2-40B4-BE49-F238E27FC236}">
                    <a16:creationId xmlns:a16="http://schemas.microsoft.com/office/drawing/2014/main" id="{2DABBE40-D426-4ABF-997C-06367A15AB0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: 図形 476">
                <a:extLst>
                  <a:ext uri="{FF2B5EF4-FFF2-40B4-BE49-F238E27FC236}">
                    <a16:creationId xmlns:a16="http://schemas.microsoft.com/office/drawing/2014/main" id="{FE113039-C371-40EB-BCEC-5D34EA9E58E1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: 図形 477">
                <a:extLst>
                  <a:ext uri="{FF2B5EF4-FFF2-40B4-BE49-F238E27FC236}">
                    <a16:creationId xmlns:a16="http://schemas.microsoft.com/office/drawing/2014/main" id="{A9CB48A8-0C27-475E-AAAF-3D76E0D8C34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B0C76E1B-7468-4228-9A03-964CF9041E7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: 図形 479">
                <a:extLst>
                  <a:ext uri="{FF2B5EF4-FFF2-40B4-BE49-F238E27FC236}">
                    <a16:creationId xmlns:a16="http://schemas.microsoft.com/office/drawing/2014/main" id="{55C9A24E-13D5-48D1-99CB-EF0777C0E2C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: 図形 480">
                <a:extLst>
                  <a:ext uri="{FF2B5EF4-FFF2-40B4-BE49-F238E27FC236}">
                    <a16:creationId xmlns:a16="http://schemas.microsoft.com/office/drawing/2014/main" id="{8327BBA6-481C-4E05-AD95-4276A5F2852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: 図形 481">
                <a:extLst>
                  <a:ext uri="{FF2B5EF4-FFF2-40B4-BE49-F238E27FC236}">
                    <a16:creationId xmlns:a16="http://schemas.microsoft.com/office/drawing/2014/main" id="{36E89CF1-39FD-480B-86EF-A23C345EE7F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楕円 482">
                <a:extLst>
                  <a:ext uri="{FF2B5EF4-FFF2-40B4-BE49-F238E27FC236}">
                    <a16:creationId xmlns:a16="http://schemas.microsoft.com/office/drawing/2014/main" id="{F69CA552-FEA9-45A9-BC4F-86AFBD93ECAB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楕円 483">
                <a:extLst>
                  <a:ext uri="{FF2B5EF4-FFF2-40B4-BE49-F238E27FC236}">
                    <a16:creationId xmlns:a16="http://schemas.microsoft.com/office/drawing/2014/main" id="{520D65A9-364F-46D1-8673-418EC1BCB12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: 図形 484">
                <a:extLst>
                  <a:ext uri="{FF2B5EF4-FFF2-40B4-BE49-F238E27FC236}">
                    <a16:creationId xmlns:a16="http://schemas.microsoft.com/office/drawing/2014/main" id="{246FBD06-6B9B-402F-8E5D-49F6147CA84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: 図形 485">
                <a:extLst>
                  <a:ext uri="{FF2B5EF4-FFF2-40B4-BE49-F238E27FC236}">
                    <a16:creationId xmlns:a16="http://schemas.microsoft.com/office/drawing/2014/main" id="{4DB0B034-4AE1-4C1B-BF0E-C2E4D76A7AE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星: 12 pt 486">
                <a:extLst>
                  <a:ext uri="{FF2B5EF4-FFF2-40B4-BE49-F238E27FC236}">
                    <a16:creationId xmlns:a16="http://schemas.microsoft.com/office/drawing/2014/main" id="{830CFB0F-6113-4B03-BCF3-93EF6D7D54C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楕円 487">
                <a:extLst>
                  <a:ext uri="{FF2B5EF4-FFF2-40B4-BE49-F238E27FC236}">
                    <a16:creationId xmlns:a16="http://schemas.microsoft.com/office/drawing/2014/main" id="{7F0781A1-1978-4167-9487-5924CD9BF73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89" name="楕円 488">
                <a:extLst>
                  <a:ext uri="{FF2B5EF4-FFF2-40B4-BE49-F238E27FC236}">
                    <a16:creationId xmlns:a16="http://schemas.microsoft.com/office/drawing/2014/main" id="{C603A985-9434-44A5-B586-F76C81FA138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90" name="楕円 489">
                <a:extLst>
                  <a:ext uri="{FF2B5EF4-FFF2-40B4-BE49-F238E27FC236}">
                    <a16:creationId xmlns:a16="http://schemas.microsoft.com/office/drawing/2014/main" id="{C92C37C5-FAF9-4884-A9AB-43357E28022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2" name="グループ化 191">
              <a:extLst>
                <a:ext uri="{FF2B5EF4-FFF2-40B4-BE49-F238E27FC236}">
                  <a16:creationId xmlns:a16="http://schemas.microsoft.com/office/drawing/2014/main" id="{C3D69BEB-8696-45A3-AAA7-D9816E80A24F}"/>
                </a:ext>
              </a:extLst>
            </p:cNvPr>
            <p:cNvGrpSpPr/>
            <p:nvPr/>
          </p:nvGrpSpPr>
          <p:grpSpPr>
            <a:xfrm rot="14483711">
              <a:off x="4990274" y="1741363"/>
              <a:ext cx="207658" cy="25242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2B450BD6-2B6D-4827-BB62-CEBED92616B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A8C8647F-046F-4BC1-BD80-5C0241578F1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F801E92E-D540-43CA-8897-C2DF1F921EA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311FF496-CA70-4DFE-ABF8-5EDF9247028E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A7EE1F7C-8A8C-4794-838A-AD40D7A9CD3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A4FF90D0-B304-43A3-AEAE-53DA6C7A2E3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2B3B5EEF-A215-4618-BD2E-952232790FA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DAF5826E-B26B-4C7B-9FD5-F914F462F73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B8BF3DB3-D6B5-47C7-830F-5B1EEBDBBC5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2147DA43-85A6-4206-82A4-B30C8EAD606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B16DF286-DFFA-4C2E-92B8-7504CAF8223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楕円 463">
                <a:extLst>
                  <a:ext uri="{FF2B5EF4-FFF2-40B4-BE49-F238E27FC236}">
                    <a16:creationId xmlns:a16="http://schemas.microsoft.com/office/drawing/2014/main" id="{DE1C9EDA-F0BF-4661-9C4C-EE3E6F69C9F8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楕円 464">
                <a:extLst>
                  <a:ext uri="{FF2B5EF4-FFF2-40B4-BE49-F238E27FC236}">
                    <a16:creationId xmlns:a16="http://schemas.microsoft.com/office/drawing/2014/main" id="{0FA1A136-078D-4DDD-B992-E66CE151F24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: 図形 465">
                <a:extLst>
                  <a:ext uri="{FF2B5EF4-FFF2-40B4-BE49-F238E27FC236}">
                    <a16:creationId xmlns:a16="http://schemas.microsoft.com/office/drawing/2014/main" id="{CC61B30D-1391-49E1-B57A-5506B225DB5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C8591324-214F-4283-96CE-CA63CB7EB1D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星: 12 pt 467">
                <a:extLst>
                  <a:ext uri="{FF2B5EF4-FFF2-40B4-BE49-F238E27FC236}">
                    <a16:creationId xmlns:a16="http://schemas.microsoft.com/office/drawing/2014/main" id="{A57236F2-ADFA-4AC4-A42B-C2C043B1217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楕円 468">
                <a:extLst>
                  <a:ext uri="{FF2B5EF4-FFF2-40B4-BE49-F238E27FC236}">
                    <a16:creationId xmlns:a16="http://schemas.microsoft.com/office/drawing/2014/main" id="{89BFE19F-3F2A-463A-BCB6-8A1DE3D41D4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70" name="楕円 469">
                <a:extLst>
                  <a:ext uri="{FF2B5EF4-FFF2-40B4-BE49-F238E27FC236}">
                    <a16:creationId xmlns:a16="http://schemas.microsoft.com/office/drawing/2014/main" id="{525EC676-71FB-40EF-9736-EF994F85ED7F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71" name="楕円 470">
                <a:extLst>
                  <a:ext uri="{FF2B5EF4-FFF2-40B4-BE49-F238E27FC236}">
                    <a16:creationId xmlns:a16="http://schemas.microsoft.com/office/drawing/2014/main" id="{4320242E-0DFA-47E3-A520-D2F7F8F1506F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3" name="グループ化 192">
              <a:extLst>
                <a:ext uri="{FF2B5EF4-FFF2-40B4-BE49-F238E27FC236}">
                  <a16:creationId xmlns:a16="http://schemas.microsoft.com/office/drawing/2014/main" id="{ABEE6DAA-3E34-4BF2-B76E-AF8F6B54ECFA}"/>
                </a:ext>
              </a:extLst>
            </p:cNvPr>
            <p:cNvGrpSpPr/>
            <p:nvPr/>
          </p:nvGrpSpPr>
          <p:grpSpPr>
            <a:xfrm rot="8783117">
              <a:off x="4388656" y="2162577"/>
              <a:ext cx="251147" cy="30529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4E0B0F72-2160-4011-8CB7-68E05936A79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953548DB-91A2-4E49-ADFA-8FB6A23278D2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E76B8409-EE95-4E30-B78D-A34A77F9DA04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1E4BBF00-3E12-4541-9732-5D13D97DC48E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3261DC66-5CC9-41F6-A0A9-4E16481594D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E2704721-418A-4813-A825-2989E30B74C0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C767C178-34A4-4363-9311-230A6F39794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97CC5DF8-4FEC-4BF1-B867-D90EEFC62A3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3BD49456-8807-49D0-A6F3-836C0010C21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D86335CE-DA9F-49AE-8E0B-E84859CFAA1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AEC88EEF-8BD8-4B8D-A242-8C21F5363549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楕円 444">
                <a:extLst>
                  <a:ext uri="{FF2B5EF4-FFF2-40B4-BE49-F238E27FC236}">
                    <a16:creationId xmlns:a16="http://schemas.microsoft.com/office/drawing/2014/main" id="{B91E8D1E-636B-4F21-B325-48EA4E2D3EF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楕円 445">
                <a:extLst>
                  <a:ext uri="{FF2B5EF4-FFF2-40B4-BE49-F238E27FC236}">
                    <a16:creationId xmlns:a16="http://schemas.microsoft.com/office/drawing/2014/main" id="{0DAEE03F-E28C-4C9B-A182-BF4214654B79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94017F0C-5A53-42CE-90AF-98F61E9D0D1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7E97D041-121A-4A15-AF09-9AA79ED3B60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星: 12 pt 448">
                <a:extLst>
                  <a:ext uri="{FF2B5EF4-FFF2-40B4-BE49-F238E27FC236}">
                    <a16:creationId xmlns:a16="http://schemas.microsoft.com/office/drawing/2014/main" id="{290024F1-672B-4F91-BB63-401AF1AE118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楕円 449">
                <a:extLst>
                  <a:ext uri="{FF2B5EF4-FFF2-40B4-BE49-F238E27FC236}">
                    <a16:creationId xmlns:a16="http://schemas.microsoft.com/office/drawing/2014/main" id="{04D02D82-EA59-4BFC-AB1F-8711AB3E809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51" name="楕円 450">
                <a:extLst>
                  <a:ext uri="{FF2B5EF4-FFF2-40B4-BE49-F238E27FC236}">
                    <a16:creationId xmlns:a16="http://schemas.microsoft.com/office/drawing/2014/main" id="{3AD9E318-2FD6-40C9-9F13-E0D893CAEBD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52" name="楕円 451">
                <a:extLst>
                  <a:ext uri="{FF2B5EF4-FFF2-40B4-BE49-F238E27FC236}">
                    <a16:creationId xmlns:a16="http://schemas.microsoft.com/office/drawing/2014/main" id="{C965B2D4-A245-4616-AE7A-317512F9F09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4" name="グループ化 193">
              <a:extLst>
                <a:ext uri="{FF2B5EF4-FFF2-40B4-BE49-F238E27FC236}">
                  <a16:creationId xmlns:a16="http://schemas.microsoft.com/office/drawing/2014/main" id="{FE02A2E5-496C-4EB7-BE94-46564C1283C5}"/>
                </a:ext>
              </a:extLst>
            </p:cNvPr>
            <p:cNvGrpSpPr/>
            <p:nvPr/>
          </p:nvGrpSpPr>
          <p:grpSpPr>
            <a:xfrm rot="16200000">
              <a:off x="5517089" y="1901516"/>
              <a:ext cx="251150" cy="305296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41CB6708-AB1B-4029-9B7E-80A58356066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C14C6B44-3530-4F6A-9B3A-F0768113220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AE56288A-1D24-4831-BB04-D6892F6D56C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29563EBF-EEB8-42F2-827E-65295392F91C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8C998AE6-2BA5-4A27-B087-14CFE197501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73DE71B4-65DB-4727-A8DE-51A45F192AC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E0E6123A-DB1D-4E39-BED2-001EA35206F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3B2676C0-66CD-41FA-9A50-7317CD1E6C9F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D8E83F7D-A534-4BA3-B6DE-B6D1EC5C306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F4198335-A6EC-4FF7-94D2-536171B849A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26A457AC-DE9C-459D-BCC3-581530183A6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楕円 425">
                <a:extLst>
                  <a:ext uri="{FF2B5EF4-FFF2-40B4-BE49-F238E27FC236}">
                    <a16:creationId xmlns:a16="http://schemas.microsoft.com/office/drawing/2014/main" id="{C25798F3-B6AB-4846-BE10-3A90CBA5AA8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楕円 426">
                <a:extLst>
                  <a:ext uri="{FF2B5EF4-FFF2-40B4-BE49-F238E27FC236}">
                    <a16:creationId xmlns:a16="http://schemas.microsoft.com/office/drawing/2014/main" id="{D24BCF1F-F848-4BA6-AB72-9636ECB69AB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CE6CB87F-58B4-4629-B08F-9D72000A496C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1E97E51B-96DC-406C-8038-F52D44C1794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星: 12 pt 429">
                <a:extLst>
                  <a:ext uri="{FF2B5EF4-FFF2-40B4-BE49-F238E27FC236}">
                    <a16:creationId xmlns:a16="http://schemas.microsoft.com/office/drawing/2014/main" id="{BBDEE717-D3CE-4CA6-9814-AC618A3A28B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楕円 430">
                <a:extLst>
                  <a:ext uri="{FF2B5EF4-FFF2-40B4-BE49-F238E27FC236}">
                    <a16:creationId xmlns:a16="http://schemas.microsoft.com/office/drawing/2014/main" id="{E2C1C19E-B681-4298-B9F3-FF17BA2D3FD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32" name="楕円 431">
                <a:extLst>
                  <a:ext uri="{FF2B5EF4-FFF2-40B4-BE49-F238E27FC236}">
                    <a16:creationId xmlns:a16="http://schemas.microsoft.com/office/drawing/2014/main" id="{4DC848A7-4310-48A9-8CFE-5C7E760FC25F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33" name="楕円 432">
                <a:extLst>
                  <a:ext uri="{FF2B5EF4-FFF2-40B4-BE49-F238E27FC236}">
                    <a16:creationId xmlns:a16="http://schemas.microsoft.com/office/drawing/2014/main" id="{7FC347E6-08C3-4058-B988-C3E4FB399C3D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5" name="グループ化 194">
              <a:extLst>
                <a:ext uri="{FF2B5EF4-FFF2-40B4-BE49-F238E27FC236}">
                  <a16:creationId xmlns:a16="http://schemas.microsoft.com/office/drawing/2014/main" id="{97A49627-F7B0-4596-BA1E-8874C3252009}"/>
                </a:ext>
              </a:extLst>
            </p:cNvPr>
            <p:cNvGrpSpPr/>
            <p:nvPr/>
          </p:nvGrpSpPr>
          <p:grpSpPr>
            <a:xfrm rot="6300000">
              <a:off x="4827963" y="958614"/>
              <a:ext cx="207657" cy="252426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EBA7752F-FBA5-4408-BDB3-3FF820F7F687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1EB77331-0CE2-433E-A1CC-A3455E410199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6D09A648-7152-4A17-B266-59B1653DA56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BC1F9659-619E-4C93-A967-C5BAF09C337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1DA127C8-89C7-40DB-88DC-B76339055C8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F4AC9A9B-EB25-45DD-B1C4-D059BD8CD5A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AD36EFA4-FDEB-4B21-905C-04EA9DBB8F4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7BAC0B5C-4293-45F7-B2EF-59775DADD72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D7CA2109-17FA-4F70-8D54-A755505379C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C0491812-29FD-43D0-8228-54D6FF82EB8F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1918ECE5-B7C8-46FF-AC9A-400FFE1411A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楕円 406">
                <a:extLst>
                  <a:ext uri="{FF2B5EF4-FFF2-40B4-BE49-F238E27FC236}">
                    <a16:creationId xmlns:a16="http://schemas.microsoft.com/office/drawing/2014/main" id="{2A35BF72-8579-46AC-95D7-909CFF6BFB6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楕円 407">
                <a:extLst>
                  <a:ext uri="{FF2B5EF4-FFF2-40B4-BE49-F238E27FC236}">
                    <a16:creationId xmlns:a16="http://schemas.microsoft.com/office/drawing/2014/main" id="{91984441-4C3D-4771-90A9-9A8DED8979B2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35A8861B-F062-498E-A4A4-9FCC8BF915C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6162B746-571A-4E4E-8A5E-709DC72B519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星: 12 pt 410">
                <a:extLst>
                  <a:ext uri="{FF2B5EF4-FFF2-40B4-BE49-F238E27FC236}">
                    <a16:creationId xmlns:a16="http://schemas.microsoft.com/office/drawing/2014/main" id="{CC9DCE5B-C4C5-46A3-B67D-93809A3D58FA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楕円 411">
                <a:extLst>
                  <a:ext uri="{FF2B5EF4-FFF2-40B4-BE49-F238E27FC236}">
                    <a16:creationId xmlns:a16="http://schemas.microsoft.com/office/drawing/2014/main" id="{1CDF1737-C607-43BD-94C5-F45F37D53149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13" name="楕円 412">
                <a:extLst>
                  <a:ext uri="{FF2B5EF4-FFF2-40B4-BE49-F238E27FC236}">
                    <a16:creationId xmlns:a16="http://schemas.microsoft.com/office/drawing/2014/main" id="{D092A9CF-2BE9-46AE-8AB7-E1F1DF17361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14" name="楕円 413">
                <a:extLst>
                  <a:ext uri="{FF2B5EF4-FFF2-40B4-BE49-F238E27FC236}">
                    <a16:creationId xmlns:a16="http://schemas.microsoft.com/office/drawing/2014/main" id="{9889B5CE-EC3B-458E-9FC8-771AF532074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6" name="グループ化 195">
              <a:extLst>
                <a:ext uri="{FF2B5EF4-FFF2-40B4-BE49-F238E27FC236}">
                  <a16:creationId xmlns:a16="http://schemas.microsoft.com/office/drawing/2014/main" id="{F3B48AD5-FE64-444C-96E5-629B83CAB94D}"/>
                </a:ext>
              </a:extLst>
            </p:cNvPr>
            <p:cNvGrpSpPr/>
            <p:nvPr/>
          </p:nvGrpSpPr>
          <p:grpSpPr>
            <a:xfrm rot="900000">
              <a:off x="3866788" y="2804957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6DF90B97-0E71-453A-8BB9-EC8D9EC23332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C5EDE686-3132-4EF4-AD9E-9400A3A8EFD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35C21928-8C7C-469D-AF1C-8D96CC5F882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46633513-AEE7-4545-BF8C-F33488ABAC1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39C2D331-5AD1-49D0-BCB4-DA435B6BAE7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35EDC3BA-2259-49F6-AAA2-1402A957D9F1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46EBC838-4489-4258-8103-5C9BD317B87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3430C83F-30DA-4816-8C0F-06760FCD245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DEF24739-0F59-4630-B089-0EC0A34F1B51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44A4C552-E204-4392-98DE-53966F783B4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FB17DE95-7D2C-4B19-BAD7-02E258E06C1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BC92FA6D-5148-439F-8006-E8CE908EC911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楕円 388">
                <a:extLst>
                  <a:ext uri="{FF2B5EF4-FFF2-40B4-BE49-F238E27FC236}">
                    <a16:creationId xmlns:a16="http://schemas.microsoft.com/office/drawing/2014/main" id="{8B6F1162-4EF5-4503-82EE-89DA3F028AE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DFC0964D-7A6E-4ED0-AECA-EC98CCEA658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D326316D-350D-4228-B9A9-9DEB1AA39DAD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星: 12 pt 391">
                <a:extLst>
                  <a:ext uri="{FF2B5EF4-FFF2-40B4-BE49-F238E27FC236}">
                    <a16:creationId xmlns:a16="http://schemas.microsoft.com/office/drawing/2014/main" id="{48775C5C-D839-4F96-9E43-ADCA6784DB42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楕円 392">
                <a:extLst>
                  <a:ext uri="{FF2B5EF4-FFF2-40B4-BE49-F238E27FC236}">
                    <a16:creationId xmlns:a16="http://schemas.microsoft.com/office/drawing/2014/main" id="{6B0076D5-69FD-44F8-8B7B-613948B1AA3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94" name="楕円 393">
                <a:extLst>
                  <a:ext uri="{FF2B5EF4-FFF2-40B4-BE49-F238E27FC236}">
                    <a16:creationId xmlns:a16="http://schemas.microsoft.com/office/drawing/2014/main" id="{192CF353-2CD3-4E19-B172-504484A3E21E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95" name="楕円 394">
                <a:extLst>
                  <a:ext uri="{FF2B5EF4-FFF2-40B4-BE49-F238E27FC236}">
                    <a16:creationId xmlns:a16="http://schemas.microsoft.com/office/drawing/2014/main" id="{1763AFE8-5718-4FC6-8850-9C0693439F7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7" name="グループ化 196">
              <a:extLst>
                <a:ext uri="{FF2B5EF4-FFF2-40B4-BE49-F238E27FC236}">
                  <a16:creationId xmlns:a16="http://schemas.microsoft.com/office/drawing/2014/main" id="{8919871A-370F-4CD1-88DA-FD22369D4EE0}"/>
                </a:ext>
              </a:extLst>
            </p:cNvPr>
            <p:cNvGrpSpPr/>
            <p:nvPr/>
          </p:nvGrpSpPr>
          <p:grpSpPr>
            <a:xfrm rot="5400000">
              <a:off x="3843117" y="1229538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58" name="フリーフォーム: 図形 357">
                <a:extLst>
                  <a:ext uri="{FF2B5EF4-FFF2-40B4-BE49-F238E27FC236}">
                    <a16:creationId xmlns:a16="http://schemas.microsoft.com/office/drawing/2014/main" id="{B9158D16-0E09-4C88-AE92-256DE37771FE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AF2DEF00-EB9D-4152-98E3-A4958256D977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03A7D01A-73F5-46DA-93F2-682956779187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CF78B3E1-B58E-49B9-A3CE-FDA77CDE889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2C80F726-1FD8-4373-9BEC-C653E774378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: 図形 362">
                <a:extLst>
                  <a:ext uri="{FF2B5EF4-FFF2-40B4-BE49-F238E27FC236}">
                    <a16:creationId xmlns:a16="http://schemas.microsoft.com/office/drawing/2014/main" id="{B8D0796F-5D92-471D-8AA6-1E34019DF2B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: 図形 363">
                <a:extLst>
                  <a:ext uri="{FF2B5EF4-FFF2-40B4-BE49-F238E27FC236}">
                    <a16:creationId xmlns:a16="http://schemas.microsoft.com/office/drawing/2014/main" id="{A3AE156A-38A2-4E9B-8B01-8B420599602D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1316083D-8AE3-4140-8105-652E6474D2E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: 図形 365">
                <a:extLst>
                  <a:ext uri="{FF2B5EF4-FFF2-40B4-BE49-F238E27FC236}">
                    <a16:creationId xmlns:a16="http://schemas.microsoft.com/office/drawing/2014/main" id="{2268CDCA-0F2C-4816-ADDD-3A580F7D189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: 図形 366">
                <a:extLst>
                  <a:ext uri="{FF2B5EF4-FFF2-40B4-BE49-F238E27FC236}">
                    <a16:creationId xmlns:a16="http://schemas.microsoft.com/office/drawing/2014/main" id="{23C4C782-5DD4-4B94-B99D-152B91C906C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243EC38C-A752-4C78-8799-8ED0F295499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楕円 368">
                <a:extLst>
                  <a:ext uri="{FF2B5EF4-FFF2-40B4-BE49-F238E27FC236}">
                    <a16:creationId xmlns:a16="http://schemas.microsoft.com/office/drawing/2014/main" id="{E1CF8E72-E89B-4BB0-A7FE-E3CF17C9D36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楕円 369">
                <a:extLst>
                  <a:ext uri="{FF2B5EF4-FFF2-40B4-BE49-F238E27FC236}">
                    <a16:creationId xmlns:a16="http://schemas.microsoft.com/office/drawing/2014/main" id="{79E6D57E-894D-42C4-8571-B315BEFD7F7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67197C4A-E6F4-4487-B4EA-819814107AA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A4618180-7E23-405E-B5AA-4ACBDAF85D7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星: 12 pt 372">
                <a:extLst>
                  <a:ext uri="{FF2B5EF4-FFF2-40B4-BE49-F238E27FC236}">
                    <a16:creationId xmlns:a16="http://schemas.microsoft.com/office/drawing/2014/main" id="{2FBB4A08-42EB-40AA-B93A-986B5884A09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楕円 373">
                <a:extLst>
                  <a:ext uri="{FF2B5EF4-FFF2-40B4-BE49-F238E27FC236}">
                    <a16:creationId xmlns:a16="http://schemas.microsoft.com/office/drawing/2014/main" id="{9EBF2E59-BCC5-400F-9A9F-FA9E2DA35275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75" name="楕円 374">
                <a:extLst>
                  <a:ext uri="{FF2B5EF4-FFF2-40B4-BE49-F238E27FC236}">
                    <a16:creationId xmlns:a16="http://schemas.microsoft.com/office/drawing/2014/main" id="{7F100919-934C-44BC-A636-7451C5E9EDA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76" name="楕円 375">
                <a:extLst>
                  <a:ext uri="{FF2B5EF4-FFF2-40B4-BE49-F238E27FC236}">
                    <a16:creationId xmlns:a16="http://schemas.microsoft.com/office/drawing/2014/main" id="{3932435A-6D43-4FB0-A6FE-6AAFF3427A0C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8" name="グループ化 197">
              <a:extLst>
                <a:ext uri="{FF2B5EF4-FFF2-40B4-BE49-F238E27FC236}">
                  <a16:creationId xmlns:a16="http://schemas.microsoft.com/office/drawing/2014/main" id="{5482541F-DA20-4AE0-8148-8B221022327A}"/>
                </a:ext>
              </a:extLst>
            </p:cNvPr>
            <p:cNvGrpSpPr/>
            <p:nvPr/>
          </p:nvGrpSpPr>
          <p:grpSpPr>
            <a:xfrm rot="18900000">
              <a:off x="4813092" y="2983081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203B3C70-2DFB-408E-AAE4-3B64AA46AC2E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DDD7D39B-AD1E-41DA-87C9-619BD57F82CE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D50AB13E-65C4-4123-B709-6E148FCB573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812A1C80-6550-4758-9A02-26C64B0D6EA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A9B27EDA-03E7-4582-9C0E-48CB5D16BFCD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5A9A5040-B135-4ACC-9BB0-1B89FF2BB6A9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CED6AE74-DF6F-4569-98C2-190ACC46824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8A3576C7-5877-4159-B583-AC5776E0A34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603A80B7-FFED-45BC-8E2D-445549DEDD6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FD4497E6-01D8-48D7-B449-FF1AB97271F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3DB35852-EC81-416E-AD10-6ECFA82AADB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楕円 349">
                <a:extLst>
                  <a:ext uri="{FF2B5EF4-FFF2-40B4-BE49-F238E27FC236}">
                    <a16:creationId xmlns:a16="http://schemas.microsoft.com/office/drawing/2014/main" id="{55C109A2-FE7C-4C6C-97C8-753EA25A56A1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楕円 350">
                <a:extLst>
                  <a:ext uri="{FF2B5EF4-FFF2-40B4-BE49-F238E27FC236}">
                    <a16:creationId xmlns:a16="http://schemas.microsoft.com/office/drawing/2014/main" id="{A476F138-5AFF-48F7-AA0E-7A5534463F1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5A52C86F-E632-468E-99BA-B298855F85F8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13528F84-1CA0-4F63-BF7D-0B0FCD3B86D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星: 12 pt 353">
                <a:extLst>
                  <a:ext uri="{FF2B5EF4-FFF2-40B4-BE49-F238E27FC236}">
                    <a16:creationId xmlns:a16="http://schemas.microsoft.com/office/drawing/2014/main" id="{845A9D5F-53CE-4A1A-9A53-B9AE591C7B93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楕円 354">
                <a:extLst>
                  <a:ext uri="{FF2B5EF4-FFF2-40B4-BE49-F238E27FC236}">
                    <a16:creationId xmlns:a16="http://schemas.microsoft.com/office/drawing/2014/main" id="{18537288-4BE9-4EDE-B1C6-1B4583623BF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56" name="楕円 355">
                <a:extLst>
                  <a:ext uri="{FF2B5EF4-FFF2-40B4-BE49-F238E27FC236}">
                    <a16:creationId xmlns:a16="http://schemas.microsoft.com/office/drawing/2014/main" id="{C2E632F2-F2B2-4FE2-97E7-AE3A0C1DE54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57" name="楕円 356">
                <a:extLst>
                  <a:ext uri="{FF2B5EF4-FFF2-40B4-BE49-F238E27FC236}">
                    <a16:creationId xmlns:a16="http://schemas.microsoft.com/office/drawing/2014/main" id="{DE6E3105-B674-4E01-A16F-8155D4787C5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9" name="グループ化 198">
              <a:extLst>
                <a:ext uri="{FF2B5EF4-FFF2-40B4-BE49-F238E27FC236}">
                  <a16:creationId xmlns:a16="http://schemas.microsoft.com/office/drawing/2014/main" id="{401200E1-75AE-4598-9370-315B30409EBA}"/>
                </a:ext>
              </a:extLst>
            </p:cNvPr>
            <p:cNvGrpSpPr/>
            <p:nvPr/>
          </p:nvGrpSpPr>
          <p:grpSpPr>
            <a:xfrm rot="21568806">
              <a:off x="3945788" y="2009536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98649865-ECFC-4199-B01F-341B5D3B8AA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E451EA5F-27C5-4DD4-846E-B40C3C99336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9691CB91-478B-49EC-AD5E-707E45BC01A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EE82FD05-B18E-4E3B-8ED6-D3C3C444F6B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74F1A306-528B-4ABE-B826-BA2EF5BFEF0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7C6B28FC-C600-4761-BE9D-952412E091D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C842CD7D-73FE-4ABE-8F1E-B7D859D6BFC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5A41A9D2-59DF-486E-8578-B54C6A660AC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902D6A8E-BFC5-4A65-8769-E1C7527BD80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48A3F4C2-A766-4523-94D0-315ED2F004B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8E027F2A-6F88-46DE-9459-350EEB51395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楕円 330">
                <a:extLst>
                  <a:ext uri="{FF2B5EF4-FFF2-40B4-BE49-F238E27FC236}">
                    <a16:creationId xmlns:a16="http://schemas.microsoft.com/office/drawing/2014/main" id="{86714F3F-E578-4D86-BF4B-706097765C48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楕円 331">
                <a:extLst>
                  <a:ext uri="{FF2B5EF4-FFF2-40B4-BE49-F238E27FC236}">
                    <a16:creationId xmlns:a16="http://schemas.microsoft.com/office/drawing/2014/main" id="{2FCD7A41-1107-4687-9EC3-434E2D71AD0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0E698006-6C56-46A4-B064-89C350545BA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0ABA8302-FE24-41D1-AAFA-A17EA89350D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星: 12 pt 334">
                <a:extLst>
                  <a:ext uri="{FF2B5EF4-FFF2-40B4-BE49-F238E27FC236}">
                    <a16:creationId xmlns:a16="http://schemas.microsoft.com/office/drawing/2014/main" id="{66F66DBC-50FB-47F6-87D4-E9F56DEAC1B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楕円 335">
                <a:extLst>
                  <a:ext uri="{FF2B5EF4-FFF2-40B4-BE49-F238E27FC236}">
                    <a16:creationId xmlns:a16="http://schemas.microsoft.com/office/drawing/2014/main" id="{615D4844-96C6-45B5-A49D-5AB23CAD2D3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37" name="楕円 336">
                <a:extLst>
                  <a:ext uri="{FF2B5EF4-FFF2-40B4-BE49-F238E27FC236}">
                    <a16:creationId xmlns:a16="http://schemas.microsoft.com/office/drawing/2014/main" id="{8D5FC13B-2147-4590-8423-591EE74A4BD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38" name="楕円 337">
                <a:extLst>
                  <a:ext uri="{FF2B5EF4-FFF2-40B4-BE49-F238E27FC236}">
                    <a16:creationId xmlns:a16="http://schemas.microsoft.com/office/drawing/2014/main" id="{97539CA0-0C89-4A96-A592-CA08FA6347DC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0" name="グループ化 199">
              <a:extLst>
                <a:ext uri="{FF2B5EF4-FFF2-40B4-BE49-F238E27FC236}">
                  <a16:creationId xmlns:a16="http://schemas.microsoft.com/office/drawing/2014/main" id="{DE129123-C181-41D8-BEF9-082C8D613B59}"/>
                </a:ext>
              </a:extLst>
            </p:cNvPr>
            <p:cNvGrpSpPr/>
            <p:nvPr/>
          </p:nvGrpSpPr>
          <p:grpSpPr>
            <a:xfrm rot="4500000">
              <a:off x="4522555" y="1657834"/>
              <a:ext cx="207657" cy="25242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A9667E81-3400-4068-9B57-A606BF98CDA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4C7674FF-F17C-472B-937D-285C1E9A284D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24439C38-C74A-42D4-9A65-C5A5E30606C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6ECFA288-CCBD-4A1B-8B8C-8DAA30F4F55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A541A1A3-4BAF-416D-BB55-684CD4C27A9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8BF80BE6-21C5-41E4-9026-131BC160F0F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45F5B955-B0A1-4E3C-A2DA-37B61393B68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AD479E7D-96D9-4B19-ACC8-5BE4D5899150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E1DD0AD2-AB96-4A27-B20C-D9758075083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3DCA75BD-4D50-4468-B6F1-0A10362F024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49B41928-D0C2-4C25-BA63-C9F1526868F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楕円 311">
                <a:extLst>
                  <a:ext uri="{FF2B5EF4-FFF2-40B4-BE49-F238E27FC236}">
                    <a16:creationId xmlns:a16="http://schemas.microsoft.com/office/drawing/2014/main" id="{00BCBF3B-E5B5-4F29-B04C-959ABE27F87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楕円 312">
                <a:extLst>
                  <a:ext uri="{FF2B5EF4-FFF2-40B4-BE49-F238E27FC236}">
                    <a16:creationId xmlns:a16="http://schemas.microsoft.com/office/drawing/2014/main" id="{AD999B05-ED71-4285-AE34-AB81784A0DF5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87432E47-9084-44BE-9B53-10A26E7CE31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E1C32E4A-90B3-4514-B267-7FDFC550890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星: 12 pt 315">
                <a:extLst>
                  <a:ext uri="{FF2B5EF4-FFF2-40B4-BE49-F238E27FC236}">
                    <a16:creationId xmlns:a16="http://schemas.microsoft.com/office/drawing/2014/main" id="{6E1EDB7F-2C98-4543-B829-2A2D5375BC30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楕円 316">
                <a:extLst>
                  <a:ext uri="{FF2B5EF4-FFF2-40B4-BE49-F238E27FC236}">
                    <a16:creationId xmlns:a16="http://schemas.microsoft.com/office/drawing/2014/main" id="{A98D1770-1FF1-4978-837B-A9CE5B996294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18" name="楕円 317">
                <a:extLst>
                  <a:ext uri="{FF2B5EF4-FFF2-40B4-BE49-F238E27FC236}">
                    <a16:creationId xmlns:a16="http://schemas.microsoft.com/office/drawing/2014/main" id="{BB7A21BE-07E7-4A47-B04E-6EF44D1F98C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19" name="楕円 318">
                <a:extLst>
                  <a:ext uri="{FF2B5EF4-FFF2-40B4-BE49-F238E27FC236}">
                    <a16:creationId xmlns:a16="http://schemas.microsoft.com/office/drawing/2014/main" id="{44D1FA58-B5D7-49F0-A1C6-A810C784D97E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1" name="グループ化 200">
              <a:extLst>
                <a:ext uri="{FF2B5EF4-FFF2-40B4-BE49-F238E27FC236}">
                  <a16:creationId xmlns:a16="http://schemas.microsoft.com/office/drawing/2014/main" id="{E48BB654-702B-47E7-B442-63E76F5D9ECB}"/>
                </a:ext>
              </a:extLst>
            </p:cNvPr>
            <p:cNvGrpSpPr/>
            <p:nvPr/>
          </p:nvGrpSpPr>
          <p:grpSpPr>
            <a:xfrm rot="8183711">
              <a:off x="5427814" y="1620585"/>
              <a:ext cx="207658" cy="25242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E79016CF-E93E-46CE-8B03-F26209964BAF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506F484C-14A2-4C1E-B5CC-7BAC46757D09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F84020A4-4DCC-48D5-90BB-714AE6F86AD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4796934C-0CFF-4E5C-B85F-52E641AC774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4F3680ED-0A3A-41B7-ACD1-43801BAD511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6B649A2C-CC98-4E71-A1E0-05B7C61823A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ACBC663A-56B6-49F3-BF4C-7E4C7DFF5B05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AB312EED-7979-4221-B346-0D631FB19A6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7939F9B7-811F-4D5E-9F2F-89277C04B78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8BEAF253-7B2F-4FF8-8FBE-4814FD78B383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41C83ABB-65BD-4BD5-8FAB-B9FDB7C4FBB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楕円 292">
                <a:extLst>
                  <a:ext uri="{FF2B5EF4-FFF2-40B4-BE49-F238E27FC236}">
                    <a16:creationId xmlns:a16="http://schemas.microsoft.com/office/drawing/2014/main" id="{0CDF6B42-EDB6-4193-A348-0882494C191E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楕円 293">
                <a:extLst>
                  <a:ext uri="{FF2B5EF4-FFF2-40B4-BE49-F238E27FC236}">
                    <a16:creationId xmlns:a16="http://schemas.microsoft.com/office/drawing/2014/main" id="{00E0927F-63FD-49B8-9290-9457A9790F49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14C32AD4-7DC0-4968-909D-9420BA964EF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5F364C05-5563-4D39-85DE-D65FBE7B41CF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星: 12 pt 296">
                <a:extLst>
                  <a:ext uri="{FF2B5EF4-FFF2-40B4-BE49-F238E27FC236}">
                    <a16:creationId xmlns:a16="http://schemas.microsoft.com/office/drawing/2014/main" id="{21A32AD3-9F5F-46B9-88CD-CCD4A700A23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楕円 297">
                <a:extLst>
                  <a:ext uri="{FF2B5EF4-FFF2-40B4-BE49-F238E27FC236}">
                    <a16:creationId xmlns:a16="http://schemas.microsoft.com/office/drawing/2014/main" id="{78E2F98B-CAFE-461F-94E7-8C516231FA9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99" name="楕円 298">
                <a:extLst>
                  <a:ext uri="{FF2B5EF4-FFF2-40B4-BE49-F238E27FC236}">
                    <a16:creationId xmlns:a16="http://schemas.microsoft.com/office/drawing/2014/main" id="{674B7F87-B634-4315-87C5-C008A056CCD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00" name="楕円 299">
                <a:extLst>
                  <a:ext uri="{FF2B5EF4-FFF2-40B4-BE49-F238E27FC236}">
                    <a16:creationId xmlns:a16="http://schemas.microsoft.com/office/drawing/2014/main" id="{60036EA9-B982-4F60-B675-E001D1E3148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2" name="グループ化 201">
              <a:extLst>
                <a:ext uri="{FF2B5EF4-FFF2-40B4-BE49-F238E27FC236}">
                  <a16:creationId xmlns:a16="http://schemas.microsoft.com/office/drawing/2014/main" id="{029F2F65-DEA1-4B97-A943-7B6705C785D9}"/>
                </a:ext>
              </a:extLst>
            </p:cNvPr>
            <p:cNvGrpSpPr/>
            <p:nvPr/>
          </p:nvGrpSpPr>
          <p:grpSpPr>
            <a:xfrm rot="2483117">
              <a:off x="4673844" y="2392362"/>
              <a:ext cx="251147" cy="30529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645EB085-5CD6-4159-90A1-97DAA617663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1F641A0-B2CE-45B5-B14D-4890B169382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F12B6FF-D732-40DB-94E4-AB3BB5D44D6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2797852B-B0EA-4B95-8DCF-2ABE9DEAC391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87F8C538-DAE3-42E3-8059-3080B81EE5F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1E56A49C-D84C-4839-B2AE-F3EB003D041D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5C3EAE1C-CDA3-47A3-B061-E3A298938C3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4F6A457C-B629-42B5-9426-C10F27A5972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0345F867-A970-450C-A8EB-376C764AAFE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E3E9209A-EAFB-437B-80A6-2A66D314D94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56EEA7EE-532F-4AFB-B156-FB6BACAFF1C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楕円 273">
                <a:extLst>
                  <a:ext uri="{FF2B5EF4-FFF2-40B4-BE49-F238E27FC236}">
                    <a16:creationId xmlns:a16="http://schemas.microsoft.com/office/drawing/2014/main" id="{3513EF99-CC79-40B0-BBD6-268534695117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楕円 274">
                <a:extLst>
                  <a:ext uri="{FF2B5EF4-FFF2-40B4-BE49-F238E27FC236}">
                    <a16:creationId xmlns:a16="http://schemas.microsoft.com/office/drawing/2014/main" id="{7D607922-905F-4598-AB12-C413341E3E5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9AA65257-4C23-4066-979F-61E995FFDFE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EFFA3646-DC38-47B2-9E7A-E5AFBD18B3A1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星: 12 pt 277">
                <a:extLst>
                  <a:ext uri="{FF2B5EF4-FFF2-40B4-BE49-F238E27FC236}">
                    <a16:creationId xmlns:a16="http://schemas.microsoft.com/office/drawing/2014/main" id="{7198891A-93F5-45BE-A1BF-73A22E8FC96E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楕円 278">
                <a:extLst>
                  <a:ext uri="{FF2B5EF4-FFF2-40B4-BE49-F238E27FC236}">
                    <a16:creationId xmlns:a16="http://schemas.microsoft.com/office/drawing/2014/main" id="{BBEE4D23-3037-4DCD-83E0-29065AAD913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80" name="楕円 279">
                <a:extLst>
                  <a:ext uri="{FF2B5EF4-FFF2-40B4-BE49-F238E27FC236}">
                    <a16:creationId xmlns:a16="http://schemas.microsoft.com/office/drawing/2014/main" id="{785E56CE-89DF-431F-B6FA-8431C760B95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81" name="楕円 280">
                <a:extLst>
                  <a:ext uri="{FF2B5EF4-FFF2-40B4-BE49-F238E27FC236}">
                    <a16:creationId xmlns:a16="http://schemas.microsoft.com/office/drawing/2014/main" id="{7A259B5C-7B85-43F0-BBDA-6F2A4EB64BD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3" name="グループ化 202">
              <a:extLst>
                <a:ext uri="{FF2B5EF4-FFF2-40B4-BE49-F238E27FC236}">
                  <a16:creationId xmlns:a16="http://schemas.microsoft.com/office/drawing/2014/main" id="{5130C9E1-C3C7-454C-8509-A9636F3873CC}"/>
                </a:ext>
              </a:extLst>
            </p:cNvPr>
            <p:cNvGrpSpPr/>
            <p:nvPr/>
          </p:nvGrpSpPr>
          <p:grpSpPr>
            <a:xfrm rot="9900000">
              <a:off x="5126186" y="2151602"/>
              <a:ext cx="251150" cy="305296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DD160307-DD6E-4DBC-AA30-849744391912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8B435BC6-1CB3-4BAF-A880-DC7C76CD974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B190B383-01D5-4022-B0D1-9F3B2C6BAAD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74FB52A9-3EC8-4EFB-A492-ED6026CBB25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5D24C028-867D-43E7-B8E9-DA85A3D9B98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1105D596-80F7-4D93-AB8A-5793A199677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37CE1590-F6DA-4492-B57C-C13FD6BFD00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5FAB0CED-6C7F-415F-9A09-68A8F8CDF10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025D8F35-9A60-4793-895C-294D71A3685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635A8D92-967F-48DD-8FEC-206706EA635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56F44036-748A-4985-BFDA-8CFEC30B57EA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楕円 254">
                <a:extLst>
                  <a:ext uri="{FF2B5EF4-FFF2-40B4-BE49-F238E27FC236}">
                    <a16:creationId xmlns:a16="http://schemas.microsoft.com/office/drawing/2014/main" id="{310C27EE-6B2C-4741-A19A-250D7853457E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楕円 255">
                <a:extLst>
                  <a:ext uri="{FF2B5EF4-FFF2-40B4-BE49-F238E27FC236}">
                    <a16:creationId xmlns:a16="http://schemas.microsoft.com/office/drawing/2014/main" id="{6F684317-6CC5-4B5B-BFB4-6055566E5A6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14D69FF1-DDC2-4DCD-B1BE-03537D192F67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EDC00EF1-263B-41B7-BE30-B8B6A6D3ED4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星: 12 pt 258">
                <a:extLst>
                  <a:ext uri="{FF2B5EF4-FFF2-40B4-BE49-F238E27FC236}">
                    <a16:creationId xmlns:a16="http://schemas.microsoft.com/office/drawing/2014/main" id="{5E59D431-CC77-432E-A2EE-C0585C20028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楕円 259">
                <a:extLst>
                  <a:ext uri="{FF2B5EF4-FFF2-40B4-BE49-F238E27FC236}">
                    <a16:creationId xmlns:a16="http://schemas.microsoft.com/office/drawing/2014/main" id="{326C89F9-27DB-4452-A7BE-31A95EB36D9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61" name="楕円 260">
                <a:extLst>
                  <a:ext uri="{FF2B5EF4-FFF2-40B4-BE49-F238E27FC236}">
                    <a16:creationId xmlns:a16="http://schemas.microsoft.com/office/drawing/2014/main" id="{1BBC6F9E-F8B6-41FB-AF01-66FF0AB9360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62" name="楕円 261">
                <a:extLst>
                  <a:ext uri="{FF2B5EF4-FFF2-40B4-BE49-F238E27FC236}">
                    <a16:creationId xmlns:a16="http://schemas.microsoft.com/office/drawing/2014/main" id="{8662DA67-C62B-4815-83E3-54AE8F86B536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4" name="グループ化 203">
              <a:extLst>
                <a:ext uri="{FF2B5EF4-FFF2-40B4-BE49-F238E27FC236}">
                  <a16:creationId xmlns:a16="http://schemas.microsoft.com/office/drawing/2014/main" id="{90F388D8-A4F1-462C-B7E2-F5C663DD4ABB}"/>
                </a:ext>
              </a:extLst>
            </p:cNvPr>
            <p:cNvGrpSpPr/>
            <p:nvPr/>
          </p:nvGrpSpPr>
          <p:grpSpPr>
            <a:xfrm>
              <a:off x="5113151" y="1188399"/>
              <a:ext cx="207657" cy="252426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62DB826F-2965-481D-817A-16E6D463E636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95AE8834-49A9-4D84-BFB7-3D8FD44C091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3D7756BE-B621-4BA3-9C37-00B846F06813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2A95FD7D-C678-416E-9C1E-108471EE7D5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A08447AE-C4AB-40E5-92A4-7A0FA8F8720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C1D6C349-96C2-4C57-9C6B-57E48B449ED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FB13FB89-0093-4679-8C62-40F005B8812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D75DF03B-2A7B-4557-95D4-82079E6905F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E288568B-3DD8-4FD0-BA7C-7829B2B7F063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0AED352B-CC5A-4D8C-A2F0-2905E7267C6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26ED095B-6CA5-40FA-B3EA-DE57B62AC89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楕円 235">
                <a:extLst>
                  <a:ext uri="{FF2B5EF4-FFF2-40B4-BE49-F238E27FC236}">
                    <a16:creationId xmlns:a16="http://schemas.microsoft.com/office/drawing/2014/main" id="{2E8A924C-92AC-4F3E-9575-9C58783CE30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楕円 236">
                <a:extLst>
                  <a:ext uri="{FF2B5EF4-FFF2-40B4-BE49-F238E27FC236}">
                    <a16:creationId xmlns:a16="http://schemas.microsoft.com/office/drawing/2014/main" id="{B2197C3D-87B4-4A79-9374-F9EFF9FEDC4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8505BDC8-17F2-4183-9196-2C7F8B1ADBF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03444244-585F-4DE2-81C3-FEABBE96DA6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星: 12 pt 239">
                <a:extLst>
                  <a:ext uri="{FF2B5EF4-FFF2-40B4-BE49-F238E27FC236}">
                    <a16:creationId xmlns:a16="http://schemas.microsoft.com/office/drawing/2014/main" id="{5B44F571-E838-4E19-B799-658E135035B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楕円 240">
                <a:extLst>
                  <a:ext uri="{FF2B5EF4-FFF2-40B4-BE49-F238E27FC236}">
                    <a16:creationId xmlns:a16="http://schemas.microsoft.com/office/drawing/2014/main" id="{CBEC9303-47AF-47D1-9797-130B9D6B9F87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42" name="楕円 241">
                <a:extLst>
                  <a:ext uri="{FF2B5EF4-FFF2-40B4-BE49-F238E27FC236}">
                    <a16:creationId xmlns:a16="http://schemas.microsoft.com/office/drawing/2014/main" id="{BCB9FE32-0EE2-4232-8A15-81AB4AB0B6F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43" name="楕円 242">
                <a:extLst>
                  <a:ext uri="{FF2B5EF4-FFF2-40B4-BE49-F238E27FC236}">
                    <a16:creationId xmlns:a16="http://schemas.microsoft.com/office/drawing/2014/main" id="{86FF3F76-DD0C-4DDA-9B5C-DE8EE79CF94C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5" name="グループ化 204">
              <a:extLst>
                <a:ext uri="{FF2B5EF4-FFF2-40B4-BE49-F238E27FC236}">
                  <a16:creationId xmlns:a16="http://schemas.microsoft.com/office/drawing/2014/main" id="{508F631D-E4EA-4F3E-9D6C-276BAB5C9DDF}"/>
                </a:ext>
              </a:extLst>
            </p:cNvPr>
            <p:cNvGrpSpPr/>
            <p:nvPr/>
          </p:nvGrpSpPr>
          <p:grpSpPr>
            <a:xfrm rot="16200000">
              <a:off x="4151976" y="3034742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9C531185-C7AA-4CF4-B475-7103745C5104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4B8EC33B-EB78-417F-9FFE-AB8A215A6C2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E125D4BA-9DFE-4103-A1CA-55DB0E00A26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DCA34C41-9DFF-4815-9DFA-9BC766F0FB52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C40E1794-D647-4B7D-ACF8-2C9653CD11A8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9B18B7DB-5CE8-4612-8065-69B8D1D166D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23461F54-37C4-463B-AADB-5F06BA8FFAA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95F3026A-3257-4153-8814-F2B70BAFB60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F0A30B97-B2CE-4E41-8634-A12EF10AD10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7248AA3F-2526-43C5-9E79-AC7B4B8D08F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048935BE-B2A2-4F23-B886-2309F806599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楕円 216">
                <a:extLst>
                  <a:ext uri="{FF2B5EF4-FFF2-40B4-BE49-F238E27FC236}">
                    <a16:creationId xmlns:a16="http://schemas.microsoft.com/office/drawing/2014/main" id="{C13DE675-5416-4103-8DF8-ABF2723E74E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楕円 217">
                <a:extLst>
                  <a:ext uri="{FF2B5EF4-FFF2-40B4-BE49-F238E27FC236}">
                    <a16:creationId xmlns:a16="http://schemas.microsoft.com/office/drawing/2014/main" id="{DF55B579-2CE4-40CD-91BA-3FF2DE7CB765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1DA0B91F-0AFA-4B1E-9C9C-7165E64E3D8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3EDBDDAB-AA4F-439C-8CBB-B4C374C75FE4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星: 12 pt 220">
                <a:extLst>
                  <a:ext uri="{FF2B5EF4-FFF2-40B4-BE49-F238E27FC236}">
                    <a16:creationId xmlns:a16="http://schemas.microsoft.com/office/drawing/2014/main" id="{77E24F6F-EEDF-42B2-83AD-121EC2B3DE0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楕円 221">
                <a:extLst>
                  <a:ext uri="{FF2B5EF4-FFF2-40B4-BE49-F238E27FC236}">
                    <a16:creationId xmlns:a16="http://schemas.microsoft.com/office/drawing/2014/main" id="{E0F0293E-5220-46A8-B985-B96DC288BE9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23" name="楕円 222">
                <a:extLst>
                  <a:ext uri="{FF2B5EF4-FFF2-40B4-BE49-F238E27FC236}">
                    <a16:creationId xmlns:a16="http://schemas.microsoft.com/office/drawing/2014/main" id="{7FB78063-C9A4-43FC-8F96-AB3A611A6C9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24" name="楕円 223">
                <a:extLst>
                  <a:ext uri="{FF2B5EF4-FFF2-40B4-BE49-F238E27FC236}">
                    <a16:creationId xmlns:a16="http://schemas.microsoft.com/office/drawing/2014/main" id="{86DB5026-E8A5-412A-AC29-20A6D6D63F9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</p:grpSp>
      <p:grpSp>
        <p:nvGrpSpPr>
          <p:cNvPr id="548" name="グループ化 547">
            <a:extLst>
              <a:ext uri="{FF2B5EF4-FFF2-40B4-BE49-F238E27FC236}">
                <a16:creationId xmlns:a16="http://schemas.microsoft.com/office/drawing/2014/main" id="{B29CC6A7-A2D4-48D8-94A0-7BAB0AC4BA62}"/>
              </a:ext>
            </a:extLst>
          </p:cNvPr>
          <p:cNvGrpSpPr/>
          <p:nvPr/>
        </p:nvGrpSpPr>
        <p:grpSpPr>
          <a:xfrm>
            <a:off x="6605269" y="868827"/>
            <a:ext cx="2648634" cy="2648632"/>
            <a:chOff x="6253475" y="810212"/>
            <a:chExt cx="2648634" cy="2648632"/>
          </a:xfrm>
        </p:grpSpPr>
        <p:sp>
          <p:nvSpPr>
            <p:cNvPr id="549" name="楕円 548">
              <a:extLst>
                <a:ext uri="{FF2B5EF4-FFF2-40B4-BE49-F238E27FC236}">
                  <a16:creationId xmlns:a16="http://schemas.microsoft.com/office/drawing/2014/main" id="{5089FB30-9EF0-4940-BFDF-18842562CE77}"/>
                </a:ext>
              </a:extLst>
            </p:cNvPr>
            <p:cNvSpPr/>
            <p:nvPr/>
          </p:nvSpPr>
          <p:spPr>
            <a:xfrm>
              <a:off x="6253475" y="810212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: 図形 549">
              <a:extLst>
                <a:ext uri="{FF2B5EF4-FFF2-40B4-BE49-F238E27FC236}">
                  <a16:creationId xmlns:a16="http://schemas.microsoft.com/office/drawing/2014/main" id="{57DFB88B-33DA-4887-88F0-9F91D2D23D5F}"/>
                </a:ext>
              </a:extLst>
            </p:cNvPr>
            <p:cNvSpPr/>
            <p:nvPr/>
          </p:nvSpPr>
          <p:spPr>
            <a:xfrm>
              <a:off x="6338125" y="894898"/>
              <a:ext cx="2479335" cy="2479261"/>
            </a:xfrm>
            <a:custGeom>
              <a:avLst/>
              <a:gdLst>
                <a:gd name="connsiteX0" fmla="*/ 16220613 w 29587260"/>
                <a:gd name="connsiteY0" fmla="*/ 29326229 h 29586375"/>
                <a:gd name="connsiteX1" fmla="*/ 17040685 w 29587260"/>
                <a:gd name="connsiteY1" fmla="*/ 29326229 h 29586375"/>
                <a:gd name="connsiteX2" fmla="*/ 17082807 w 29587260"/>
                <a:gd name="connsiteY2" fmla="*/ 29410473 h 29586375"/>
                <a:gd name="connsiteX3" fmla="*/ 17046572 w 29587260"/>
                <a:gd name="connsiteY3" fmla="*/ 29416475 h 29586375"/>
                <a:gd name="connsiteX4" fmla="*/ 16306205 w 29587260"/>
                <a:gd name="connsiteY4" fmla="*/ 29510555 h 29586375"/>
                <a:gd name="connsiteX5" fmla="*/ 16120192 w 29587260"/>
                <a:gd name="connsiteY5" fmla="*/ 29527073 h 29586375"/>
                <a:gd name="connsiteX6" fmla="*/ 13775098 w 29587260"/>
                <a:gd name="connsiteY6" fmla="*/ 29326229 h 29586375"/>
                <a:gd name="connsiteX7" fmla="*/ 14595170 w 29587260"/>
                <a:gd name="connsiteY7" fmla="*/ 29326229 h 29586375"/>
                <a:gd name="connsiteX8" fmla="*/ 14725089 w 29587260"/>
                <a:gd name="connsiteY8" fmla="*/ 29586065 h 29586375"/>
                <a:gd name="connsiteX9" fmla="*/ 14411798 w 29587260"/>
                <a:gd name="connsiteY9" fmla="*/ 29582101 h 29586375"/>
                <a:gd name="connsiteX10" fmla="*/ 14032347 w 29587260"/>
                <a:gd name="connsiteY10" fmla="*/ 29567683 h 29586375"/>
                <a:gd name="connsiteX11" fmla="*/ 13665980 w 29587260"/>
                <a:gd name="connsiteY11" fmla="*/ 29544467 h 29586375"/>
                <a:gd name="connsiteX12" fmla="*/ 12020181 w 29587260"/>
                <a:gd name="connsiteY12" fmla="*/ 29326229 h 29586375"/>
                <a:gd name="connsiteX13" fmla="*/ 12138118 w 29587260"/>
                <a:gd name="connsiteY13" fmla="*/ 29326229 h 29586375"/>
                <a:gd name="connsiteX14" fmla="*/ 12150613 w 29587260"/>
                <a:gd name="connsiteY14" fmla="*/ 29351219 h 29586375"/>
                <a:gd name="connsiteX15" fmla="*/ 19906189 w 29587260"/>
                <a:gd name="connsiteY15" fmla="*/ 28652469 h 29586375"/>
                <a:gd name="connsiteX16" fmla="*/ 19976971 w 29587260"/>
                <a:gd name="connsiteY16" fmla="*/ 28652469 h 29586375"/>
                <a:gd name="connsiteX17" fmla="*/ 19889577 w 29587260"/>
                <a:gd name="connsiteY17" fmla="*/ 28685693 h 29586375"/>
                <a:gd name="connsiteX18" fmla="*/ 17449141 w 29587260"/>
                <a:gd name="connsiteY18" fmla="*/ 28652469 h 29586375"/>
                <a:gd name="connsiteX19" fmla="*/ 18269213 w 29587260"/>
                <a:gd name="connsiteY19" fmla="*/ 28652469 h 29586375"/>
                <a:gd name="connsiteX20" fmla="*/ 18502050 w 29587260"/>
                <a:gd name="connsiteY20" fmla="*/ 29118147 h 29586375"/>
                <a:gd name="connsiteX21" fmla="*/ 18490817 w 29587260"/>
                <a:gd name="connsiteY21" fmla="*/ 29121187 h 29586375"/>
                <a:gd name="connsiteX22" fmla="*/ 17412369 w 29587260"/>
                <a:gd name="connsiteY22" fmla="*/ 29355871 h 29586375"/>
                <a:gd name="connsiteX23" fmla="*/ 17197383 w 29587260"/>
                <a:gd name="connsiteY23" fmla="*/ 29391489 h 29586375"/>
                <a:gd name="connsiteX24" fmla="*/ 17138507 w 29587260"/>
                <a:gd name="connsiteY24" fmla="*/ 29273737 h 29586375"/>
                <a:gd name="connsiteX25" fmla="*/ 14992093 w 29587260"/>
                <a:gd name="connsiteY25" fmla="*/ 28652469 h 29586375"/>
                <a:gd name="connsiteX26" fmla="*/ 15812163 w 29587260"/>
                <a:gd name="connsiteY26" fmla="*/ 28652469 h 29586375"/>
                <a:gd name="connsiteX27" fmla="*/ 16122799 w 29587260"/>
                <a:gd name="connsiteY27" fmla="*/ 29273737 h 29586375"/>
                <a:gd name="connsiteX28" fmla="*/ 15990366 w 29587260"/>
                <a:gd name="connsiteY28" fmla="*/ 29538601 h 29586375"/>
                <a:gd name="connsiteX29" fmla="*/ 15931867 w 29587260"/>
                <a:gd name="connsiteY29" fmla="*/ 29543795 h 29586375"/>
                <a:gd name="connsiteX30" fmla="*/ 15175464 w 29587260"/>
                <a:gd name="connsiteY30" fmla="*/ 29582101 h 29586375"/>
                <a:gd name="connsiteX31" fmla="*/ 14837779 w 29587260"/>
                <a:gd name="connsiteY31" fmla="*/ 29586375 h 29586375"/>
                <a:gd name="connsiteX32" fmla="*/ 14681462 w 29587260"/>
                <a:gd name="connsiteY32" fmla="*/ 29273737 h 29586375"/>
                <a:gd name="connsiteX33" fmla="*/ 12546574 w 29587260"/>
                <a:gd name="connsiteY33" fmla="*/ 28652469 h 29586375"/>
                <a:gd name="connsiteX34" fmla="*/ 13366646 w 29587260"/>
                <a:gd name="connsiteY34" fmla="*/ 28652469 h 29586375"/>
                <a:gd name="connsiteX35" fmla="*/ 13677278 w 29587260"/>
                <a:gd name="connsiteY35" fmla="*/ 29273737 h 29586375"/>
                <a:gd name="connsiteX36" fmla="*/ 13547059 w 29587260"/>
                <a:gd name="connsiteY36" fmla="*/ 29534175 h 29586375"/>
                <a:gd name="connsiteX37" fmla="*/ 13281056 w 29587260"/>
                <a:gd name="connsiteY37" fmla="*/ 29510555 h 29586375"/>
                <a:gd name="connsiteX38" fmla="*/ 12540689 w 29587260"/>
                <a:gd name="connsiteY38" fmla="*/ 29416475 h 29586375"/>
                <a:gd name="connsiteX39" fmla="*/ 12286228 w 29587260"/>
                <a:gd name="connsiteY39" fmla="*/ 29374317 h 29586375"/>
                <a:gd name="connsiteX40" fmla="*/ 12235938 w 29587260"/>
                <a:gd name="connsiteY40" fmla="*/ 29273737 h 29586375"/>
                <a:gd name="connsiteX41" fmla="*/ 10089523 w 29587260"/>
                <a:gd name="connsiteY41" fmla="*/ 28652469 h 29586375"/>
                <a:gd name="connsiteX42" fmla="*/ 10909594 w 29587260"/>
                <a:gd name="connsiteY42" fmla="*/ 28652469 h 29586375"/>
                <a:gd name="connsiteX43" fmla="*/ 11150555 w 29587260"/>
                <a:gd name="connsiteY43" fmla="*/ 29134391 h 29586375"/>
                <a:gd name="connsiteX44" fmla="*/ 11096443 w 29587260"/>
                <a:gd name="connsiteY44" fmla="*/ 29121187 h 29586375"/>
                <a:gd name="connsiteX45" fmla="*/ 10048846 w 29587260"/>
                <a:gd name="connsiteY45" fmla="*/ 28809639 h 29586375"/>
                <a:gd name="connsiteX46" fmla="*/ 10016614 w 29587260"/>
                <a:gd name="connsiteY46" fmla="*/ 28798287 h 29586375"/>
                <a:gd name="connsiteX47" fmla="*/ 21134713 w 29587260"/>
                <a:gd name="connsiteY47" fmla="*/ 27978713 h 29586375"/>
                <a:gd name="connsiteX48" fmla="*/ 21507965 w 29587260"/>
                <a:gd name="connsiteY48" fmla="*/ 27978713 h 29586375"/>
                <a:gd name="connsiteX49" fmla="*/ 21207331 w 29587260"/>
                <a:gd name="connsiteY49" fmla="*/ 28128109 h 29586375"/>
                <a:gd name="connsiteX50" fmla="*/ 21015150 w 29587260"/>
                <a:gd name="connsiteY50" fmla="*/ 28217839 h 29586375"/>
                <a:gd name="connsiteX51" fmla="*/ 18677665 w 29587260"/>
                <a:gd name="connsiteY51" fmla="*/ 27978713 h 29586375"/>
                <a:gd name="connsiteX52" fmla="*/ 19497737 w 29587260"/>
                <a:gd name="connsiteY52" fmla="*/ 27978713 h 29586375"/>
                <a:gd name="connsiteX53" fmla="*/ 19808369 w 29587260"/>
                <a:gd name="connsiteY53" fmla="*/ 28599981 h 29586375"/>
                <a:gd name="connsiteX54" fmla="*/ 19738836 w 29587260"/>
                <a:gd name="connsiteY54" fmla="*/ 28739049 h 29586375"/>
                <a:gd name="connsiteX55" fmla="*/ 19538415 w 29587260"/>
                <a:gd name="connsiteY55" fmla="*/ 28809639 h 29586375"/>
                <a:gd name="connsiteX56" fmla="*/ 18843600 w 29587260"/>
                <a:gd name="connsiteY56" fmla="*/ 29025723 h 29586375"/>
                <a:gd name="connsiteX57" fmla="*/ 18611328 w 29587260"/>
                <a:gd name="connsiteY57" fmla="*/ 29088575 h 29586375"/>
                <a:gd name="connsiteX58" fmla="*/ 18367031 w 29587260"/>
                <a:gd name="connsiteY58" fmla="*/ 28599981 h 29586375"/>
                <a:gd name="connsiteX59" fmla="*/ 16220617 w 29587260"/>
                <a:gd name="connsiteY59" fmla="*/ 27978713 h 29586375"/>
                <a:gd name="connsiteX60" fmla="*/ 17040689 w 29587260"/>
                <a:gd name="connsiteY60" fmla="*/ 27978713 h 29586375"/>
                <a:gd name="connsiteX61" fmla="*/ 17351321 w 29587260"/>
                <a:gd name="connsiteY61" fmla="*/ 28599981 h 29586375"/>
                <a:gd name="connsiteX62" fmla="*/ 17040689 w 29587260"/>
                <a:gd name="connsiteY62" fmla="*/ 29221249 h 29586375"/>
                <a:gd name="connsiteX63" fmla="*/ 16220617 w 29587260"/>
                <a:gd name="connsiteY63" fmla="*/ 29221249 h 29586375"/>
                <a:gd name="connsiteX64" fmla="*/ 15909981 w 29587260"/>
                <a:gd name="connsiteY64" fmla="*/ 28599981 h 29586375"/>
                <a:gd name="connsiteX65" fmla="*/ 13775098 w 29587260"/>
                <a:gd name="connsiteY65" fmla="*/ 27978713 h 29586375"/>
                <a:gd name="connsiteX66" fmla="*/ 14595170 w 29587260"/>
                <a:gd name="connsiteY66" fmla="*/ 27978713 h 29586375"/>
                <a:gd name="connsiteX67" fmla="*/ 14905805 w 29587260"/>
                <a:gd name="connsiteY67" fmla="*/ 28599981 h 29586375"/>
                <a:gd name="connsiteX68" fmla="*/ 14595170 w 29587260"/>
                <a:gd name="connsiteY68" fmla="*/ 29221249 h 29586375"/>
                <a:gd name="connsiteX69" fmla="*/ 13775098 w 29587260"/>
                <a:gd name="connsiteY69" fmla="*/ 29221249 h 29586375"/>
                <a:gd name="connsiteX70" fmla="*/ 13464466 w 29587260"/>
                <a:gd name="connsiteY70" fmla="*/ 28599981 h 29586375"/>
                <a:gd name="connsiteX71" fmla="*/ 11318047 w 29587260"/>
                <a:gd name="connsiteY71" fmla="*/ 27978713 h 29586375"/>
                <a:gd name="connsiteX72" fmla="*/ 12138118 w 29587260"/>
                <a:gd name="connsiteY72" fmla="*/ 27978713 h 29586375"/>
                <a:gd name="connsiteX73" fmla="*/ 12448754 w 29587260"/>
                <a:gd name="connsiteY73" fmla="*/ 28599981 h 29586375"/>
                <a:gd name="connsiteX74" fmla="*/ 12138118 w 29587260"/>
                <a:gd name="connsiteY74" fmla="*/ 29221249 h 29586375"/>
                <a:gd name="connsiteX75" fmla="*/ 11513008 w 29587260"/>
                <a:gd name="connsiteY75" fmla="*/ 29221249 h 29586375"/>
                <a:gd name="connsiteX76" fmla="*/ 11452653 w 29587260"/>
                <a:gd name="connsiteY76" fmla="*/ 29208109 h 29586375"/>
                <a:gd name="connsiteX77" fmla="*/ 11291859 w 29587260"/>
                <a:gd name="connsiteY77" fmla="*/ 29168873 h 29586375"/>
                <a:gd name="connsiteX78" fmla="*/ 11007414 w 29587260"/>
                <a:gd name="connsiteY78" fmla="*/ 28599981 h 29586375"/>
                <a:gd name="connsiteX79" fmla="*/ 8860998 w 29587260"/>
                <a:gd name="connsiteY79" fmla="*/ 27978713 h 29586375"/>
                <a:gd name="connsiteX80" fmla="*/ 9681070 w 29587260"/>
                <a:gd name="connsiteY80" fmla="*/ 27978713 h 29586375"/>
                <a:gd name="connsiteX81" fmla="*/ 9991704 w 29587260"/>
                <a:gd name="connsiteY81" fmla="*/ 28599981 h 29586375"/>
                <a:gd name="connsiteX82" fmla="*/ 9911128 w 29587260"/>
                <a:gd name="connsiteY82" fmla="*/ 28761133 h 29586375"/>
                <a:gd name="connsiteX83" fmla="*/ 9707045 w 29587260"/>
                <a:gd name="connsiteY83" fmla="*/ 28689253 h 29586375"/>
                <a:gd name="connsiteX84" fmla="*/ 9035237 w 29587260"/>
                <a:gd name="connsiteY84" fmla="*/ 28424367 h 29586375"/>
                <a:gd name="connsiteX85" fmla="*/ 8709436 w 29587260"/>
                <a:gd name="connsiteY85" fmla="*/ 28281839 h 29586375"/>
                <a:gd name="connsiteX86" fmla="*/ 22363245 w 29587260"/>
                <a:gd name="connsiteY86" fmla="*/ 27305705 h 29586375"/>
                <a:gd name="connsiteX87" fmla="*/ 22682305 w 29587260"/>
                <a:gd name="connsiteY87" fmla="*/ 27305705 h 29586375"/>
                <a:gd name="connsiteX88" fmla="*/ 22464725 w 29587260"/>
                <a:gd name="connsiteY88" fmla="*/ 27445193 h 29586375"/>
                <a:gd name="connsiteX89" fmla="*/ 22224413 w 29587260"/>
                <a:gd name="connsiteY89" fmla="*/ 27583369 h 29586375"/>
                <a:gd name="connsiteX90" fmla="*/ 19906189 w 29587260"/>
                <a:gd name="connsiteY90" fmla="*/ 27305705 h 29586375"/>
                <a:gd name="connsiteX91" fmla="*/ 20726261 w 29587260"/>
                <a:gd name="connsiteY91" fmla="*/ 27305705 h 29586375"/>
                <a:gd name="connsiteX92" fmla="*/ 21036895 w 29587260"/>
                <a:gd name="connsiteY92" fmla="*/ 27926973 h 29586375"/>
                <a:gd name="connsiteX93" fmla="*/ 20854321 w 29587260"/>
                <a:gd name="connsiteY93" fmla="*/ 28292121 h 29586375"/>
                <a:gd name="connsiteX94" fmla="*/ 20552023 w 29587260"/>
                <a:gd name="connsiteY94" fmla="*/ 28424367 h 29586375"/>
                <a:gd name="connsiteX95" fmla="*/ 20248837 w 29587260"/>
                <a:gd name="connsiteY95" fmla="*/ 28548241 h 29586375"/>
                <a:gd name="connsiteX96" fmla="*/ 19906189 w 29587260"/>
                <a:gd name="connsiteY96" fmla="*/ 28548241 h 29586375"/>
                <a:gd name="connsiteX97" fmla="*/ 19595557 w 29587260"/>
                <a:gd name="connsiteY97" fmla="*/ 27926973 h 29586375"/>
                <a:gd name="connsiteX98" fmla="*/ 17449143 w 29587260"/>
                <a:gd name="connsiteY98" fmla="*/ 27305705 h 29586375"/>
                <a:gd name="connsiteX99" fmla="*/ 18269213 w 29587260"/>
                <a:gd name="connsiteY99" fmla="*/ 27305705 h 29586375"/>
                <a:gd name="connsiteX100" fmla="*/ 18579849 w 29587260"/>
                <a:gd name="connsiteY100" fmla="*/ 27926973 h 29586375"/>
                <a:gd name="connsiteX101" fmla="*/ 18269213 w 29587260"/>
                <a:gd name="connsiteY101" fmla="*/ 28548241 h 29586375"/>
                <a:gd name="connsiteX102" fmla="*/ 17449143 w 29587260"/>
                <a:gd name="connsiteY102" fmla="*/ 28548241 h 29586375"/>
                <a:gd name="connsiteX103" fmla="*/ 17138509 w 29587260"/>
                <a:gd name="connsiteY103" fmla="*/ 27926973 h 29586375"/>
                <a:gd name="connsiteX104" fmla="*/ 14992098 w 29587260"/>
                <a:gd name="connsiteY104" fmla="*/ 27305705 h 29586375"/>
                <a:gd name="connsiteX105" fmla="*/ 15812165 w 29587260"/>
                <a:gd name="connsiteY105" fmla="*/ 27305705 h 29586375"/>
                <a:gd name="connsiteX106" fmla="*/ 16122801 w 29587260"/>
                <a:gd name="connsiteY106" fmla="*/ 27926973 h 29586375"/>
                <a:gd name="connsiteX107" fmla="*/ 15812165 w 29587260"/>
                <a:gd name="connsiteY107" fmla="*/ 28548241 h 29586375"/>
                <a:gd name="connsiteX108" fmla="*/ 14992098 w 29587260"/>
                <a:gd name="connsiteY108" fmla="*/ 28548241 h 29586375"/>
                <a:gd name="connsiteX109" fmla="*/ 14681464 w 29587260"/>
                <a:gd name="connsiteY109" fmla="*/ 27926973 h 29586375"/>
                <a:gd name="connsiteX110" fmla="*/ 12546574 w 29587260"/>
                <a:gd name="connsiteY110" fmla="*/ 27305705 h 29586375"/>
                <a:gd name="connsiteX111" fmla="*/ 13366646 w 29587260"/>
                <a:gd name="connsiteY111" fmla="*/ 27305705 h 29586375"/>
                <a:gd name="connsiteX112" fmla="*/ 13677278 w 29587260"/>
                <a:gd name="connsiteY112" fmla="*/ 27926973 h 29586375"/>
                <a:gd name="connsiteX113" fmla="*/ 13366646 w 29587260"/>
                <a:gd name="connsiteY113" fmla="*/ 28548241 h 29586375"/>
                <a:gd name="connsiteX114" fmla="*/ 12546574 w 29587260"/>
                <a:gd name="connsiteY114" fmla="*/ 28548241 h 29586375"/>
                <a:gd name="connsiteX115" fmla="*/ 12235938 w 29587260"/>
                <a:gd name="connsiteY115" fmla="*/ 27926973 h 29586375"/>
                <a:gd name="connsiteX116" fmla="*/ 10089523 w 29587260"/>
                <a:gd name="connsiteY116" fmla="*/ 27305705 h 29586375"/>
                <a:gd name="connsiteX117" fmla="*/ 10909594 w 29587260"/>
                <a:gd name="connsiteY117" fmla="*/ 27305705 h 29586375"/>
                <a:gd name="connsiteX118" fmla="*/ 11220227 w 29587260"/>
                <a:gd name="connsiteY118" fmla="*/ 27926973 h 29586375"/>
                <a:gd name="connsiteX119" fmla="*/ 10909594 w 29587260"/>
                <a:gd name="connsiteY119" fmla="*/ 28548241 h 29586375"/>
                <a:gd name="connsiteX120" fmla="*/ 10089523 w 29587260"/>
                <a:gd name="connsiteY120" fmla="*/ 28548241 h 29586375"/>
                <a:gd name="connsiteX121" fmla="*/ 9778888 w 29587260"/>
                <a:gd name="connsiteY121" fmla="*/ 27926973 h 29586375"/>
                <a:gd name="connsiteX122" fmla="*/ 7632473 w 29587260"/>
                <a:gd name="connsiteY122" fmla="*/ 27305705 h 29586375"/>
                <a:gd name="connsiteX123" fmla="*/ 8452545 w 29587260"/>
                <a:gd name="connsiteY123" fmla="*/ 27305705 h 29586375"/>
                <a:gd name="connsiteX124" fmla="*/ 8763178 w 29587260"/>
                <a:gd name="connsiteY124" fmla="*/ 27926973 h 29586375"/>
                <a:gd name="connsiteX125" fmla="*/ 8609109 w 29587260"/>
                <a:gd name="connsiteY125" fmla="*/ 28235113 h 29586375"/>
                <a:gd name="connsiteX126" fmla="*/ 8379930 w 29587260"/>
                <a:gd name="connsiteY126" fmla="*/ 28128109 h 29586375"/>
                <a:gd name="connsiteX127" fmla="*/ 7742053 w 29587260"/>
                <a:gd name="connsiteY127" fmla="*/ 27801407 h 29586375"/>
                <a:gd name="connsiteX128" fmla="*/ 7464434 w 29587260"/>
                <a:gd name="connsiteY128" fmla="*/ 27641781 h 29586375"/>
                <a:gd name="connsiteX129" fmla="*/ 23591777 w 29587260"/>
                <a:gd name="connsiteY129" fmla="*/ 26631945 h 29586375"/>
                <a:gd name="connsiteX130" fmla="*/ 23665317 w 29587260"/>
                <a:gd name="connsiteY130" fmla="*/ 26631945 h 29586375"/>
                <a:gd name="connsiteX131" fmla="*/ 23644964 w 29587260"/>
                <a:gd name="connsiteY131" fmla="*/ 26647939 h 29586375"/>
                <a:gd name="connsiteX132" fmla="*/ 23550023 w 29587260"/>
                <a:gd name="connsiteY132" fmla="*/ 26715453 h 29586375"/>
                <a:gd name="connsiteX133" fmla="*/ 21134715 w 29587260"/>
                <a:gd name="connsiteY133" fmla="*/ 26631945 h 29586375"/>
                <a:gd name="connsiteX134" fmla="*/ 21954791 w 29587260"/>
                <a:gd name="connsiteY134" fmla="*/ 26631945 h 29586375"/>
                <a:gd name="connsiteX135" fmla="*/ 22265427 w 29587260"/>
                <a:gd name="connsiteY135" fmla="*/ 27253213 h 29586375"/>
                <a:gd name="connsiteX136" fmla="*/ 22050288 w 29587260"/>
                <a:gd name="connsiteY136" fmla="*/ 27683489 h 29586375"/>
                <a:gd name="connsiteX137" fmla="*/ 21845207 w 29587260"/>
                <a:gd name="connsiteY137" fmla="*/ 27801407 h 29586375"/>
                <a:gd name="connsiteX138" fmla="*/ 21706711 w 29587260"/>
                <a:gd name="connsiteY138" fmla="*/ 27874481 h 29586375"/>
                <a:gd name="connsiteX139" fmla="*/ 21134715 w 29587260"/>
                <a:gd name="connsiteY139" fmla="*/ 27874481 h 29586375"/>
                <a:gd name="connsiteX140" fmla="*/ 20824081 w 29587260"/>
                <a:gd name="connsiteY140" fmla="*/ 27253213 h 29586375"/>
                <a:gd name="connsiteX141" fmla="*/ 18677669 w 29587260"/>
                <a:gd name="connsiteY141" fmla="*/ 26631945 h 29586375"/>
                <a:gd name="connsiteX142" fmla="*/ 19497737 w 29587260"/>
                <a:gd name="connsiteY142" fmla="*/ 26631945 h 29586375"/>
                <a:gd name="connsiteX143" fmla="*/ 19808373 w 29587260"/>
                <a:gd name="connsiteY143" fmla="*/ 27253213 h 29586375"/>
                <a:gd name="connsiteX144" fmla="*/ 19497737 w 29587260"/>
                <a:gd name="connsiteY144" fmla="*/ 27874481 h 29586375"/>
                <a:gd name="connsiteX145" fmla="*/ 18677669 w 29587260"/>
                <a:gd name="connsiteY145" fmla="*/ 27874481 h 29586375"/>
                <a:gd name="connsiteX146" fmla="*/ 18367033 w 29587260"/>
                <a:gd name="connsiteY146" fmla="*/ 27253213 h 29586375"/>
                <a:gd name="connsiteX147" fmla="*/ 16220621 w 29587260"/>
                <a:gd name="connsiteY147" fmla="*/ 26631945 h 29586375"/>
                <a:gd name="connsiteX148" fmla="*/ 17040691 w 29587260"/>
                <a:gd name="connsiteY148" fmla="*/ 26631945 h 29586375"/>
                <a:gd name="connsiteX149" fmla="*/ 17351325 w 29587260"/>
                <a:gd name="connsiteY149" fmla="*/ 27253213 h 29586375"/>
                <a:gd name="connsiteX150" fmla="*/ 17040691 w 29587260"/>
                <a:gd name="connsiteY150" fmla="*/ 27874481 h 29586375"/>
                <a:gd name="connsiteX151" fmla="*/ 16220621 w 29587260"/>
                <a:gd name="connsiteY151" fmla="*/ 27874481 h 29586375"/>
                <a:gd name="connsiteX152" fmla="*/ 15909985 w 29587260"/>
                <a:gd name="connsiteY152" fmla="*/ 27253213 h 29586375"/>
                <a:gd name="connsiteX153" fmla="*/ 13775098 w 29587260"/>
                <a:gd name="connsiteY153" fmla="*/ 26631945 h 29586375"/>
                <a:gd name="connsiteX154" fmla="*/ 14595170 w 29587260"/>
                <a:gd name="connsiteY154" fmla="*/ 26631945 h 29586375"/>
                <a:gd name="connsiteX155" fmla="*/ 14905805 w 29587260"/>
                <a:gd name="connsiteY155" fmla="*/ 27253213 h 29586375"/>
                <a:gd name="connsiteX156" fmla="*/ 14595170 w 29587260"/>
                <a:gd name="connsiteY156" fmla="*/ 27874481 h 29586375"/>
                <a:gd name="connsiteX157" fmla="*/ 13775098 w 29587260"/>
                <a:gd name="connsiteY157" fmla="*/ 27874481 h 29586375"/>
                <a:gd name="connsiteX158" fmla="*/ 13464466 w 29587260"/>
                <a:gd name="connsiteY158" fmla="*/ 27253213 h 29586375"/>
                <a:gd name="connsiteX159" fmla="*/ 11318047 w 29587260"/>
                <a:gd name="connsiteY159" fmla="*/ 26631945 h 29586375"/>
                <a:gd name="connsiteX160" fmla="*/ 12138118 w 29587260"/>
                <a:gd name="connsiteY160" fmla="*/ 26631945 h 29586375"/>
                <a:gd name="connsiteX161" fmla="*/ 12448754 w 29587260"/>
                <a:gd name="connsiteY161" fmla="*/ 27253213 h 29586375"/>
                <a:gd name="connsiteX162" fmla="*/ 12138118 w 29587260"/>
                <a:gd name="connsiteY162" fmla="*/ 27874481 h 29586375"/>
                <a:gd name="connsiteX163" fmla="*/ 11318047 w 29587260"/>
                <a:gd name="connsiteY163" fmla="*/ 27874481 h 29586375"/>
                <a:gd name="connsiteX164" fmla="*/ 11007414 w 29587260"/>
                <a:gd name="connsiteY164" fmla="*/ 27253213 h 29586375"/>
                <a:gd name="connsiteX165" fmla="*/ 8860998 w 29587260"/>
                <a:gd name="connsiteY165" fmla="*/ 26631945 h 29586375"/>
                <a:gd name="connsiteX166" fmla="*/ 9681070 w 29587260"/>
                <a:gd name="connsiteY166" fmla="*/ 26631945 h 29586375"/>
                <a:gd name="connsiteX167" fmla="*/ 9991704 w 29587260"/>
                <a:gd name="connsiteY167" fmla="*/ 27253213 h 29586375"/>
                <a:gd name="connsiteX168" fmla="*/ 9681070 w 29587260"/>
                <a:gd name="connsiteY168" fmla="*/ 27874481 h 29586375"/>
                <a:gd name="connsiteX169" fmla="*/ 8860998 w 29587260"/>
                <a:gd name="connsiteY169" fmla="*/ 27874481 h 29586375"/>
                <a:gd name="connsiteX170" fmla="*/ 8550365 w 29587260"/>
                <a:gd name="connsiteY170" fmla="*/ 27253213 h 29586375"/>
                <a:gd name="connsiteX171" fmla="*/ 6403947 w 29587260"/>
                <a:gd name="connsiteY171" fmla="*/ 26631945 h 29586375"/>
                <a:gd name="connsiteX172" fmla="*/ 7224020 w 29587260"/>
                <a:gd name="connsiteY172" fmla="*/ 26631945 h 29586375"/>
                <a:gd name="connsiteX173" fmla="*/ 7534653 w 29587260"/>
                <a:gd name="connsiteY173" fmla="*/ 27253213 h 29586375"/>
                <a:gd name="connsiteX174" fmla="*/ 7368073 w 29587260"/>
                <a:gd name="connsiteY174" fmla="*/ 27586373 h 29586375"/>
                <a:gd name="connsiteX175" fmla="*/ 7122535 w 29587260"/>
                <a:gd name="connsiteY175" fmla="*/ 27445193 h 29586375"/>
                <a:gd name="connsiteX176" fmla="*/ 6522306 w 29587260"/>
                <a:gd name="connsiteY176" fmla="*/ 27060393 h 29586375"/>
                <a:gd name="connsiteX177" fmla="*/ 6276958 w 29587260"/>
                <a:gd name="connsiteY177" fmla="*/ 26885923 h 29586375"/>
                <a:gd name="connsiteX178" fmla="*/ 22363249 w 29587260"/>
                <a:gd name="connsiteY178" fmla="*/ 25958189 h 29586375"/>
                <a:gd name="connsiteX179" fmla="*/ 23183325 w 29587260"/>
                <a:gd name="connsiteY179" fmla="*/ 25958189 h 29586375"/>
                <a:gd name="connsiteX180" fmla="*/ 23493961 w 29587260"/>
                <a:gd name="connsiteY180" fmla="*/ 26579457 h 29586375"/>
                <a:gd name="connsiteX181" fmla="*/ 23357514 w 29587260"/>
                <a:gd name="connsiteY181" fmla="*/ 26852349 h 29586375"/>
                <a:gd name="connsiteX182" fmla="*/ 23064954 w 29587260"/>
                <a:gd name="connsiteY182" fmla="*/ 27060393 h 29586375"/>
                <a:gd name="connsiteX183" fmla="*/ 22846058 w 29587260"/>
                <a:gd name="connsiteY183" fmla="*/ 27200725 h 29586375"/>
                <a:gd name="connsiteX184" fmla="*/ 22363249 w 29587260"/>
                <a:gd name="connsiteY184" fmla="*/ 27200725 h 29586375"/>
                <a:gd name="connsiteX185" fmla="*/ 22052613 w 29587260"/>
                <a:gd name="connsiteY185" fmla="*/ 26579457 h 29586375"/>
                <a:gd name="connsiteX186" fmla="*/ 19906193 w 29587260"/>
                <a:gd name="connsiteY186" fmla="*/ 25958189 h 29586375"/>
                <a:gd name="connsiteX187" fmla="*/ 20726263 w 29587260"/>
                <a:gd name="connsiteY187" fmla="*/ 25958189 h 29586375"/>
                <a:gd name="connsiteX188" fmla="*/ 21036897 w 29587260"/>
                <a:gd name="connsiteY188" fmla="*/ 26579457 h 29586375"/>
                <a:gd name="connsiteX189" fmla="*/ 20726263 w 29587260"/>
                <a:gd name="connsiteY189" fmla="*/ 27200725 h 29586375"/>
                <a:gd name="connsiteX190" fmla="*/ 19906193 w 29587260"/>
                <a:gd name="connsiteY190" fmla="*/ 27200725 h 29586375"/>
                <a:gd name="connsiteX191" fmla="*/ 19595559 w 29587260"/>
                <a:gd name="connsiteY191" fmla="*/ 26579457 h 29586375"/>
                <a:gd name="connsiteX192" fmla="*/ 17449145 w 29587260"/>
                <a:gd name="connsiteY192" fmla="*/ 25958189 h 29586375"/>
                <a:gd name="connsiteX193" fmla="*/ 18269217 w 29587260"/>
                <a:gd name="connsiteY193" fmla="*/ 25958189 h 29586375"/>
                <a:gd name="connsiteX194" fmla="*/ 18579849 w 29587260"/>
                <a:gd name="connsiteY194" fmla="*/ 26579457 h 29586375"/>
                <a:gd name="connsiteX195" fmla="*/ 18269217 w 29587260"/>
                <a:gd name="connsiteY195" fmla="*/ 27200725 h 29586375"/>
                <a:gd name="connsiteX196" fmla="*/ 17449145 w 29587260"/>
                <a:gd name="connsiteY196" fmla="*/ 27200725 h 29586375"/>
                <a:gd name="connsiteX197" fmla="*/ 17138511 w 29587260"/>
                <a:gd name="connsiteY197" fmla="*/ 26579457 h 29586375"/>
                <a:gd name="connsiteX198" fmla="*/ 14992098 w 29587260"/>
                <a:gd name="connsiteY198" fmla="*/ 25958189 h 29586375"/>
                <a:gd name="connsiteX199" fmla="*/ 15812169 w 29587260"/>
                <a:gd name="connsiteY199" fmla="*/ 25958189 h 29586375"/>
                <a:gd name="connsiteX200" fmla="*/ 16122805 w 29587260"/>
                <a:gd name="connsiteY200" fmla="*/ 26579457 h 29586375"/>
                <a:gd name="connsiteX201" fmla="*/ 15812169 w 29587260"/>
                <a:gd name="connsiteY201" fmla="*/ 27200725 h 29586375"/>
                <a:gd name="connsiteX202" fmla="*/ 14992098 w 29587260"/>
                <a:gd name="connsiteY202" fmla="*/ 27200725 h 29586375"/>
                <a:gd name="connsiteX203" fmla="*/ 14681466 w 29587260"/>
                <a:gd name="connsiteY203" fmla="*/ 26579457 h 29586375"/>
                <a:gd name="connsiteX204" fmla="*/ 12546574 w 29587260"/>
                <a:gd name="connsiteY204" fmla="*/ 25958189 h 29586375"/>
                <a:gd name="connsiteX205" fmla="*/ 13366646 w 29587260"/>
                <a:gd name="connsiteY205" fmla="*/ 25958189 h 29586375"/>
                <a:gd name="connsiteX206" fmla="*/ 13677278 w 29587260"/>
                <a:gd name="connsiteY206" fmla="*/ 26579457 h 29586375"/>
                <a:gd name="connsiteX207" fmla="*/ 13366646 w 29587260"/>
                <a:gd name="connsiteY207" fmla="*/ 27200725 h 29586375"/>
                <a:gd name="connsiteX208" fmla="*/ 12546574 w 29587260"/>
                <a:gd name="connsiteY208" fmla="*/ 27200725 h 29586375"/>
                <a:gd name="connsiteX209" fmla="*/ 12235938 w 29587260"/>
                <a:gd name="connsiteY209" fmla="*/ 26579457 h 29586375"/>
                <a:gd name="connsiteX210" fmla="*/ 10089523 w 29587260"/>
                <a:gd name="connsiteY210" fmla="*/ 25958189 h 29586375"/>
                <a:gd name="connsiteX211" fmla="*/ 10909594 w 29587260"/>
                <a:gd name="connsiteY211" fmla="*/ 25958189 h 29586375"/>
                <a:gd name="connsiteX212" fmla="*/ 11220227 w 29587260"/>
                <a:gd name="connsiteY212" fmla="*/ 26579457 h 29586375"/>
                <a:gd name="connsiteX213" fmla="*/ 10909594 w 29587260"/>
                <a:gd name="connsiteY213" fmla="*/ 27200725 h 29586375"/>
                <a:gd name="connsiteX214" fmla="*/ 10089523 w 29587260"/>
                <a:gd name="connsiteY214" fmla="*/ 27200725 h 29586375"/>
                <a:gd name="connsiteX215" fmla="*/ 9778888 w 29587260"/>
                <a:gd name="connsiteY215" fmla="*/ 26579457 h 29586375"/>
                <a:gd name="connsiteX216" fmla="*/ 7632473 w 29587260"/>
                <a:gd name="connsiteY216" fmla="*/ 25958189 h 29586375"/>
                <a:gd name="connsiteX217" fmla="*/ 8452545 w 29587260"/>
                <a:gd name="connsiteY217" fmla="*/ 25958189 h 29586375"/>
                <a:gd name="connsiteX218" fmla="*/ 8763178 w 29587260"/>
                <a:gd name="connsiteY218" fmla="*/ 26579457 h 29586375"/>
                <a:gd name="connsiteX219" fmla="*/ 8452545 w 29587260"/>
                <a:gd name="connsiteY219" fmla="*/ 27200725 h 29586375"/>
                <a:gd name="connsiteX220" fmla="*/ 7632473 w 29587260"/>
                <a:gd name="connsiteY220" fmla="*/ 27200725 h 29586375"/>
                <a:gd name="connsiteX221" fmla="*/ 7321837 w 29587260"/>
                <a:gd name="connsiteY221" fmla="*/ 26579457 h 29586375"/>
                <a:gd name="connsiteX222" fmla="*/ 5175422 w 29587260"/>
                <a:gd name="connsiteY222" fmla="*/ 25958189 h 29586375"/>
                <a:gd name="connsiteX223" fmla="*/ 5995494 w 29587260"/>
                <a:gd name="connsiteY223" fmla="*/ 25958189 h 29586375"/>
                <a:gd name="connsiteX224" fmla="*/ 6306129 w 29587260"/>
                <a:gd name="connsiteY224" fmla="*/ 26579457 h 29586375"/>
                <a:gd name="connsiteX225" fmla="*/ 6185437 w 29587260"/>
                <a:gd name="connsiteY225" fmla="*/ 26820841 h 29586375"/>
                <a:gd name="connsiteX226" fmla="*/ 5942297 w 29587260"/>
                <a:gd name="connsiteY226" fmla="*/ 26647939 h 29586375"/>
                <a:gd name="connsiteX227" fmla="*/ 5383435 w 29587260"/>
                <a:gd name="connsiteY227" fmla="*/ 26208761 h 29586375"/>
                <a:gd name="connsiteX228" fmla="*/ 5150865 w 29587260"/>
                <a:gd name="connsiteY228" fmla="*/ 26007303 h 29586375"/>
                <a:gd name="connsiteX229" fmla="*/ 23591781 w 29587260"/>
                <a:gd name="connsiteY229" fmla="*/ 25284429 h 29586375"/>
                <a:gd name="connsiteX230" fmla="*/ 24411848 w 29587260"/>
                <a:gd name="connsiteY230" fmla="*/ 25284429 h 29586375"/>
                <a:gd name="connsiteX231" fmla="*/ 24671454 w 29587260"/>
                <a:gd name="connsiteY231" fmla="*/ 25803691 h 29586375"/>
                <a:gd name="connsiteX232" fmla="*/ 24203826 w 29587260"/>
                <a:gd name="connsiteY232" fmla="*/ 26208761 h 29586375"/>
                <a:gd name="connsiteX233" fmla="*/ 23798906 w 29587260"/>
                <a:gd name="connsiteY233" fmla="*/ 26526965 h 29586375"/>
                <a:gd name="connsiteX234" fmla="*/ 23591781 w 29587260"/>
                <a:gd name="connsiteY234" fmla="*/ 26526965 h 29586375"/>
                <a:gd name="connsiteX235" fmla="*/ 23281145 w 29587260"/>
                <a:gd name="connsiteY235" fmla="*/ 25905697 h 29586375"/>
                <a:gd name="connsiteX236" fmla="*/ 21134717 w 29587260"/>
                <a:gd name="connsiteY236" fmla="*/ 25284429 h 29586375"/>
                <a:gd name="connsiteX237" fmla="*/ 21954793 w 29587260"/>
                <a:gd name="connsiteY237" fmla="*/ 25284429 h 29586375"/>
                <a:gd name="connsiteX238" fmla="*/ 22265429 w 29587260"/>
                <a:gd name="connsiteY238" fmla="*/ 25905697 h 29586375"/>
                <a:gd name="connsiteX239" fmla="*/ 21954793 w 29587260"/>
                <a:gd name="connsiteY239" fmla="*/ 26526965 h 29586375"/>
                <a:gd name="connsiteX240" fmla="*/ 21134717 w 29587260"/>
                <a:gd name="connsiteY240" fmla="*/ 26526965 h 29586375"/>
                <a:gd name="connsiteX241" fmla="*/ 20824081 w 29587260"/>
                <a:gd name="connsiteY241" fmla="*/ 25905697 h 29586375"/>
                <a:gd name="connsiteX242" fmla="*/ 18677669 w 29587260"/>
                <a:gd name="connsiteY242" fmla="*/ 25284429 h 29586375"/>
                <a:gd name="connsiteX243" fmla="*/ 19497741 w 29587260"/>
                <a:gd name="connsiteY243" fmla="*/ 25284429 h 29586375"/>
                <a:gd name="connsiteX244" fmla="*/ 19808373 w 29587260"/>
                <a:gd name="connsiteY244" fmla="*/ 25905697 h 29586375"/>
                <a:gd name="connsiteX245" fmla="*/ 19497741 w 29587260"/>
                <a:gd name="connsiteY245" fmla="*/ 26526965 h 29586375"/>
                <a:gd name="connsiteX246" fmla="*/ 18677669 w 29587260"/>
                <a:gd name="connsiteY246" fmla="*/ 26526965 h 29586375"/>
                <a:gd name="connsiteX247" fmla="*/ 18367037 w 29587260"/>
                <a:gd name="connsiteY247" fmla="*/ 25905697 h 29586375"/>
                <a:gd name="connsiteX248" fmla="*/ 16220621 w 29587260"/>
                <a:gd name="connsiteY248" fmla="*/ 25284429 h 29586375"/>
                <a:gd name="connsiteX249" fmla="*/ 17040693 w 29587260"/>
                <a:gd name="connsiteY249" fmla="*/ 25284429 h 29586375"/>
                <a:gd name="connsiteX250" fmla="*/ 17351327 w 29587260"/>
                <a:gd name="connsiteY250" fmla="*/ 25905697 h 29586375"/>
                <a:gd name="connsiteX251" fmla="*/ 17040693 w 29587260"/>
                <a:gd name="connsiteY251" fmla="*/ 26526965 h 29586375"/>
                <a:gd name="connsiteX252" fmla="*/ 16220621 w 29587260"/>
                <a:gd name="connsiteY252" fmla="*/ 26526965 h 29586375"/>
                <a:gd name="connsiteX253" fmla="*/ 15909989 w 29587260"/>
                <a:gd name="connsiteY253" fmla="*/ 25905697 h 29586375"/>
                <a:gd name="connsiteX254" fmla="*/ 13775098 w 29587260"/>
                <a:gd name="connsiteY254" fmla="*/ 25284429 h 29586375"/>
                <a:gd name="connsiteX255" fmla="*/ 14595170 w 29587260"/>
                <a:gd name="connsiteY255" fmla="*/ 25284429 h 29586375"/>
                <a:gd name="connsiteX256" fmla="*/ 14905805 w 29587260"/>
                <a:gd name="connsiteY256" fmla="*/ 25905697 h 29586375"/>
                <a:gd name="connsiteX257" fmla="*/ 14595170 w 29587260"/>
                <a:gd name="connsiteY257" fmla="*/ 26526965 h 29586375"/>
                <a:gd name="connsiteX258" fmla="*/ 13775098 w 29587260"/>
                <a:gd name="connsiteY258" fmla="*/ 26526965 h 29586375"/>
                <a:gd name="connsiteX259" fmla="*/ 13464466 w 29587260"/>
                <a:gd name="connsiteY259" fmla="*/ 25905697 h 29586375"/>
                <a:gd name="connsiteX260" fmla="*/ 11318047 w 29587260"/>
                <a:gd name="connsiteY260" fmla="*/ 25284429 h 29586375"/>
                <a:gd name="connsiteX261" fmla="*/ 12138118 w 29587260"/>
                <a:gd name="connsiteY261" fmla="*/ 25284429 h 29586375"/>
                <a:gd name="connsiteX262" fmla="*/ 12448754 w 29587260"/>
                <a:gd name="connsiteY262" fmla="*/ 25905697 h 29586375"/>
                <a:gd name="connsiteX263" fmla="*/ 12138118 w 29587260"/>
                <a:gd name="connsiteY263" fmla="*/ 26526965 h 29586375"/>
                <a:gd name="connsiteX264" fmla="*/ 11318047 w 29587260"/>
                <a:gd name="connsiteY264" fmla="*/ 26526965 h 29586375"/>
                <a:gd name="connsiteX265" fmla="*/ 11007414 w 29587260"/>
                <a:gd name="connsiteY265" fmla="*/ 25905697 h 29586375"/>
                <a:gd name="connsiteX266" fmla="*/ 8860998 w 29587260"/>
                <a:gd name="connsiteY266" fmla="*/ 25284429 h 29586375"/>
                <a:gd name="connsiteX267" fmla="*/ 9681070 w 29587260"/>
                <a:gd name="connsiteY267" fmla="*/ 25284429 h 29586375"/>
                <a:gd name="connsiteX268" fmla="*/ 9991704 w 29587260"/>
                <a:gd name="connsiteY268" fmla="*/ 25905697 h 29586375"/>
                <a:gd name="connsiteX269" fmla="*/ 9681070 w 29587260"/>
                <a:gd name="connsiteY269" fmla="*/ 26526965 h 29586375"/>
                <a:gd name="connsiteX270" fmla="*/ 8860998 w 29587260"/>
                <a:gd name="connsiteY270" fmla="*/ 26526965 h 29586375"/>
                <a:gd name="connsiteX271" fmla="*/ 8550365 w 29587260"/>
                <a:gd name="connsiteY271" fmla="*/ 25905697 h 29586375"/>
                <a:gd name="connsiteX272" fmla="*/ 6403947 w 29587260"/>
                <a:gd name="connsiteY272" fmla="*/ 25284429 h 29586375"/>
                <a:gd name="connsiteX273" fmla="*/ 7224020 w 29587260"/>
                <a:gd name="connsiteY273" fmla="*/ 25284429 h 29586375"/>
                <a:gd name="connsiteX274" fmla="*/ 7534653 w 29587260"/>
                <a:gd name="connsiteY274" fmla="*/ 25905697 h 29586375"/>
                <a:gd name="connsiteX275" fmla="*/ 7224020 w 29587260"/>
                <a:gd name="connsiteY275" fmla="*/ 26526965 h 29586375"/>
                <a:gd name="connsiteX276" fmla="*/ 6403947 w 29587260"/>
                <a:gd name="connsiteY276" fmla="*/ 26526965 h 29586375"/>
                <a:gd name="connsiteX277" fmla="*/ 6093314 w 29587260"/>
                <a:gd name="connsiteY277" fmla="*/ 25905697 h 29586375"/>
                <a:gd name="connsiteX278" fmla="*/ 4364846 w 29587260"/>
                <a:gd name="connsiteY278" fmla="*/ 25284429 h 29586375"/>
                <a:gd name="connsiteX279" fmla="*/ 4766999 w 29587260"/>
                <a:gd name="connsiteY279" fmla="*/ 25284429 h 29586375"/>
                <a:gd name="connsiteX280" fmla="*/ 5077605 w 29587260"/>
                <a:gd name="connsiteY280" fmla="*/ 25905697 h 29586375"/>
                <a:gd name="connsiteX281" fmla="*/ 5064297 w 29587260"/>
                <a:gd name="connsiteY281" fmla="*/ 25932315 h 29586375"/>
                <a:gd name="connsiteX282" fmla="*/ 4846650 w 29587260"/>
                <a:gd name="connsiteY282" fmla="*/ 25743785 h 29586375"/>
                <a:gd name="connsiteX283" fmla="*/ 24820272 w 29587260"/>
                <a:gd name="connsiteY283" fmla="*/ 24611421 h 29586375"/>
                <a:gd name="connsiteX284" fmla="*/ 25640344 w 29587260"/>
                <a:gd name="connsiteY284" fmla="*/ 24611421 h 29586375"/>
                <a:gd name="connsiteX285" fmla="*/ 25718310 w 29587260"/>
                <a:gd name="connsiteY285" fmla="*/ 24767353 h 29586375"/>
                <a:gd name="connsiteX286" fmla="*/ 25254388 w 29587260"/>
                <a:gd name="connsiteY286" fmla="*/ 25253945 h 29586375"/>
                <a:gd name="connsiteX287" fmla="*/ 24757254 w 29587260"/>
                <a:gd name="connsiteY287" fmla="*/ 25727917 h 29586375"/>
                <a:gd name="connsiteX288" fmla="*/ 24509652 w 29587260"/>
                <a:gd name="connsiteY288" fmla="*/ 25232689 h 29586375"/>
                <a:gd name="connsiteX289" fmla="*/ 22363253 w 29587260"/>
                <a:gd name="connsiteY289" fmla="*/ 24611421 h 29586375"/>
                <a:gd name="connsiteX290" fmla="*/ 23183329 w 29587260"/>
                <a:gd name="connsiteY290" fmla="*/ 24611421 h 29586375"/>
                <a:gd name="connsiteX291" fmla="*/ 23493965 w 29587260"/>
                <a:gd name="connsiteY291" fmla="*/ 25232689 h 29586375"/>
                <a:gd name="connsiteX292" fmla="*/ 23183329 w 29587260"/>
                <a:gd name="connsiteY292" fmla="*/ 25853957 h 29586375"/>
                <a:gd name="connsiteX293" fmla="*/ 22363253 w 29587260"/>
                <a:gd name="connsiteY293" fmla="*/ 25853957 h 29586375"/>
                <a:gd name="connsiteX294" fmla="*/ 22052617 w 29587260"/>
                <a:gd name="connsiteY294" fmla="*/ 25232689 h 29586375"/>
                <a:gd name="connsiteX295" fmla="*/ 19906193 w 29587260"/>
                <a:gd name="connsiteY295" fmla="*/ 24611421 h 29586375"/>
                <a:gd name="connsiteX296" fmla="*/ 20726265 w 29587260"/>
                <a:gd name="connsiteY296" fmla="*/ 24611421 h 29586375"/>
                <a:gd name="connsiteX297" fmla="*/ 21036899 w 29587260"/>
                <a:gd name="connsiteY297" fmla="*/ 25232689 h 29586375"/>
                <a:gd name="connsiteX298" fmla="*/ 20726265 w 29587260"/>
                <a:gd name="connsiteY298" fmla="*/ 25853957 h 29586375"/>
                <a:gd name="connsiteX299" fmla="*/ 19906193 w 29587260"/>
                <a:gd name="connsiteY299" fmla="*/ 25853957 h 29586375"/>
                <a:gd name="connsiteX300" fmla="*/ 19595561 w 29587260"/>
                <a:gd name="connsiteY300" fmla="*/ 25232689 h 29586375"/>
                <a:gd name="connsiteX301" fmla="*/ 17449149 w 29587260"/>
                <a:gd name="connsiteY301" fmla="*/ 24611421 h 29586375"/>
                <a:gd name="connsiteX302" fmla="*/ 18269219 w 29587260"/>
                <a:gd name="connsiteY302" fmla="*/ 24611421 h 29586375"/>
                <a:gd name="connsiteX303" fmla="*/ 18579853 w 29587260"/>
                <a:gd name="connsiteY303" fmla="*/ 25232689 h 29586375"/>
                <a:gd name="connsiteX304" fmla="*/ 18269219 w 29587260"/>
                <a:gd name="connsiteY304" fmla="*/ 25853957 h 29586375"/>
                <a:gd name="connsiteX305" fmla="*/ 17449149 w 29587260"/>
                <a:gd name="connsiteY305" fmla="*/ 25853957 h 29586375"/>
                <a:gd name="connsiteX306" fmla="*/ 17138513 w 29587260"/>
                <a:gd name="connsiteY306" fmla="*/ 25232689 h 29586375"/>
                <a:gd name="connsiteX307" fmla="*/ 14992101 w 29587260"/>
                <a:gd name="connsiteY307" fmla="*/ 24611421 h 29586375"/>
                <a:gd name="connsiteX308" fmla="*/ 15812171 w 29587260"/>
                <a:gd name="connsiteY308" fmla="*/ 24611421 h 29586375"/>
                <a:gd name="connsiteX309" fmla="*/ 16122807 w 29587260"/>
                <a:gd name="connsiteY309" fmla="*/ 25232689 h 29586375"/>
                <a:gd name="connsiteX310" fmla="*/ 15812171 w 29587260"/>
                <a:gd name="connsiteY310" fmla="*/ 25853957 h 29586375"/>
                <a:gd name="connsiteX311" fmla="*/ 14992101 w 29587260"/>
                <a:gd name="connsiteY311" fmla="*/ 25853957 h 29586375"/>
                <a:gd name="connsiteX312" fmla="*/ 14681470 w 29587260"/>
                <a:gd name="connsiteY312" fmla="*/ 25232689 h 29586375"/>
                <a:gd name="connsiteX313" fmla="*/ 12546574 w 29587260"/>
                <a:gd name="connsiteY313" fmla="*/ 24611421 h 29586375"/>
                <a:gd name="connsiteX314" fmla="*/ 13366646 w 29587260"/>
                <a:gd name="connsiteY314" fmla="*/ 24611421 h 29586375"/>
                <a:gd name="connsiteX315" fmla="*/ 13677278 w 29587260"/>
                <a:gd name="connsiteY315" fmla="*/ 25232689 h 29586375"/>
                <a:gd name="connsiteX316" fmla="*/ 13366646 w 29587260"/>
                <a:gd name="connsiteY316" fmla="*/ 25853957 h 29586375"/>
                <a:gd name="connsiteX317" fmla="*/ 12546574 w 29587260"/>
                <a:gd name="connsiteY317" fmla="*/ 25853957 h 29586375"/>
                <a:gd name="connsiteX318" fmla="*/ 12235938 w 29587260"/>
                <a:gd name="connsiteY318" fmla="*/ 25232689 h 29586375"/>
                <a:gd name="connsiteX319" fmla="*/ 10089523 w 29587260"/>
                <a:gd name="connsiteY319" fmla="*/ 24611421 h 29586375"/>
                <a:gd name="connsiteX320" fmla="*/ 10909594 w 29587260"/>
                <a:gd name="connsiteY320" fmla="*/ 24611421 h 29586375"/>
                <a:gd name="connsiteX321" fmla="*/ 11220227 w 29587260"/>
                <a:gd name="connsiteY321" fmla="*/ 25232689 h 29586375"/>
                <a:gd name="connsiteX322" fmla="*/ 10909594 w 29587260"/>
                <a:gd name="connsiteY322" fmla="*/ 25853957 h 29586375"/>
                <a:gd name="connsiteX323" fmla="*/ 10089523 w 29587260"/>
                <a:gd name="connsiteY323" fmla="*/ 25853957 h 29586375"/>
                <a:gd name="connsiteX324" fmla="*/ 9778888 w 29587260"/>
                <a:gd name="connsiteY324" fmla="*/ 25232689 h 29586375"/>
                <a:gd name="connsiteX325" fmla="*/ 7632473 w 29587260"/>
                <a:gd name="connsiteY325" fmla="*/ 24611421 h 29586375"/>
                <a:gd name="connsiteX326" fmla="*/ 8452545 w 29587260"/>
                <a:gd name="connsiteY326" fmla="*/ 24611421 h 29586375"/>
                <a:gd name="connsiteX327" fmla="*/ 8763178 w 29587260"/>
                <a:gd name="connsiteY327" fmla="*/ 25232689 h 29586375"/>
                <a:gd name="connsiteX328" fmla="*/ 8452545 w 29587260"/>
                <a:gd name="connsiteY328" fmla="*/ 25853957 h 29586375"/>
                <a:gd name="connsiteX329" fmla="*/ 7632473 w 29587260"/>
                <a:gd name="connsiteY329" fmla="*/ 25853957 h 29586375"/>
                <a:gd name="connsiteX330" fmla="*/ 7321837 w 29587260"/>
                <a:gd name="connsiteY330" fmla="*/ 25232689 h 29586375"/>
                <a:gd name="connsiteX331" fmla="*/ 5175422 w 29587260"/>
                <a:gd name="connsiteY331" fmla="*/ 24611421 h 29586375"/>
                <a:gd name="connsiteX332" fmla="*/ 5995494 w 29587260"/>
                <a:gd name="connsiteY332" fmla="*/ 24611421 h 29586375"/>
                <a:gd name="connsiteX333" fmla="*/ 6306129 w 29587260"/>
                <a:gd name="connsiteY333" fmla="*/ 25232689 h 29586375"/>
                <a:gd name="connsiteX334" fmla="*/ 5995494 w 29587260"/>
                <a:gd name="connsiteY334" fmla="*/ 25853957 h 29586375"/>
                <a:gd name="connsiteX335" fmla="*/ 5175422 w 29587260"/>
                <a:gd name="connsiteY335" fmla="*/ 25853957 h 29586375"/>
                <a:gd name="connsiteX336" fmla="*/ 4864803 w 29587260"/>
                <a:gd name="connsiteY336" fmla="*/ 25232689 h 29586375"/>
                <a:gd name="connsiteX337" fmla="*/ 26048796 w 29587260"/>
                <a:gd name="connsiteY337" fmla="*/ 23937661 h 29586375"/>
                <a:gd name="connsiteX338" fmla="*/ 26418020 w 29587260"/>
                <a:gd name="connsiteY338" fmla="*/ 23937661 h 29586375"/>
                <a:gd name="connsiteX339" fmla="*/ 26209204 w 29587260"/>
                <a:gd name="connsiteY339" fmla="*/ 24203383 h 29586375"/>
                <a:gd name="connsiteX340" fmla="*/ 25797838 w 29587260"/>
                <a:gd name="connsiteY340" fmla="*/ 24678279 h 29586375"/>
                <a:gd name="connsiteX341" fmla="*/ 25738164 w 29587260"/>
                <a:gd name="connsiteY341" fmla="*/ 24558929 h 29586375"/>
                <a:gd name="connsiteX342" fmla="*/ 23591785 w 29587260"/>
                <a:gd name="connsiteY342" fmla="*/ 23937661 h 29586375"/>
                <a:gd name="connsiteX343" fmla="*/ 24411852 w 29587260"/>
                <a:gd name="connsiteY343" fmla="*/ 23937661 h 29586375"/>
                <a:gd name="connsiteX344" fmla="*/ 24722452 w 29587260"/>
                <a:gd name="connsiteY344" fmla="*/ 24558929 h 29586375"/>
                <a:gd name="connsiteX345" fmla="*/ 24411852 w 29587260"/>
                <a:gd name="connsiteY345" fmla="*/ 25180197 h 29586375"/>
                <a:gd name="connsiteX346" fmla="*/ 23591785 w 29587260"/>
                <a:gd name="connsiteY346" fmla="*/ 25180197 h 29586375"/>
                <a:gd name="connsiteX347" fmla="*/ 23281149 w 29587260"/>
                <a:gd name="connsiteY347" fmla="*/ 24558929 h 29586375"/>
                <a:gd name="connsiteX348" fmla="*/ 21134717 w 29587260"/>
                <a:gd name="connsiteY348" fmla="*/ 23937661 h 29586375"/>
                <a:gd name="connsiteX349" fmla="*/ 21954797 w 29587260"/>
                <a:gd name="connsiteY349" fmla="*/ 23937661 h 29586375"/>
                <a:gd name="connsiteX350" fmla="*/ 22265433 w 29587260"/>
                <a:gd name="connsiteY350" fmla="*/ 24558929 h 29586375"/>
                <a:gd name="connsiteX351" fmla="*/ 21954797 w 29587260"/>
                <a:gd name="connsiteY351" fmla="*/ 25180197 h 29586375"/>
                <a:gd name="connsiteX352" fmla="*/ 21134717 w 29587260"/>
                <a:gd name="connsiteY352" fmla="*/ 25180197 h 29586375"/>
                <a:gd name="connsiteX353" fmla="*/ 20824085 w 29587260"/>
                <a:gd name="connsiteY353" fmla="*/ 24558929 h 29586375"/>
                <a:gd name="connsiteX354" fmla="*/ 18677673 w 29587260"/>
                <a:gd name="connsiteY354" fmla="*/ 23937661 h 29586375"/>
                <a:gd name="connsiteX355" fmla="*/ 19497743 w 29587260"/>
                <a:gd name="connsiteY355" fmla="*/ 23937661 h 29586375"/>
                <a:gd name="connsiteX356" fmla="*/ 19808377 w 29587260"/>
                <a:gd name="connsiteY356" fmla="*/ 24558929 h 29586375"/>
                <a:gd name="connsiteX357" fmla="*/ 19497743 w 29587260"/>
                <a:gd name="connsiteY357" fmla="*/ 25180197 h 29586375"/>
                <a:gd name="connsiteX358" fmla="*/ 18677673 w 29587260"/>
                <a:gd name="connsiteY358" fmla="*/ 25180197 h 29586375"/>
                <a:gd name="connsiteX359" fmla="*/ 18367037 w 29587260"/>
                <a:gd name="connsiteY359" fmla="*/ 24558929 h 29586375"/>
                <a:gd name="connsiteX360" fmla="*/ 16220625 w 29587260"/>
                <a:gd name="connsiteY360" fmla="*/ 23937661 h 29586375"/>
                <a:gd name="connsiteX361" fmla="*/ 17040695 w 29587260"/>
                <a:gd name="connsiteY361" fmla="*/ 23937661 h 29586375"/>
                <a:gd name="connsiteX362" fmla="*/ 17351329 w 29587260"/>
                <a:gd name="connsiteY362" fmla="*/ 24558929 h 29586375"/>
                <a:gd name="connsiteX363" fmla="*/ 17040695 w 29587260"/>
                <a:gd name="connsiteY363" fmla="*/ 25180197 h 29586375"/>
                <a:gd name="connsiteX364" fmla="*/ 16220625 w 29587260"/>
                <a:gd name="connsiteY364" fmla="*/ 25180197 h 29586375"/>
                <a:gd name="connsiteX365" fmla="*/ 15909989 w 29587260"/>
                <a:gd name="connsiteY365" fmla="*/ 24558929 h 29586375"/>
                <a:gd name="connsiteX366" fmla="*/ 13775098 w 29587260"/>
                <a:gd name="connsiteY366" fmla="*/ 23937661 h 29586375"/>
                <a:gd name="connsiteX367" fmla="*/ 14595170 w 29587260"/>
                <a:gd name="connsiteY367" fmla="*/ 23937661 h 29586375"/>
                <a:gd name="connsiteX368" fmla="*/ 14905805 w 29587260"/>
                <a:gd name="connsiteY368" fmla="*/ 24558929 h 29586375"/>
                <a:gd name="connsiteX369" fmla="*/ 14595170 w 29587260"/>
                <a:gd name="connsiteY369" fmla="*/ 25180197 h 29586375"/>
                <a:gd name="connsiteX370" fmla="*/ 13775098 w 29587260"/>
                <a:gd name="connsiteY370" fmla="*/ 25180197 h 29586375"/>
                <a:gd name="connsiteX371" fmla="*/ 13464466 w 29587260"/>
                <a:gd name="connsiteY371" fmla="*/ 24558929 h 29586375"/>
                <a:gd name="connsiteX372" fmla="*/ 11318047 w 29587260"/>
                <a:gd name="connsiteY372" fmla="*/ 23937661 h 29586375"/>
                <a:gd name="connsiteX373" fmla="*/ 12138118 w 29587260"/>
                <a:gd name="connsiteY373" fmla="*/ 23937661 h 29586375"/>
                <a:gd name="connsiteX374" fmla="*/ 12448754 w 29587260"/>
                <a:gd name="connsiteY374" fmla="*/ 24558929 h 29586375"/>
                <a:gd name="connsiteX375" fmla="*/ 12138118 w 29587260"/>
                <a:gd name="connsiteY375" fmla="*/ 25180197 h 29586375"/>
                <a:gd name="connsiteX376" fmla="*/ 11318047 w 29587260"/>
                <a:gd name="connsiteY376" fmla="*/ 25180197 h 29586375"/>
                <a:gd name="connsiteX377" fmla="*/ 11007414 w 29587260"/>
                <a:gd name="connsiteY377" fmla="*/ 24558929 h 29586375"/>
                <a:gd name="connsiteX378" fmla="*/ 8860998 w 29587260"/>
                <a:gd name="connsiteY378" fmla="*/ 23937661 h 29586375"/>
                <a:gd name="connsiteX379" fmla="*/ 9681070 w 29587260"/>
                <a:gd name="connsiteY379" fmla="*/ 23937661 h 29586375"/>
                <a:gd name="connsiteX380" fmla="*/ 9991704 w 29587260"/>
                <a:gd name="connsiteY380" fmla="*/ 24558929 h 29586375"/>
                <a:gd name="connsiteX381" fmla="*/ 9681070 w 29587260"/>
                <a:gd name="connsiteY381" fmla="*/ 25180197 h 29586375"/>
                <a:gd name="connsiteX382" fmla="*/ 8860998 w 29587260"/>
                <a:gd name="connsiteY382" fmla="*/ 25180197 h 29586375"/>
                <a:gd name="connsiteX383" fmla="*/ 8550365 w 29587260"/>
                <a:gd name="connsiteY383" fmla="*/ 24558929 h 29586375"/>
                <a:gd name="connsiteX384" fmla="*/ 6403947 w 29587260"/>
                <a:gd name="connsiteY384" fmla="*/ 23937661 h 29586375"/>
                <a:gd name="connsiteX385" fmla="*/ 7224020 w 29587260"/>
                <a:gd name="connsiteY385" fmla="*/ 23937661 h 29586375"/>
                <a:gd name="connsiteX386" fmla="*/ 7534653 w 29587260"/>
                <a:gd name="connsiteY386" fmla="*/ 24558929 h 29586375"/>
                <a:gd name="connsiteX387" fmla="*/ 7224020 w 29587260"/>
                <a:gd name="connsiteY387" fmla="*/ 25180197 h 29586375"/>
                <a:gd name="connsiteX388" fmla="*/ 6403947 w 29587260"/>
                <a:gd name="connsiteY388" fmla="*/ 25180197 h 29586375"/>
                <a:gd name="connsiteX389" fmla="*/ 6093314 w 29587260"/>
                <a:gd name="connsiteY389" fmla="*/ 24558929 h 29586375"/>
                <a:gd name="connsiteX390" fmla="*/ 3946934 w 29587260"/>
                <a:gd name="connsiteY390" fmla="*/ 23937661 h 29586375"/>
                <a:gd name="connsiteX391" fmla="*/ 4767004 w 29587260"/>
                <a:gd name="connsiteY391" fmla="*/ 23937661 h 29586375"/>
                <a:gd name="connsiteX392" fmla="*/ 5077605 w 29587260"/>
                <a:gd name="connsiteY392" fmla="*/ 24558929 h 29586375"/>
                <a:gd name="connsiteX393" fmla="*/ 4767004 w 29587260"/>
                <a:gd name="connsiteY393" fmla="*/ 25180197 h 29586375"/>
                <a:gd name="connsiteX394" fmla="*/ 4262560 w 29587260"/>
                <a:gd name="connsiteY394" fmla="*/ 25180197 h 29586375"/>
                <a:gd name="connsiteX395" fmla="*/ 3843032 w 29587260"/>
                <a:gd name="connsiteY395" fmla="*/ 24740167 h 29586375"/>
                <a:gd name="connsiteX396" fmla="*/ 3654502 w 29587260"/>
                <a:gd name="connsiteY396" fmla="*/ 24522521 h 29586375"/>
                <a:gd name="connsiteX397" fmla="*/ 24820272 w 29587260"/>
                <a:gd name="connsiteY397" fmla="*/ 23263905 h 29586375"/>
                <a:gd name="connsiteX398" fmla="*/ 25640344 w 29587260"/>
                <a:gd name="connsiteY398" fmla="*/ 23263905 h 29586375"/>
                <a:gd name="connsiteX399" fmla="*/ 25950976 w 29587260"/>
                <a:gd name="connsiteY399" fmla="*/ 23885173 h 29586375"/>
                <a:gd name="connsiteX400" fmla="*/ 25640344 w 29587260"/>
                <a:gd name="connsiteY400" fmla="*/ 24506441 h 29586375"/>
                <a:gd name="connsiteX401" fmla="*/ 24820272 w 29587260"/>
                <a:gd name="connsiteY401" fmla="*/ 24506441 h 29586375"/>
                <a:gd name="connsiteX402" fmla="*/ 24509656 w 29587260"/>
                <a:gd name="connsiteY402" fmla="*/ 23885173 h 29586375"/>
                <a:gd name="connsiteX403" fmla="*/ 22363257 w 29587260"/>
                <a:gd name="connsiteY403" fmla="*/ 23263905 h 29586375"/>
                <a:gd name="connsiteX404" fmla="*/ 23183333 w 29587260"/>
                <a:gd name="connsiteY404" fmla="*/ 23263905 h 29586375"/>
                <a:gd name="connsiteX405" fmla="*/ 23493969 w 29587260"/>
                <a:gd name="connsiteY405" fmla="*/ 23885173 h 29586375"/>
                <a:gd name="connsiteX406" fmla="*/ 23183333 w 29587260"/>
                <a:gd name="connsiteY406" fmla="*/ 24506441 h 29586375"/>
                <a:gd name="connsiteX407" fmla="*/ 22363257 w 29587260"/>
                <a:gd name="connsiteY407" fmla="*/ 24506441 h 29586375"/>
                <a:gd name="connsiteX408" fmla="*/ 22052619 w 29587260"/>
                <a:gd name="connsiteY408" fmla="*/ 23885173 h 29586375"/>
                <a:gd name="connsiteX409" fmla="*/ 19906197 w 29587260"/>
                <a:gd name="connsiteY409" fmla="*/ 23263905 h 29586375"/>
                <a:gd name="connsiteX410" fmla="*/ 20726269 w 29587260"/>
                <a:gd name="connsiteY410" fmla="*/ 23263905 h 29586375"/>
                <a:gd name="connsiteX411" fmla="*/ 21036901 w 29587260"/>
                <a:gd name="connsiteY411" fmla="*/ 23885173 h 29586375"/>
                <a:gd name="connsiteX412" fmla="*/ 20726269 w 29587260"/>
                <a:gd name="connsiteY412" fmla="*/ 24506441 h 29586375"/>
                <a:gd name="connsiteX413" fmla="*/ 19906197 w 29587260"/>
                <a:gd name="connsiteY413" fmla="*/ 24506441 h 29586375"/>
                <a:gd name="connsiteX414" fmla="*/ 19595563 w 29587260"/>
                <a:gd name="connsiteY414" fmla="*/ 23885173 h 29586375"/>
                <a:gd name="connsiteX415" fmla="*/ 17449149 w 29587260"/>
                <a:gd name="connsiteY415" fmla="*/ 23263905 h 29586375"/>
                <a:gd name="connsiteX416" fmla="*/ 18269221 w 29587260"/>
                <a:gd name="connsiteY416" fmla="*/ 23263905 h 29586375"/>
                <a:gd name="connsiteX417" fmla="*/ 18579855 w 29587260"/>
                <a:gd name="connsiteY417" fmla="*/ 23885173 h 29586375"/>
                <a:gd name="connsiteX418" fmla="*/ 18269221 w 29587260"/>
                <a:gd name="connsiteY418" fmla="*/ 24506441 h 29586375"/>
                <a:gd name="connsiteX419" fmla="*/ 17449149 w 29587260"/>
                <a:gd name="connsiteY419" fmla="*/ 24506441 h 29586375"/>
                <a:gd name="connsiteX420" fmla="*/ 17138517 w 29587260"/>
                <a:gd name="connsiteY420" fmla="*/ 23885173 h 29586375"/>
                <a:gd name="connsiteX421" fmla="*/ 14992101 w 29587260"/>
                <a:gd name="connsiteY421" fmla="*/ 23263905 h 29586375"/>
                <a:gd name="connsiteX422" fmla="*/ 15812173 w 29587260"/>
                <a:gd name="connsiteY422" fmla="*/ 23263905 h 29586375"/>
                <a:gd name="connsiteX423" fmla="*/ 16122809 w 29587260"/>
                <a:gd name="connsiteY423" fmla="*/ 23885173 h 29586375"/>
                <a:gd name="connsiteX424" fmla="*/ 15812173 w 29587260"/>
                <a:gd name="connsiteY424" fmla="*/ 24506441 h 29586375"/>
                <a:gd name="connsiteX425" fmla="*/ 14992101 w 29587260"/>
                <a:gd name="connsiteY425" fmla="*/ 24506441 h 29586375"/>
                <a:gd name="connsiteX426" fmla="*/ 14681472 w 29587260"/>
                <a:gd name="connsiteY426" fmla="*/ 23885173 h 29586375"/>
                <a:gd name="connsiteX427" fmla="*/ 12546574 w 29587260"/>
                <a:gd name="connsiteY427" fmla="*/ 23263905 h 29586375"/>
                <a:gd name="connsiteX428" fmla="*/ 13366646 w 29587260"/>
                <a:gd name="connsiteY428" fmla="*/ 23263905 h 29586375"/>
                <a:gd name="connsiteX429" fmla="*/ 13677278 w 29587260"/>
                <a:gd name="connsiteY429" fmla="*/ 23885173 h 29586375"/>
                <a:gd name="connsiteX430" fmla="*/ 13366646 w 29587260"/>
                <a:gd name="connsiteY430" fmla="*/ 24506441 h 29586375"/>
                <a:gd name="connsiteX431" fmla="*/ 12546574 w 29587260"/>
                <a:gd name="connsiteY431" fmla="*/ 24506441 h 29586375"/>
                <a:gd name="connsiteX432" fmla="*/ 12235938 w 29587260"/>
                <a:gd name="connsiteY432" fmla="*/ 23885173 h 29586375"/>
                <a:gd name="connsiteX433" fmla="*/ 10089523 w 29587260"/>
                <a:gd name="connsiteY433" fmla="*/ 23263905 h 29586375"/>
                <a:gd name="connsiteX434" fmla="*/ 10909594 w 29587260"/>
                <a:gd name="connsiteY434" fmla="*/ 23263905 h 29586375"/>
                <a:gd name="connsiteX435" fmla="*/ 11220227 w 29587260"/>
                <a:gd name="connsiteY435" fmla="*/ 23885173 h 29586375"/>
                <a:gd name="connsiteX436" fmla="*/ 10909594 w 29587260"/>
                <a:gd name="connsiteY436" fmla="*/ 24506441 h 29586375"/>
                <a:gd name="connsiteX437" fmla="*/ 10089523 w 29587260"/>
                <a:gd name="connsiteY437" fmla="*/ 24506441 h 29586375"/>
                <a:gd name="connsiteX438" fmla="*/ 9778888 w 29587260"/>
                <a:gd name="connsiteY438" fmla="*/ 23885173 h 29586375"/>
                <a:gd name="connsiteX439" fmla="*/ 7632473 w 29587260"/>
                <a:gd name="connsiteY439" fmla="*/ 23263905 h 29586375"/>
                <a:gd name="connsiteX440" fmla="*/ 8452545 w 29587260"/>
                <a:gd name="connsiteY440" fmla="*/ 23263905 h 29586375"/>
                <a:gd name="connsiteX441" fmla="*/ 8763178 w 29587260"/>
                <a:gd name="connsiteY441" fmla="*/ 23885173 h 29586375"/>
                <a:gd name="connsiteX442" fmla="*/ 8452545 w 29587260"/>
                <a:gd name="connsiteY442" fmla="*/ 24506441 h 29586375"/>
                <a:gd name="connsiteX443" fmla="*/ 7632473 w 29587260"/>
                <a:gd name="connsiteY443" fmla="*/ 24506441 h 29586375"/>
                <a:gd name="connsiteX444" fmla="*/ 7321837 w 29587260"/>
                <a:gd name="connsiteY444" fmla="*/ 23885173 h 29586375"/>
                <a:gd name="connsiteX445" fmla="*/ 5175422 w 29587260"/>
                <a:gd name="connsiteY445" fmla="*/ 23263905 h 29586375"/>
                <a:gd name="connsiteX446" fmla="*/ 5995494 w 29587260"/>
                <a:gd name="connsiteY446" fmla="*/ 23263905 h 29586375"/>
                <a:gd name="connsiteX447" fmla="*/ 6306129 w 29587260"/>
                <a:gd name="connsiteY447" fmla="*/ 23885173 h 29586375"/>
                <a:gd name="connsiteX448" fmla="*/ 5995494 w 29587260"/>
                <a:gd name="connsiteY448" fmla="*/ 24506441 h 29586375"/>
                <a:gd name="connsiteX449" fmla="*/ 5175422 w 29587260"/>
                <a:gd name="connsiteY449" fmla="*/ 24506441 h 29586375"/>
                <a:gd name="connsiteX450" fmla="*/ 4864809 w 29587260"/>
                <a:gd name="connsiteY450" fmla="*/ 23885173 h 29586375"/>
                <a:gd name="connsiteX451" fmla="*/ 2718406 w 29587260"/>
                <a:gd name="connsiteY451" fmla="*/ 23263905 h 29586375"/>
                <a:gd name="connsiteX452" fmla="*/ 3538482 w 29587260"/>
                <a:gd name="connsiteY452" fmla="*/ 23263905 h 29586375"/>
                <a:gd name="connsiteX453" fmla="*/ 3849118 w 29587260"/>
                <a:gd name="connsiteY453" fmla="*/ 23885173 h 29586375"/>
                <a:gd name="connsiteX454" fmla="*/ 3575844 w 29587260"/>
                <a:gd name="connsiteY454" fmla="*/ 24431717 h 29586375"/>
                <a:gd name="connsiteX455" fmla="*/ 3378057 w 29587260"/>
                <a:gd name="connsiteY455" fmla="*/ 24203383 h 29586375"/>
                <a:gd name="connsiteX456" fmla="*/ 2938879 w 29587260"/>
                <a:gd name="connsiteY456" fmla="*/ 23644521 h 29586375"/>
                <a:gd name="connsiteX457" fmla="*/ 2697686 w 29587260"/>
                <a:gd name="connsiteY457" fmla="*/ 23305345 h 29586375"/>
                <a:gd name="connsiteX458" fmla="*/ 23591787 w 29587260"/>
                <a:gd name="connsiteY458" fmla="*/ 22590161 h 29586375"/>
                <a:gd name="connsiteX459" fmla="*/ 24411856 w 29587260"/>
                <a:gd name="connsiteY459" fmla="*/ 22590161 h 29586375"/>
                <a:gd name="connsiteX460" fmla="*/ 24722452 w 29587260"/>
                <a:gd name="connsiteY460" fmla="*/ 23211413 h 29586375"/>
                <a:gd name="connsiteX461" fmla="*/ 24411856 w 29587260"/>
                <a:gd name="connsiteY461" fmla="*/ 23832681 h 29586375"/>
                <a:gd name="connsiteX462" fmla="*/ 23591787 w 29587260"/>
                <a:gd name="connsiteY462" fmla="*/ 23832681 h 29586375"/>
                <a:gd name="connsiteX463" fmla="*/ 23281153 w 29587260"/>
                <a:gd name="connsiteY463" fmla="*/ 23211413 h 29586375"/>
                <a:gd name="connsiteX464" fmla="*/ 21134721 w 29587260"/>
                <a:gd name="connsiteY464" fmla="*/ 22590161 h 29586375"/>
                <a:gd name="connsiteX465" fmla="*/ 21954799 w 29587260"/>
                <a:gd name="connsiteY465" fmla="*/ 22590161 h 29586375"/>
                <a:gd name="connsiteX466" fmla="*/ 22265437 w 29587260"/>
                <a:gd name="connsiteY466" fmla="*/ 23211413 h 29586375"/>
                <a:gd name="connsiteX467" fmla="*/ 21954799 w 29587260"/>
                <a:gd name="connsiteY467" fmla="*/ 23832681 h 29586375"/>
                <a:gd name="connsiteX468" fmla="*/ 21134721 w 29587260"/>
                <a:gd name="connsiteY468" fmla="*/ 23832681 h 29586375"/>
                <a:gd name="connsiteX469" fmla="*/ 20824087 w 29587260"/>
                <a:gd name="connsiteY469" fmla="*/ 23211413 h 29586375"/>
                <a:gd name="connsiteX470" fmla="*/ 18677675 w 29587260"/>
                <a:gd name="connsiteY470" fmla="*/ 22590161 h 29586375"/>
                <a:gd name="connsiteX471" fmla="*/ 19497745 w 29587260"/>
                <a:gd name="connsiteY471" fmla="*/ 22590161 h 29586375"/>
                <a:gd name="connsiteX472" fmla="*/ 19808377 w 29587260"/>
                <a:gd name="connsiteY472" fmla="*/ 23211413 h 29586375"/>
                <a:gd name="connsiteX473" fmla="*/ 19497745 w 29587260"/>
                <a:gd name="connsiteY473" fmla="*/ 23832681 h 29586375"/>
                <a:gd name="connsiteX474" fmla="*/ 18677675 w 29587260"/>
                <a:gd name="connsiteY474" fmla="*/ 23832681 h 29586375"/>
                <a:gd name="connsiteX475" fmla="*/ 18367041 w 29587260"/>
                <a:gd name="connsiteY475" fmla="*/ 23211413 h 29586375"/>
                <a:gd name="connsiteX476" fmla="*/ 16220629 w 29587260"/>
                <a:gd name="connsiteY476" fmla="*/ 22590161 h 29586375"/>
                <a:gd name="connsiteX477" fmla="*/ 17040697 w 29587260"/>
                <a:gd name="connsiteY477" fmla="*/ 22590161 h 29586375"/>
                <a:gd name="connsiteX478" fmla="*/ 17351331 w 29587260"/>
                <a:gd name="connsiteY478" fmla="*/ 23211413 h 29586375"/>
                <a:gd name="connsiteX479" fmla="*/ 17040697 w 29587260"/>
                <a:gd name="connsiteY479" fmla="*/ 23832681 h 29586375"/>
                <a:gd name="connsiteX480" fmla="*/ 16220629 w 29587260"/>
                <a:gd name="connsiteY480" fmla="*/ 23832681 h 29586375"/>
                <a:gd name="connsiteX481" fmla="*/ 15909993 w 29587260"/>
                <a:gd name="connsiteY481" fmla="*/ 23211413 h 29586375"/>
                <a:gd name="connsiteX482" fmla="*/ 3946937 w 29587260"/>
                <a:gd name="connsiteY482" fmla="*/ 22590161 h 29586375"/>
                <a:gd name="connsiteX483" fmla="*/ 4767009 w 29587260"/>
                <a:gd name="connsiteY483" fmla="*/ 22590161 h 29586375"/>
                <a:gd name="connsiteX484" fmla="*/ 5077605 w 29587260"/>
                <a:gd name="connsiteY484" fmla="*/ 23211413 h 29586375"/>
                <a:gd name="connsiteX485" fmla="*/ 4767009 w 29587260"/>
                <a:gd name="connsiteY485" fmla="*/ 23832681 h 29586375"/>
                <a:gd name="connsiteX486" fmla="*/ 3946937 w 29587260"/>
                <a:gd name="connsiteY486" fmla="*/ 23832681 h 29586375"/>
                <a:gd name="connsiteX487" fmla="*/ 3636302 w 29587260"/>
                <a:gd name="connsiteY487" fmla="*/ 23211413 h 29586375"/>
                <a:gd name="connsiteX488" fmla="*/ 2222325 w 29587260"/>
                <a:gd name="connsiteY488" fmla="*/ 22590161 h 29586375"/>
                <a:gd name="connsiteX489" fmla="*/ 2309950 w 29587260"/>
                <a:gd name="connsiteY489" fmla="*/ 22590161 h 29586375"/>
                <a:gd name="connsiteX490" fmla="*/ 2596185 w 29587260"/>
                <a:gd name="connsiteY490" fmla="*/ 23162611 h 29586375"/>
                <a:gd name="connsiteX491" fmla="*/ 2526425 w 29587260"/>
                <a:gd name="connsiteY491" fmla="*/ 23064511 h 29586375"/>
                <a:gd name="connsiteX492" fmla="*/ 26048796 w 29587260"/>
                <a:gd name="connsiteY492" fmla="*/ 22590157 h 29586375"/>
                <a:gd name="connsiteX493" fmla="*/ 26868868 w 29587260"/>
                <a:gd name="connsiteY493" fmla="*/ 22590157 h 29586375"/>
                <a:gd name="connsiteX494" fmla="*/ 27086238 w 29587260"/>
                <a:gd name="connsiteY494" fmla="*/ 23024887 h 29586375"/>
                <a:gd name="connsiteX495" fmla="*/ 27060836 w 29587260"/>
                <a:gd name="connsiteY495" fmla="*/ 23064511 h 29586375"/>
                <a:gd name="connsiteX496" fmla="*/ 26648382 w 29587260"/>
                <a:gd name="connsiteY496" fmla="*/ 23644521 h 29586375"/>
                <a:gd name="connsiteX497" fmla="*/ 26500518 w 29587260"/>
                <a:gd name="connsiteY497" fmla="*/ 23832681 h 29586375"/>
                <a:gd name="connsiteX498" fmla="*/ 26048796 w 29587260"/>
                <a:gd name="connsiteY498" fmla="*/ 23832681 h 29586375"/>
                <a:gd name="connsiteX499" fmla="*/ 25738164 w 29587260"/>
                <a:gd name="connsiteY499" fmla="*/ 23211413 h 29586375"/>
                <a:gd name="connsiteX500" fmla="*/ 13775098 w 29587260"/>
                <a:gd name="connsiteY500" fmla="*/ 22590157 h 29586375"/>
                <a:gd name="connsiteX501" fmla="*/ 14595170 w 29587260"/>
                <a:gd name="connsiteY501" fmla="*/ 22590157 h 29586375"/>
                <a:gd name="connsiteX502" fmla="*/ 14905805 w 29587260"/>
                <a:gd name="connsiteY502" fmla="*/ 23211413 h 29586375"/>
                <a:gd name="connsiteX503" fmla="*/ 14595170 w 29587260"/>
                <a:gd name="connsiteY503" fmla="*/ 23832681 h 29586375"/>
                <a:gd name="connsiteX504" fmla="*/ 13775098 w 29587260"/>
                <a:gd name="connsiteY504" fmla="*/ 23832681 h 29586375"/>
                <a:gd name="connsiteX505" fmla="*/ 13464466 w 29587260"/>
                <a:gd name="connsiteY505" fmla="*/ 23211413 h 29586375"/>
                <a:gd name="connsiteX506" fmla="*/ 11318047 w 29587260"/>
                <a:gd name="connsiteY506" fmla="*/ 22590157 h 29586375"/>
                <a:gd name="connsiteX507" fmla="*/ 12138118 w 29587260"/>
                <a:gd name="connsiteY507" fmla="*/ 22590157 h 29586375"/>
                <a:gd name="connsiteX508" fmla="*/ 12448754 w 29587260"/>
                <a:gd name="connsiteY508" fmla="*/ 23211413 h 29586375"/>
                <a:gd name="connsiteX509" fmla="*/ 12138118 w 29587260"/>
                <a:gd name="connsiteY509" fmla="*/ 23832681 h 29586375"/>
                <a:gd name="connsiteX510" fmla="*/ 11318047 w 29587260"/>
                <a:gd name="connsiteY510" fmla="*/ 23832681 h 29586375"/>
                <a:gd name="connsiteX511" fmla="*/ 11007414 w 29587260"/>
                <a:gd name="connsiteY511" fmla="*/ 23211413 h 29586375"/>
                <a:gd name="connsiteX512" fmla="*/ 8860998 w 29587260"/>
                <a:gd name="connsiteY512" fmla="*/ 22590157 h 29586375"/>
                <a:gd name="connsiteX513" fmla="*/ 9681070 w 29587260"/>
                <a:gd name="connsiteY513" fmla="*/ 22590157 h 29586375"/>
                <a:gd name="connsiteX514" fmla="*/ 9991704 w 29587260"/>
                <a:gd name="connsiteY514" fmla="*/ 23211413 h 29586375"/>
                <a:gd name="connsiteX515" fmla="*/ 9681070 w 29587260"/>
                <a:gd name="connsiteY515" fmla="*/ 23832681 h 29586375"/>
                <a:gd name="connsiteX516" fmla="*/ 8860998 w 29587260"/>
                <a:gd name="connsiteY516" fmla="*/ 23832681 h 29586375"/>
                <a:gd name="connsiteX517" fmla="*/ 8550365 w 29587260"/>
                <a:gd name="connsiteY517" fmla="*/ 23211413 h 29586375"/>
                <a:gd name="connsiteX518" fmla="*/ 6403947 w 29587260"/>
                <a:gd name="connsiteY518" fmla="*/ 22590157 h 29586375"/>
                <a:gd name="connsiteX519" fmla="*/ 7224020 w 29587260"/>
                <a:gd name="connsiteY519" fmla="*/ 22590157 h 29586375"/>
                <a:gd name="connsiteX520" fmla="*/ 7534653 w 29587260"/>
                <a:gd name="connsiteY520" fmla="*/ 23211413 h 29586375"/>
                <a:gd name="connsiteX521" fmla="*/ 7224020 w 29587260"/>
                <a:gd name="connsiteY521" fmla="*/ 23832681 h 29586375"/>
                <a:gd name="connsiteX522" fmla="*/ 6403947 w 29587260"/>
                <a:gd name="connsiteY522" fmla="*/ 23832681 h 29586375"/>
                <a:gd name="connsiteX523" fmla="*/ 6093314 w 29587260"/>
                <a:gd name="connsiteY523" fmla="*/ 23211413 h 29586375"/>
                <a:gd name="connsiteX524" fmla="*/ 19906211 w 29587260"/>
                <a:gd name="connsiteY524" fmla="*/ 21917921 h 29586375"/>
                <a:gd name="connsiteX525" fmla="*/ 20726283 w 29587260"/>
                <a:gd name="connsiteY525" fmla="*/ 21917921 h 29586375"/>
                <a:gd name="connsiteX526" fmla="*/ 21036917 w 29587260"/>
                <a:gd name="connsiteY526" fmla="*/ 22539165 h 29586375"/>
                <a:gd name="connsiteX527" fmla="*/ 20726283 w 29587260"/>
                <a:gd name="connsiteY527" fmla="*/ 23160421 h 29586375"/>
                <a:gd name="connsiteX528" fmla="*/ 19906211 w 29587260"/>
                <a:gd name="connsiteY528" fmla="*/ 23160421 h 29586375"/>
                <a:gd name="connsiteX529" fmla="*/ 19595577 w 29587260"/>
                <a:gd name="connsiteY529" fmla="*/ 22539165 h 29586375"/>
                <a:gd name="connsiteX530" fmla="*/ 17449167 w 29587260"/>
                <a:gd name="connsiteY530" fmla="*/ 21917921 h 29586375"/>
                <a:gd name="connsiteX531" fmla="*/ 18269237 w 29587260"/>
                <a:gd name="connsiteY531" fmla="*/ 21917921 h 29586375"/>
                <a:gd name="connsiteX532" fmla="*/ 18579871 w 29587260"/>
                <a:gd name="connsiteY532" fmla="*/ 22539165 h 29586375"/>
                <a:gd name="connsiteX533" fmla="*/ 18269237 w 29587260"/>
                <a:gd name="connsiteY533" fmla="*/ 23160421 h 29586375"/>
                <a:gd name="connsiteX534" fmla="*/ 17449167 w 29587260"/>
                <a:gd name="connsiteY534" fmla="*/ 23160421 h 29586375"/>
                <a:gd name="connsiteX535" fmla="*/ 17138533 w 29587260"/>
                <a:gd name="connsiteY535" fmla="*/ 22539165 h 29586375"/>
                <a:gd name="connsiteX536" fmla="*/ 14992125 w 29587260"/>
                <a:gd name="connsiteY536" fmla="*/ 21917921 h 29586375"/>
                <a:gd name="connsiteX537" fmla="*/ 15812193 w 29587260"/>
                <a:gd name="connsiteY537" fmla="*/ 21917921 h 29586375"/>
                <a:gd name="connsiteX538" fmla="*/ 16122827 w 29587260"/>
                <a:gd name="connsiteY538" fmla="*/ 22539165 h 29586375"/>
                <a:gd name="connsiteX539" fmla="*/ 15812193 w 29587260"/>
                <a:gd name="connsiteY539" fmla="*/ 23160421 h 29586375"/>
                <a:gd name="connsiteX540" fmla="*/ 14992125 w 29587260"/>
                <a:gd name="connsiteY540" fmla="*/ 23160421 h 29586375"/>
                <a:gd name="connsiteX541" fmla="*/ 14681490 w 29587260"/>
                <a:gd name="connsiteY541" fmla="*/ 22539165 h 29586375"/>
                <a:gd name="connsiteX542" fmla="*/ 22363277 w 29587260"/>
                <a:gd name="connsiteY542" fmla="*/ 21917917 h 29586375"/>
                <a:gd name="connsiteX543" fmla="*/ 23183357 w 29587260"/>
                <a:gd name="connsiteY543" fmla="*/ 21917917 h 29586375"/>
                <a:gd name="connsiteX544" fmla="*/ 23493993 w 29587260"/>
                <a:gd name="connsiteY544" fmla="*/ 22539165 h 29586375"/>
                <a:gd name="connsiteX545" fmla="*/ 23183357 w 29587260"/>
                <a:gd name="connsiteY545" fmla="*/ 23160421 h 29586375"/>
                <a:gd name="connsiteX546" fmla="*/ 22363277 w 29587260"/>
                <a:gd name="connsiteY546" fmla="*/ 23160421 h 29586375"/>
                <a:gd name="connsiteX547" fmla="*/ 22052639 w 29587260"/>
                <a:gd name="connsiteY547" fmla="*/ 22539165 h 29586375"/>
                <a:gd name="connsiteX548" fmla="*/ 2718426 w 29587260"/>
                <a:gd name="connsiteY548" fmla="*/ 21917917 h 29586375"/>
                <a:gd name="connsiteX549" fmla="*/ 3538506 w 29587260"/>
                <a:gd name="connsiteY549" fmla="*/ 21917917 h 29586375"/>
                <a:gd name="connsiteX550" fmla="*/ 3849142 w 29587260"/>
                <a:gd name="connsiteY550" fmla="*/ 22539165 h 29586375"/>
                <a:gd name="connsiteX551" fmla="*/ 3538506 w 29587260"/>
                <a:gd name="connsiteY551" fmla="*/ 23160421 h 29586375"/>
                <a:gd name="connsiteX552" fmla="*/ 2718426 w 29587260"/>
                <a:gd name="connsiteY552" fmla="*/ 23160421 h 29586375"/>
                <a:gd name="connsiteX553" fmla="*/ 2407790 w 29587260"/>
                <a:gd name="connsiteY553" fmla="*/ 22539165 h 29586375"/>
                <a:gd name="connsiteX554" fmla="*/ 27277320 w 29587260"/>
                <a:gd name="connsiteY554" fmla="*/ 21917909 h 29586375"/>
                <a:gd name="connsiteX555" fmla="*/ 27759794 w 29587260"/>
                <a:gd name="connsiteY555" fmla="*/ 21917909 h 29586375"/>
                <a:gd name="connsiteX556" fmla="*/ 27445636 w 29587260"/>
                <a:gd name="connsiteY556" fmla="*/ 22464283 h 29586375"/>
                <a:gd name="connsiteX557" fmla="*/ 27155518 w 29587260"/>
                <a:gd name="connsiteY557" fmla="*/ 22916821 h 29586375"/>
                <a:gd name="connsiteX558" fmla="*/ 26966688 w 29587260"/>
                <a:gd name="connsiteY558" fmla="*/ 22539165 h 29586375"/>
                <a:gd name="connsiteX559" fmla="*/ 24820272 w 29587260"/>
                <a:gd name="connsiteY559" fmla="*/ 21917909 h 29586375"/>
                <a:gd name="connsiteX560" fmla="*/ 25640344 w 29587260"/>
                <a:gd name="connsiteY560" fmla="*/ 21917909 h 29586375"/>
                <a:gd name="connsiteX561" fmla="*/ 25950976 w 29587260"/>
                <a:gd name="connsiteY561" fmla="*/ 22539165 h 29586375"/>
                <a:gd name="connsiteX562" fmla="*/ 25640344 w 29587260"/>
                <a:gd name="connsiteY562" fmla="*/ 23160421 h 29586375"/>
                <a:gd name="connsiteX563" fmla="*/ 24820272 w 29587260"/>
                <a:gd name="connsiteY563" fmla="*/ 23160421 h 29586375"/>
                <a:gd name="connsiteX564" fmla="*/ 24509680 w 29587260"/>
                <a:gd name="connsiteY564" fmla="*/ 22539165 h 29586375"/>
                <a:gd name="connsiteX565" fmla="*/ 12546574 w 29587260"/>
                <a:gd name="connsiteY565" fmla="*/ 21917909 h 29586375"/>
                <a:gd name="connsiteX566" fmla="*/ 13366646 w 29587260"/>
                <a:gd name="connsiteY566" fmla="*/ 21917909 h 29586375"/>
                <a:gd name="connsiteX567" fmla="*/ 13677278 w 29587260"/>
                <a:gd name="connsiteY567" fmla="*/ 22539165 h 29586375"/>
                <a:gd name="connsiteX568" fmla="*/ 13366646 w 29587260"/>
                <a:gd name="connsiteY568" fmla="*/ 23160421 h 29586375"/>
                <a:gd name="connsiteX569" fmla="*/ 12546574 w 29587260"/>
                <a:gd name="connsiteY569" fmla="*/ 23160421 h 29586375"/>
                <a:gd name="connsiteX570" fmla="*/ 12235938 w 29587260"/>
                <a:gd name="connsiteY570" fmla="*/ 22539165 h 29586375"/>
                <a:gd name="connsiteX571" fmla="*/ 10089523 w 29587260"/>
                <a:gd name="connsiteY571" fmla="*/ 21917909 h 29586375"/>
                <a:gd name="connsiteX572" fmla="*/ 10909594 w 29587260"/>
                <a:gd name="connsiteY572" fmla="*/ 21917909 h 29586375"/>
                <a:gd name="connsiteX573" fmla="*/ 11220227 w 29587260"/>
                <a:gd name="connsiteY573" fmla="*/ 22539165 h 29586375"/>
                <a:gd name="connsiteX574" fmla="*/ 10909594 w 29587260"/>
                <a:gd name="connsiteY574" fmla="*/ 23160421 h 29586375"/>
                <a:gd name="connsiteX575" fmla="*/ 10089523 w 29587260"/>
                <a:gd name="connsiteY575" fmla="*/ 23160421 h 29586375"/>
                <a:gd name="connsiteX576" fmla="*/ 9778888 w 29587260"/>
                <a:gd name="connsiteY576" fmla="*/ 22539165 h 29586375"/>
                <a:gd name="connsiteX577" fmla="*/ 7632473 w 29587260"/>
                <a:gd name="connsiteY577" fmla="*/ 21917909 h 29586375"/>
                <a:gd name="connsiteX578" fmla="*/ 8452545 w 29587260"/>
                <a:gd name="connsiteY578" fmla="*/ 21917909 h 29586375"/>
                <a:gd name="connsiteX579" fmla="*/ 8763178 w 29587260"/>
                <a:gd name="connsiteY579" fmla="*/ 22539165 h 29586375"/>
                <a:gd name="connsiteX580" fmla="*/ 8452545 w 29587260"/>
                <a:gd name="connsiteY580" fmla="*/ 23160421 h 29586375"/>
                <a:gd name="connsiteX581" fmla="*/ 7632473 w 29587260"/>
                <a:gd name="connsiteY581" fmla="*/ 23160421 h 29586375"/>
                <a:gd name="connsiteX582" fmla="*/ 7321837 w 29587260"/>
                <a:gd name="connsiteY582" fmla="*/ 22539165 h 29586375"/>
                <a:gd name="connsiteX583" fmla="*/ 5175422 w 29587260"/>
                <a:gd name="connsiteY583" fmla="*/ 21917909 h 29586375"/>
                <a:gd name="connsiteX584" fmla="*/ 5995494 w 29587260"/>
                <a:gd name="connsiteY584" fmla="*/ 21917909 h 29586375"/>
                <a:gd name="connsiteX585" fmla="*/ 6306129 w 29587260"/>
                <a:gd name="connsiteY585" fmla="*/ 22539165 h 29586375"/>
                <a:gd name="connsiteX586" fmla="*/ 5995494 w 29587260"/>
                <a:gd name="connsiteY586" fmla="*/ 23160421 h 29586375"/>
                <a:gd name="connsiteX587" fmla="*/ 5175422 w 29587260"/>
                <a:gd name="connsiteY587" fmla="*/ 23160421 h 29586375"/>
                <a:gd name="connsiteX588" fmla="*/ 4864832 w 29587260"/>
                <a:gd name="connsiteY588" fmla="*/ 22539165 h 29586375"/>
                <a:gd name="connsiteX589" fmla="*/ 23591813 w 29587260"/>
                <a:gd name="connsiteY589" fmla="*/ 21244164 h 29586375"/>
                <a:gd name="connsiteX590" fmla="*/ 24411880 w 29587260"/>
                <a:gd name="connsiteY590" fmla="*/ 21244164 h 29586375"/>
                <a:gd name="connsiteX591" fmla="*/ 24722452 w 29587260"/>
                <a:gd name="connsiteY591" fmla="*/ 21865429 h 29586375"/>
                <a:gd name="connsiteX592" fmla="*/ 24411880 w 29587260"/>
                <a:gd name="connsiteY592" fmla="*/ 22486701 h 29586375"/>
                <a:gd name="connsiteX593" fmla="*/ 23591813 w 29587260"/>
                <a:gd name="connsiteY593" fmla="*/ 22486701 h 29586375"/>
                <a:gd name="connsiteX594" fmla="*/ 23281177 w 29587260"/>
                <a:gd name="connsiteY594" fmla="*/ 21865429 h 29586375"/>
                <a:gd name="connsiteX595" fmla="*/ 21134737 w 29587260"/>
                <a:gd name="connsiteY595" fmla="*/ 21244164 h 29586375"/>
                <a:gd name="connsiteX596" fmla="*/ 21954815 w 29587260"/>
                <a:gd name="connsiteY596" fmla="*/ 21244164 h 29586375"/>
                <a:gd name="connsiteX597" fmla="*/ 22265457 w 29587260"/>
                <a:gd name="connsiteY597" fmla="*/ 21865429 h 29586375"/>
                <a:gd name="connsiteX598" fmla="*/ 21954815 w 29587260"/>
                <a:gd name="connsiteY598" fmla="*/ 22486701 h 29586375"/>
                <a:gd name="connsiteX599" fmla="*/ 21134737 w 29587260"/>
                <a:gd name="connsiteY599" fmla="*/ 22486701 h 29586375"/>
                <a:gd name="connsiteX600" fmla="*/ 20824101 w 29587260"/>
                <a:gd name="connsiteY600" fmla="*/ 21865429 h 29586375"/>
                <a:gd name="connsiteX601" fmla="*/ 18677691 w 29587260"/>
                <a:gd name="connsiteY601" fmla="*/ 21244164 h 29586375"/>
                <a:gd name="connsiteX602" fmla="*/ 19497761 w 29587260"/>
                <a:gd name="connsiteY602" fmla="*/ 21244164 h 29586375"/>
                <a:gd name="connsiteX603" fmla="*/ 19808393 w 29587260"/>
                <a:gd name="connsiteY603" fmla="*/ 21865429 h 29586375"/>
                <a:gd name="connsiteX604" fmla="*/ 19497761 w 29587260"/>
                <a:gd name="connsiteY604" fmla="*/ 22486701 h 29586375"/>
                <a:gd name="connsiteX605" fmla="*/ 18677691 w 29587260"/>
                <a:gd name="connsiteY605" fmla="*/ 22486701 h 29586375"/>
                <a:gd name="connsiteX606" fmla="*/ 18367057 w 29587260"/>
                <a:gd name="connsiteY606" fmla="*/ 21865429 h 29586375"/>
                <a:gd name="connsiteX607" fmla="*/ 16220645 w 29587260"/>
                <a:gd name="connsiteY607" fmla="*/ 21244164 h 29586375"/>
                <a:gd name="connsiteX608" fmla="*/ 17040715 w 29587260"/>
                <a:gd name="connsiteY608" fmla="*/ 21244164 h 29586375"/>
                <a:gd name="connsiteX609" fmla="*/ 17351349 w 29587260"/>
                <a:gd name="connsiteY609" fmla="*/ 21865429 h 29586375"/>
                <a:gd name="connsiteX610" fmla="*/ 17040715 w 29587260"/>
                <a:gd name="connsiteY610" fmla="*/ 22486701 h 29586375"/>
                <a:gd name="connsiteX611" fmla="*/ 16220645 w 29587260"/>
                <a:gd name="connsiteY611" fmla="*/ 22486701 h 29586375"/>
                <a:gd name="connsiteX612" fmla="*/ 15910013 w 29587260"/>
                <a:gd name="connsiteY612" fmla="*/ 21865429 h 29586375"/>
                <a:gd name="connsiteX613" fmla="*/ 3946964 w 29587260"/>
                <a:gd name="connsiteY613" fmla="*/ 21244164 h 29586375"/>
                <a:gd name="connsiteX614" fmla="*/ 4767032 w 29587260"/>
                <a:gd name="connsiteY614" fmla="*/ 21244164 h 29586375"/>
                <a:gd name="connsiteX615" fmla="*/ 5077605 w 29587260"/>
                <a:gd name="connsiteY615" fmla="*/ 21865429 h 29586375"/>
                <a:gd name="connsiteX616" fmla="*/ 4767032 w 29587260"/>
                <a:gd name="connsiteY616" fmla="*/ 22486701 h 29586375"/>
                <a:gd name="connsiteX617" fmla="*/ 3946964 w 29587260"/>
                <a:gd name="connsiteY617" fmla="*/ 22486701 h 29586375"/>
                <a:gd name="connsiteX618" fmla="*/ 3636326 w 29587260"/>
                <a:gd name="connsiteY618" fmla="*/ 21865429 h 29586375"/>
                <a:gd name="connsiteX619" fmla="*/ 1489886 w 29587260"/>
                <a:gd name="connsiteY619" fmla="*/ 21244164 h 29586375"/>
                <a:gd name="connsiteX620" fmla="*/ 2309965 w 29587260"/>
                <a:gd name="connsiteY620" fmla="*/ 21244164 h 29586375"/>
                <a:gd name="connsiteX621" fmla="*/ 2620608 w 29587260"/>
                <a:gd name="connsiteY621" fmla="*/ 21865429 h 29586375"/>
                <a:gd name="connsiteX622" fmla="*/ 2309965 w 29587260"/>
                <a:gd name="connsiteY622" fmla="*/ 22486701 h 29586375"/>
                <a:gd name="connsiteX623" fmla="*/ 2155997 w 29587260"/>
                <a:gd name="connsiteY623" fmla="*/ 22486701 h 29586375"/>
                <a:gd name="connsiteX624" fmla="*/ 2141625 w 29587260"/>
                <a:gd name="connsiteY624" fmla="*/ 22464283 h 29586375"/>
                <a:gd name="connsiteX625" fmla="*/ 1785410 w 29587260"/>
                <a:gd name="connsiteY625" fmla="*/ 21844765 h 29586375"/>
                <a:gd name="connsiteX626" fmla="*/ 1483916 w 29587260"/>
                <a:gd name="connsiteY626" fmla="*/ 21256104 h 29586375"/>
                <a:gd name="connsiteX627" fmla="*/ 26048796 w 29587260"/>
                <a:gd name="connsiteY627" fmla="*/ 21244152 h 29586375"/>
                <a:gd name="connsiteX628" fmla="*/ 26868868 w 29587260"/>
                <a:gd name="connsiteY628" fmla="*/ 21244152 h 29586375"/>
                <a:gd name="connsiteX629" fmla="*/ 27179504 w 29587260"/>
                <a:gd name="connsiteY629" fmla="*/ 21865421 h 29586375"/>
                <a:gd name="connsiteX630" fmla="*/ 26868868 w 29587260"/>
                <a:gd name="connsiteY630" fmla="*/ 22486689 h 29586375"/>
                <a:gd name="connsiteX631" fmla="*/ 26048796 w 29587260"/>
                <a:gd name="connsiteY631" fmla="*/ 22486689 h 29586375"/>
                <a:gd name="connsiteX632" fmla="*/ 25738164 w 29587260"/>
                <a:gd name="connsiteY632" fmla="*/ 21865421 h 29586375"/>
                <a:gd name="connsiteX633" fmla="*/ 13775098 w 29587260"/>
                <a:gd name="connsiteY633" fmla="*/ 21244152 h 29586375"/>
                <a:gd name="connsiteX634" fmla="*/ 14595170 w 29587260"/>
                <a:gd name="connsiteY634" fmla="*/ 21244152 h 29586375"/>
                <a:gd name="connsiteX635" fmla="*/ 14905805 w 29587260"/>
                <a:gd name="connsiteY635" fmla="*/ 21865417 h 29586375"/>
                <a:gd name="connsiteX636" fmla="*/ 14595170 w 29587260"/>
                <a:gd name="connsiteY636" fmla="*/ 22486685 h 29586375"/>
                <a:gd name="connsiteX637" fmla="*/ 13775098 w 29587260"/>
                <a:gd name="connsiteY637" fmla="*/ 22486685 h 29586375"/>
                <a:gd name="connsiteX638" fmla="*/ 13464466 w 29587260"/>
                <a:gd name="connsiteY638" fmla="*/ 21865417 h 29586375"/>
                <a:gd name="connsiteX639" fmla="*/ 11318047 w 29587260"/>
                <a:gd name="connsiteY639" fmla="*/ 21244152 h 29586375"/>
                <a:gd name="connsiteX640" fmla="*/ 12138118 w 29587260"/>
                <a:gd name="connsiteY640" fmla="*/ 21244152 h 29586375"/>
                <a:gd name="connsiteX641" fmla="*/ 12448754 w 29587260"/>
                <a:gd name="connsiteY641" fmla="*/ 21865417 h 29586375"/>
                <a:gd name="connsiteX642" fmla="*/ 12138118 w 29587260"/>
                <a:gd name="connsiteY642" fmla="*/ 22486689 h 29586375"/>
                <a:gd name="connsiteX643" fmla="*/ 11318047 w 29587260"/>
                <a:gd name="connsiteY643" fmla="*/ 22486689 h 29586375"/>
                <a:gd name="connsiteX644" fmla="*/ 11007414 w 29587260"/>
                <a:gd name="connsiteY644" fmla="*/ 21865417 h 29586375"/>
                <a:gd name="connsiteX645" fmla="*/ 8860998 w 29587260"/>
                <a:gd name="connsiteY645" fmla="*/ 21244152 h 29586375"/>
                <a:gd name="connsiteX646" fmla="*/ 9681070 w 29587260"/>
                <a:gd name="connsiteY646" fmla="*/ 21244152 h 29586375"/>
                <a:gd name="connsiteX647" fmla="*/ 9991704 w 29587260"/>
                <a:gd name="connsiteY647" fmla="*/ 21865421 h 29586375"/>
                <a:gd name="connsiteX648" fmla="*/ 9681070 w 29587260"/>
                <a:gd name="connsiteY648" fmla="*/ 22486689 h 29586375"/>
                <a:gd name="connsiteX649" fmla="*/ 8860998 w 29587260"/>
                <a:gd name="connsiteY649" fmla="*/ 22486689 h 29586375"/>
                <a:gd name="connsiteX650" fmla="*/ 8550365 w 29587260"/>
                <a:gd name="connsiteY650" fmla="*/ 21865421 h 29586375"/>
                <a:gd name="connsiteX651" fmla="*/ 6403947 w 29587260"/>
                <a:gd name="connsiteY651" fmla="*/ 21244152 h 29586375"/>
                <a:gd name="connsiteX652" fmla="*/ 7224020 w 29587260"/>
                <a:gd name="connsiteY652" fmla="*/ 21244152 h 29586375"/>
                <a:gd name="connsiteX653" fmla="*/ 7534653 w 29587260"/>
                <a:gd name="connsiteY653" fmla="*/ 21865421 h 29586375"/>
                <a:gd name="connsiteX654" fmla="*/ 7224020 w 29587260"/>
                <a:gd name="connsiteY654" fmla="*/ 22486689 h 29586375"/>
                <a:gd name="connsiteX655" fmla="*/ 6403947 w 29587260"/>
                <a:gd name="connsiteY655" fmla="*/ 22486689 h 29586375"/>
                <a:gd name="connsiteX656" fmla="*/ 6093314 w 29587260"/>
                <a:gd name="connsiteY656" fmla="*/ 21865421 h 29586375"/>
                <a:gd name="connsiteX657" fmla="*/ 22363281 w 29587260"/>
                <a:gd name="connsiteY657" fmla="*/ 20570408 h 29586375"/>
                <a:gd name="connsiteX658" fmla="*/ 23183359 w 29587260"/>
                <a:gd name="connsiteY658" fmla="*/ 20570408 h 29586375"/>
                <a:gd name="connsiteX659" fmla="*/ 23493997 w 29587260"/>
                <a:gd name="connsiteY659" fmla="*/ 21191672 h 29586375"/>
                <a:gd name="connsiteX660" fmla="*/ 23183359 w 29587260"/>
                <a:gd name="connsiteY660" fmla="*/ 21812941 h 29586375"/>
                <a:gd name="connsiteX661" fmla="*/ 22363281 w 29587260"/>
                <a:gd name="connsiteY661" fmla="*/ 21812941 h 29586375"/>
                <a:gd name="connsiteX662" fmla="*/ 22052641 w 29587260"/>
                <a:gd name="connsiteY662" fmla="*/ 21191672 h 29586375"/>
                <a:gd name="connsiteX663" fmla="*/ 19906213 w 29587260"/>
                <a:gd name="connsiteY663" fmla="*/ 20570408 h 29586375"/>
                <a:gd name="connsiteX664" fmla="*/ 20726285 w 29587260"/>
                <a:gd name="connsiteY664" fmla="*/ 20570408 h 29586375"/>
                <a:gd name="connsiteX665" fmla="*/ 21036919 w 29587260"/>
                <a:gd name="connsiteY665" fmla="*/ 21191672 h 29586375"/>
                <a:gd name="connsiteX666" fmla="*/ 20726285 w 29587260"/>
                <a:gd name="connsiteY666" fmla="*/ 21812941 h 29586375"/>
                <a:gd name="connsiteX667" fmla="*/ 19906213 w 29587260"/>
                <a:gd name="connsiteY667" fmla="*/ 21812941 h 29586375"/>
                <a:gd name="connsiteX668" fmla="*/ 19595581 w 29587260"/>
                <a:gd name="connsiteY668" fmla="*/ 21191672 h 29586375"/>
                <a:gd name="connsiteX669" fmla="*/ 17449169 w 29587260"/>
                <a:gd name="connsiteY669" fmla="*/ 20570408 h 29586375"/>
                <a:gd name="connsiteX670" fmla="*/ 18269241 w 29587260"/>
                <a:gd name="connsiteY670" fmla="*/ 20570408 h 29586375"/>
                <a:gd name="connsiteX671" fmla="*/ 18579873 w 29587260"/>
                <a:gd name="connsiteY671" fmla="*/ 21191672 h 29586375"/>
                <a:gd name="connsiteX672" fmla="*/ 18269241 w 29587260"/>
                <a:gd name="connsiteY672" fmla="*/ 21812941 h 29586375"/>
                <a:gd name="connsiteX673" fmla="*/ 17449169 w 29587260"/>
                <a:gd name="connsiteY673" fmla="*/ 21812941 h 29586375"/>
                <a:gd name="connsiteX674" fmla="*/ 17138537 w 29587260"/>
                <a:gd name="connsiteY674" fmla="*/ 21191672 h 29586375"/>
                <a:gd name="connsiteX675" fmla="*/ 14992125 w 29587260"/>
                <a:gd name="connsiteY675" fmla="*/ 20570408 h 29586375"/>
                <a:gd name="connsiteX676" fmla="*/ 15812195 w 29587260"/>
                <a:gd name="connsiteY676" fmla="*/ 20570408 h 29586375"/>
                <a:gd name="connsiteX677" fmla="*/ 16122829 w 29587260"/>
                <a:gd name="connsiteY677" fmla="*/ 21191672 h 29586375"/>
                <a:gd name="connsiteX678" fmla="*/ 15812195 w 29587260"/>
                <a:gd name="connsiteY678" fmla="*/ 21812941 h 29586375"/>
                <a:gd name="connsiteX679" fmla="*/ 14992125 w 29587260"/>
                <a:gd name="connsiteY679" fmla="*/ 21812941 h 29586375"/>
                <a:gd name="connsiteX680" fmla="*/ 14681490 w 29587260"/>
                <a:gd name="connsiteY680" fmla="*/ 21191672 h 29586375"/>
                <a:gd name="connsiteX681" fmla="*/ 2718430 w 29587260"/>
                <a:gd name="connsiteY681" fmla="*/ 20570408 h 29586375"/>
                <a:gd name="connsiteX682" fmla="*/ 3538509 w 29587260"/>
                <a:gd name="connsiteY682" fmla="*/ 20570408 h 29586375"/>
                <a:gd name="connsiteX683" fmla="*/ 3849147 w 29587260"/>
                <a:gd name="connsiteY683" fmla="*/ 21191672 h 29586375"/>
                <a:gd name="connsiteX684" fmla="*/ 3538509 w 29587260"/>
                <a:gd name="connsiteY684" fmla="*/ 21812941 h 29586375"/>
                <a:gd name="connsiteX685" fmla="*/ 2718430 w 29587260"/>
                <a:gd name="connsiteY685" fmla="*/ 21812941 h 29586375"/>
                <a:gd name="connsiteX686" fmla="*/ 2407792 w 29587260"/>
                <a:gd name="connsiteY686" fmla="*/ 21191672 h 29586375"/>
                <a:gd name="connsiteX687" fmla="*/ 27277320 w 29587260"/>
                <a:gd name="connsiteY687" fmla="*/ 20570396 h 29586375"/>
                <a:gd name="connsiteX688" fmla="*/ 28097392 w 29587260"/>
                <a:gd name="connsiteY688" fmla="*/ 20570396 h 29586375"/>
                <a:gd name="connsiteX689" fmla="*/ 28264872 w 29587260"/>
                <a:gd name="connsiteY689" fmla="*/ 20905354 h 29586375"/>
                <a:gd name="connsiteX690" fmla="*/ 28128552 w 29587260"/>
                <a:gd name="connsiteY690" fmla="*/ 21206888 h 29586375"/>
                <a:gd name="connsiteX691" fmla="*/ 27818154 w 29587260"/>
                <a:gd name="connsiteY691" fmla="*/ 21812933 h 29586375"/>
                <a:gd name="connsiteX692" fmla="*/ 27277320 w 29587260"/>
                <a:gd name="connsiteY692" fmla="*/ 21812933 h 29586375"/>
                <a:gd name="connsiteX693" fmla="*/ 26966688 w 29587260"/>
                <a:gd name="connsiteY693" fmla="*/ 21191664 h 29586375"/>
                <a:gd name="connsiteX694" fmla="*/ 24820272 w 29587260"/>
                <a:gd name="connsiteY694" fmla="*/ 20570396 h 29586375"/>
                <a:gd name="connsiteX695" fmla="*/ 25640344 w 29587260"/>
                <a:gd name="connsiteY695" fmla="*/ 20570396 h 29586375"/>
                <a:gd name="connsiteX696" fmla="*/ 25950976 w 29587260"/>
                <a:gd name="connsiteY696" fmla="*/ 21191664 h 29586375"/>
                <a:gd name="connsiteX697" fmla="*/ 25640344 w 29587260"/>
                <a:gd name="connsiteY697" fmla="*/ 21812933 h 29586375"/>
                <a:gd name="connsiteX698" fmla="*/ 24820272 w 29587260"/>
                <a:gd name="connsiteY698" fmla="*/ 21812933 h 29586375"/>
                <a:gd name="connsiteX699" fmla="*/ 24509684 w 29587260"/>
                <a:gd name="connsiteY699" fmla="*/ 21191664 h 29586375"/>
                <a:gd name="connsiteX700" fmla="*/ 12546574 w 29587260"/>
                <a:gd name="connsiteY700" fmla="*/ 20570396 h 29586375"/>
                <a:gd name="connsiteX701" fmla="*/ 13366646 w 29587260"/>
                <a:gd name="connsiteY701" fmla="*/ 20570396 h 29586375"/>
                <a:gd name="connsiteX702" fmla="*/ 13677278 w 29587260"/>
                <a:gd name="connsiteY702" fmla="*/ 21191664 h 29586375"/>
                <a:gd name="connsiteX703" fmla="*/ 13366646 w 29587260"/>
                <a:gd name="connsiteY703" fmla="*/ 21812929 h 29586375"/>
                <a:gd name="connsiteX704" fmla="*/ 12546574 w 29587260"/>
                <a:gd name="connsiteY704" fmla="*/ 21812929 h 29586375"/>
                <a:gd name="connsiteX705" fmla="*/ 12235938 w 29587260"/>
                <a:gd name="connsiteY705" fmla="*/ 21191664 h 29586375"/>
                <a:gd name="connsiteX706" fmla="*/ 10089523 w 29587260"/>
                <a:gd name="connsiteY706" fmla="*/ 20570396 h 29586375"/>
                <a:gd name="connsiteX707" fmla="*/ 10909594 w 29587260"/>
                <a:gd name="connsiteY707" fmla="*/ 20570396 h 29586375"/>
                <a:gd name="connsiteX708" fmla="*/ 11220227 w 29587260"/>
                <a:gd name="connsiteY708" fmla="*/ 21191664 h 29586375"/>
                <a:gd name="connsiteX709" fmla="*/ 10909594 w 29587260"/>
                <a:gd name="connsiteY709" fmla="*/ 21812929 h 29586375"/>
                <a:gd name="connsiteX710" fmla="*/ 10089523 w 29587260"/>
                <a:gd name="connsiteY710" fmla="*/ 21812929 h 29586375"/>
                <a:gd name="connsiteX711" fmla="*/ 9778888 w 29587260"/>
                <a:gd name="connsiteY711" fmla="*/ 21191664 h 29586375"/>
                <a:gd name="connsiteX712" fmla="*/ 7632473 w 29587260"/>
                <a:gd name="connsiteY712" fmla="*/ 20570396 h 29586375"/>
                <a:gd name="connsiteX713" fmla="*/ 8452545 w 29587260"/>
                <a:gd name="connsiteY713" fmla="*/ 20570396 h 29586375"/>
                <a:gd name="connsiteX714" fmla="*/ 8763178 w 29587260"/>
                <a:gd name="connsiteY714" fmla="*/ 21191664 h 29586375"/>
                <a:gd name="connsiteX715" fmla="*/ 8452545 w 29587260"/>
                <a:gd name="connsiteY715" fmla="*/ 21812933 h 29586375"/>
                <a:gd name="connsiteX716" fmla="*/ 7632473 w 29587260"/>
                <a:gd name="connsiteY716" fmla="*/ 21812933 h 29586375"/>
                <a:gd name="connsiteX717" fmla="*/ 7321837 w 29587260"/>
                <a:gd name="connsiteY717" fmla="*/ 21191664 h 29586375"/>
                <a:gd name="connsiteX718" fmla="*/ 5175422 w 29587260"/>
                <a:gd name="connsiteY718" fmla="*/ 20570396 h 29586375"/>
                <a:gd name="connsiteX719" fmla="*/ 5995494 w 29587260"/>
                <a:gd name="connsiteY719" fmla="*/ 20570396 h 29586375"/>
                <a:gd name="connsiteX720" fmla="*/ 6306129 w 29587260"/>
                <a:gd name="connsiteY720" fmla="*/ 21191664 h 29586375"/>
                <a:gd name="connsiteX721" fmla="*/ 5995494 w 29587260"/>
                <a:gd name="connsiteY721" fmla="*/ 21812933 h 29586375"/>
                <a:gd name="connsiteX722" fmla="*/ 5175422 w 29587260"/>
                <a:gd name="connsiteY722" fmla="*/ 21812933 h 29586375"/>
                <a:gd name="connsiteX723" fmla="*/ 4864834 w 29587260"/>
                <a:gd name="connsiteY723" fmla="*/ 21191664 h 29586375"/>
                <a:gd name="connsiteX724" fmla="*/ 18677693 w 29587260"/>
                <a:gd name="connsiteY724" fmla="*/ 19896652 h 29586375"/>
                <a:gd name="connsiteX725" fmla="*/ 19497761 w 29587260"/>
                <a:gd name="connsiteY725" fmla="*/ 19896652 h 29586375"/>
                <a:gd name="connsiteX726" fmla="*/ 19808397 w 29587260"/>
                <a:gd name="connsiteY726" fmla="*/ 20517918 h 29586375"/>
                <a:gd name="connsiteX727" fmla="*/ 19497761 w 29587260"/>
                <a:gd name="connsiteY727" fmla="*/ 21139182 h 29586375"/>
                <a:gd name="connsiteX728" fmla="*/ 18677693 w 29587260"/>
                <a:gd name="connsiteY728" fmla="*/ 21139182 h 29586375"/>
                <a:gd name="connsiteX729" fmla="*/ 18367061 w 29587260"/>
                <a:gd name="connsiteY729" fmla="*/ 20517918 h 29586375"/>
                <a:gd name="connsiteX730" fmla="*/ 16220649 w 29587260"/>
                <a:gd name="connsiteY730" fmla="*/ 19896652 h 29586375"/>
                <a:gd name="connsiteX731" fmla="*/ 17040717 w 29587260"/>
                <a:gd name="connsiteY731" fmla="*/ 19896652 h 29586375"/>
                <a:gd name="connsiteX732" fmla="*/ 17351351 w 29587260"/>
                <a:gd name="connsiteY732" fmla="*/ 20517920 h 29586375"/>
                <a:gd name="connsiteX733" fmla="*/ 17040717 w 29587260"/>
                <a:gd name="connsiteY733" fmla="*/ 21139184 h 29586375"/>
                <a:gd name="connsiteX734" fmla="*/ 16220649 w 29587260"/>
                <a:gd name="connsiteY734" fmla="*/ 21139184 h 29586375"/>
                <a:gd name="connsiteX735" fmla="*/ 15910013 w 29587260"/>
                <a:gd name="connsiteY735" fmla="*/ 20517920 h 29586375"/>
                <a:gd name="connsiteX736" fmla="*/ 21134737 w 29587260"/>
                <a:gd name="connsiteY736" fmla="*/ 19896650 h 29586375"/>
                <a:gd name="connsiteX737" fmla="*/ 21954817 w 29587260"/>
                <a:gd name="connsiteY737" fmla="*/ 19896650 h 29586375"/>
                <a:gd name="connsiteX738" fmla="*/ 22265461 w 29587260"/>
                <a:gd name="connsiteY738" fmla="*/ 20517918 h 29586375"/>
                <a:gd name="connsiteX739" fmla="*/ 21954817 w 29587260"/>
                <a:gd name="connsiteY739" fmla="*/ 21139182 h 29586375"/>
                <a:gd name="connsiteX740" fmla="*/ 21134737 w 29587260"/>
                <a:gd name="connsiteY740" fmla="*/ 21139182 h 29586375"/>
                <a:gd name="connsiteX741" fmla="*/ 20824103 w 29587260"/>
                <a:gd name="connsiteY741" fmla="*/ 20517918 h 29586375"/>
                <a:gd name="connsiteX742" fmla="*/ 1489887 w 29587260"/>
                <a:gd name="connsiteY742" fmla="*/ 19896650 h 29586375"/>
                <a:gd name="connsiteX743" fmla="*/ 2309968 w 29587260"/>
                <a:gd name="connsiteY743" fmla="*/ 19896650 h 29586375"/>
                <a:gd name="connsiteX744" fmla="*/ 2620611 w 29587260"/>
                <a:gd name="connsiteY744" fmla="*/ 20517918 h 29586375"/>
                <a:gd name="connsiteX745" fmla="*/ 2309968 w 29587260"/>
                <a:gd name="connsiteY745" fmla="*/ 21139182 h 29586375"/>
                <a:gd name="connsiteX746" fmla="*/ 1489887 w 29587260"/>
                <a:gd name="connsiteY746" fmla="*/ 21139182 h 29586375"/>
                <a:gd name="connsiteX747" fmla="*/ 1179253 w 29587260"/>
                <a:gd name="connsiteY747" fmla="*/ 20517918 h 29586375"/>
                <a:gd name="connsiteX748" fmla="*/ 23591817 w 29587260"/>
                <a:gd name="connsiteY748" fmla="*/ 19896648 h 29586375"/>
                <a:gd name="connsiteX749" fmla="*/ 24411884 w 29587260"/>
                <a:gd name="connsiteY749" fmla="*/ 19896648 h 29586375"/>
                <a:gd name="connsiteX750" fmla="*/ 24722452 w 29587260"/>
                <a:gd name="connsiteY750" fmla="*/ 20517916 h 29586375"/>
                <a:gd name="connsiteX751" fmla="*/ 24411884 w 29587260"/>
                <a:gd name="connsiteY751" fmla="*/ 21139182 h 29586375"/>
                <a:gd name="connsiteX752" fmla="*/ 23591817 w 29587260"/>
                <a:gd name="connsiteY752" fmla="*/ 21139182 h 29586375"/>
                <a:gd name="connsiteX753" fmla="*/ 23281181 w 29587260"/>
                <a:gd name="connsiteY753" fmla="*/ 20517916 h 29586375"/>
                <a:gd name="connsiteX754" fmla="*/ 3946967 w 29587260"/>
                <a:gd name="connsiteY754" fmla="*/ 19896648 h 29586375"/>
                <a:gd name="connsiteX755" fmla="*/ 4767034 w 29587260"/>
                <a:gd name="connsiteY755" fmla="*/ 19896648 h 29586375"/>
                <a:gd name="connsiteX756" fmla="*/ 5077605 w 29587260"/>
                <a:gd name="connsiteY756" fmla="*/ 20517916 h 29586375"/>
                <a:gd name="connsiteX757" fmla="*/ 4767034 w 29587260"/>
                <a:gd name="connsiteY757" fmla="*/ 21139182 h 29586375"/>
                <a:gd name="connsiteX758" fmla="*/ 3946967 w 29587260"/>
                <a:gd name="connsiteY758" fmla="*/ 21139182 h 29586375"/>
                <a:gd name="connsiteX759" fmla="*/ 3636331 w 29587260"/>
                <a:gd name="connsiteY759" fmla="*/ 20517916 h 29586375"/>
                <a:gd name="connsiteX760" fmla="*/ 28505848 w 29587260"/>
                <a:gd name="connsiteY760" fmla="*/ 19896640 h 29586375"/>
                <a:gd name="connsiteX761" fmla="*/ 28683044 w 29587260"/>
                <a:gd name="connsiteY761" fmla="*/ 19896640 h 29586375"/>
                <a:gd name="connsiteX762" fmla="*/ 28424810 w 29587260"/>
                <a:gd name="connsiteY762" fmla="*/ 20551580 h 29586375"/>
                <a:gd name="connsiteX763" fmla="*/ 28323784 w 29587260"/>
                <a:gd name="connsiteY763" fmla="*/ 20775046 h 29586375"/>
                <a:gd name="connsiteX764" fmla="*/ 28195212 w 29587260"/>
                <a:gd name="connsiteY764" fmla="*/ 20517906 h 29586375"/>
                <a:gd name="connsiteX765" fmla="*/ 26048796 w 29587260"/>
                <a:gd name="connsiteY765" fmla="*/ 19896640 h 29586375"/>
                <a:gd name="connsiteX766" fmla="*/ 26868868 w 29587260"/>
                <a:gd name="connsiteY766" fmla="*/ 19896640 h 29586375"/>
                <a:gd name="connsiteX767" fmla="*/ 27179504 w 29587260"/>
                <a:gd name="connsiteY767" fmla="*/ 20517908 h 29586375"/>
                <a:gd name="connsiteX768" fmla="*/ 26868868 w 29587260"/>
                <a:gd name="connsiteY768" fmla="*/ 21139176 h 29586375"/>
                <a:gd name="connsiteX769" fmla="*/ 26048796 w 29587260"/>
                <a:gd name="connsiteY769" fmla="*/ 21139176 h 29586375"/>
                <a:gd name="connsiteX770" fmla="*/ 25738164 w 29587260"/>
                <a:gd name="connsiteY770" fmla="*/ 20517908 h 29586375"/>
                <a:gd name="connsiteX771" fmla="*/ 8860998 w 29587260"/>
                <a:gd name="connsiteY771" fmla="*/ 19896640 h 29586375"/>
                <a:gd name="connsiteX772" fmla="*/ 9681070 w 29587260"/>
                <a:gd name="connsiteY772" fmla="*/ 19896640 h 29586375"/>
                <a:gd name="connsiteX773" fmla="*/ 9991704 w 29587260"/>
                <a:gd name="connsiteY773" fmla="*/ 20517906 h 29586375"/>
                <a:gd name="connsiteX774" fmla="*/ 9681070 w 29587260"/>
                <a:gd name="connsiteY774" fmla="*/ 21139174 h 29586375"/>
                <a:gd name="connsiteX775" fmla="*/ 8860998 w 29587260"/>
                <a:gd name="connsiteY775" fmla="*/ 21139174 h 29586375"/>
                <a:gd name="connsiteX776" fmla="*/ 8550365 w 29587260"/>
                <a:gd name="connsiteY776" fmla="*/ 20517906 h 29586375"/>
                <a:gd name="connsiteX777" fmla="*/ 6403947 w 29587260"/>
                <a:gd name="connsiteY777" fmla="*/ 19896640 h 29586375"/>
                <a:gd name="connsiteX778" fmla="*/ 7224020 w 29587260"/>
                <a:gd name="connsiteY778" fmla="*/ 19896640 h 29586375"/>
                <a:gd name="connsiteX779" fmla="*/ 7534653 w 29587260"/>
                <a:gd name="connsiteY779" fmla="*/ 20517908 h 29586375"/>
                <a:gd name="connsiteX780" fmla="*/ 7224020 w 29587260"/>
                <a:gd name="connsiteY780" fmla="*/ 21139176 h 29586375"/>
                <a:gd name="connsiteX781" fmla="*/ 6403947 w 29587260"/>
                <a:gd name="connsiteY781" fmla="*/ 21139176 h 29586375"/>
                <a:gd name="connsiteX782" fmla="*/ 6093314 w 29587260"/>
                <a:gd name="connsiteY782" fmla="*/ 20517908 h 29586375"/>
                <a:gd name="connsiteX783" fmla="*/ 13775098 w 29587260"/>
                <a:gd name="connsiteY783" fmla="*/ 19896638 h 29586375"/>
                <a:gd name="connsiteX784" fmla="*/ 14595170 w 29587260"/>
                <a:gd name="connsiteY784" fmla="*/ 19896638 h 29586375"/>
                <a:gd name="connsiteX785" fmla="*/ 14905805 w 29587260"/>
                <a:gd name="connsiteY785" fmla="*/ 20517906 h 29586375"/>
                <a:gd name="connsiteX786" fmla="*/ 14595170 w 29587260"/>
                <a:gd name="connsiteY786" fmla="*/ 21139172 h 29586375"/>
                <a:gd name="connsiteX787" fmla="*/ 13775098 w 29587260"/>
                <a:gd name="connsiteY787" fmla="*/ 21139172 h 29586375"/>
                <a:gd name="connsiteX788" fmla="*/ 13464466 w 29587260"/>
                <a:gd name="connsiteY788" fmla="*/ 20517906 h 29586375"/>
                <a:gd name="connsiteX789" fmla="*/ 11318047 w 29587260"/>
                <a:gd name="connsiteY789" fmla="*/ 19896638 h 29586375"/>
                <a:gd name="connsiteX790" fmla="*/ 12138118 w 29587260"/>
                <a:gd name="connsiteY790" fmla="*/ 19896638 h 29586375"/>
                <a:gd name="connsiteX791" fmla="*/ 12448754 w 29587260"/>
                <a:gd name="connsiteY791" fmla="*/ 20517906 h 29586375"/>
                <a:gd name="connsiteX792" fmla="*/ 12138118 w 29587260"/>
                <a:gd name="connsiteY792" fmla="*/ 21139172 h 29586375"/>
                <a:gd name="connsiteX793" fmla="*/ 11318047 w 29587260"/>
                <a:gd name="connsiteY793" fmla="*/ 21139172 h 29586375"/>
                <a:gd name="connsiteX794" fmla="*/ 11007414 w 29587260"/>
                <a:gd name="connsiteY794" fmla="*/ 20517906 h 29586375"/>
                <a:gd name="connsiteX795" fmla="*/ 22363283 w 29587260"/>
                <a:gd name="connsiteY795" fmla="*/ 19223644 h 29586375"/>
                <a:gd name="connsiteX796" fmla="*/ 23183361 w 29587260"/>
                <a:gd name="connsiteY796" fmla="*/ 19223644 h 29586375"/>
                <a:gd name="connsiteX797" fmla="*/ 23494001 w 29587260"/>
                <a:gd name="connsiteY797" fmla="*/ 19844912 h 29586375"/>
                <a:gd name="connsiteX798" fmla="*/ 23183361 w 29587260"/>
                <a:gd name="connsiteY798" fmla="*/ 20466180 h 29586375"/>
                <a:gd name="connsiteX799" fmla="*/ 22363283 w 29587260"/>
                <a:gd name="connsiteY799" fmla="*/ 20466180 h 29586375"/>
                <a:gd name="connsiteX800" fmla="*/ 22052645 w 29587260"/>
                <a:gd name="connsiteY800" fmla="*/ 19844912 h 29586375"/>
                <a:gd name="connsiteX801" fmla="*/ 19906215 w 29587260"/>
                <a:gd name="connsiteY801" fmla="*/ 19223644 h 29586375"/>
                <a:gd name="connsiteX802" fmla="*/ 20726285 w 29587260"/>
                <a:gd name="connsiteY802" fmla="*/ 19223644 h 29586375"/>
                <a:gd name="connsiteX803" fmla="*/ 21036921 w 29587260"/>
                <a:gd name="connsiteY803" fmla="*/ 19844912 h 29586375"/>
                <a:gd name="connsiteX804" fmla="*/ 20726285 w 29587260"/>
                <a:gd name="connsiteY804" fmla="*/ 20466180 h 29586375"/>
                <a:gd name="connsiteX805" fmla="*/ 19906215 w 29587260"/>
                <a:gd name="connsiteY805" fmla="*/ 20466180 h 29586375"/>
                <a:gd name="connsiteX806" fmla="*/ 19595585 w 29587260"/>
                <a:gd name="connsiteY806" fmla="*/ 19844912 h 29586375"/>
                <a:gd name="connsiteX807" fmla="*/ 17449173 w 29587260"/>
                <a:gd name="connsiteY807" fmla="*/ 19223644 h 29586375"/>
                <a:gd name="connsiteX808" fmla="*/ 18269241 w 29587260"/>
                <a:gd name="connsiteY808" fmla="*/ 19223644 h 29586375"/>
                <a:gd name="connsiteX809" fmla="*/ 18579877 w 29587260"/>
                <a:gd name="connsiteY809" fmla="*/ 19844912 h 29586375"/>
                <a:gd name="connsiteX810" fmla="*/ 18269241 w 29587260"/>
                <a:gd name="connsiteY810" fmla="*/ 20466180 h 29586375"/>
                <a:gd name="connsiteX811" fmla="*/ 17449173 w 29587260"/>
                <a:gd name="connsiteY811" fmla="*/ 20466180 h 29586375"/>
                <a:gd name="connsiteX812" fmla="*/ 17138537 w 29587260"/>
                <a:gd name="connsiteY812" fmla="*/ 19844912 h 29586375"/>
                <a:gd name="connsiteX813" fmla="*/ 14992127 w 29587260"/>
                <a:gd name="connsiteY813" fmla="*/ 19223644 h 29586375"/>
                <a:gd name="connsiteX814" fmla="*/ 15812197 w 29587260"/>
                <a:gd name="connsiteY814" fmla="*/ 19223644 h 29586375"/>
                <a:gd name="connsiteX815" fmla="*/ 16122833 w 29587260"/>
                <a:gd name="connsiteY815" fmla="*/ 19844912 h 29586375"/>
                <a:gd name="connsiteX816" fmla="*/ 15812197 w 29587260"/>
                <a:gd name="connsiteY816" fmla="*/ 20466180 h 29586375"/>
                <a:gd name="connsiteX817" fmla="*/ 14992127 w 29587260"/>
                <a:gd name="connsiteY817" fmla="*/ 20466180 h 29586375"/>
                <a:gd name="connsiteX818" fmla="*/ 14681494 w 29587260"/>
                <a:gd name="connsiteY818" fmla="*/ 19844912 h 29586375"/>
                <a:gd name="connsiteX819" fmla="*/ 2718433 w 29587260"/>
                <a:gd name="connsiteY819" fmla="*/ 19223644 h 29586375"/>
                <a:gd name="connsiteX820" fmla="*/ 3538512 w 29587260"/>
                <a:gd name="connsiteY820" fmla="*/ 19223644 h 29586375"/>
                <a:gd name="connsiteX821" fmla="*/ 3849150 w 29587260"/>
                <a:gd name="connsiteY821" fmla="*/ 19844912 h 29586375"/>
                <a:gd name="connsiteX822" fmla="*/ 3538512 w 29587260"/>
                <a:gd name="connsiteY822" fmla="*/ 20466180 h 29586375"/>
                <a:gd name="connsiteX823" fmla="*/ 2718433 w 29587260"/>
                <a:gd name="connsiteY823" fmla="*/ 20466180 h 29586375"/>
                <a:gd name="connsiteX824" fmla="*/ 2407794 w 29587260"/>
                <a:gd name="connsiteY824" fmla="*/ 19844912 h 29586375"/>
                <a:gd name="connsiteX825" fmla="*/ 675556 w 29587260"/>
                <a:gd name="connsiteY825" fmla="*/ 19223644 h 29586375"/>
                <a:gd name="connsiteX826" fmla="*/ 1081436 w 29587260"/>
                <a:gd name="connsiteY826" fmla="*/ 19223644 h 29586375"/>
                <a:gd name="connsiteX827" fmla="*/ 1392070 w 29587260"/>
                <a:gd name="connsiteY827" fmla="*/ 19844912 h 29586375"/>
                <a:gd name="connsiteX828" fmla="*/ 1107905 w 29587260"/>
                <a:gd name="connsiteY828" fmla="*/ 20413241 h 29586375"/>
                <a:gd name="connsiteX829" fmla="*/ 897566 w 29587260"/>
                <a:gd name="connsiteY829" fmla="*/ 19879773 h 29586375"/>
                <a:gd name="connsiteX830" fmla="*/ 27277320 w 29587260"/>
                <a:gd name="connsiteY830" fmla="*/ 19223632 h 29586375"/>
                <a:gd name="connsiteX831" fmla="*/ 28097392 w 29587260"/>
                <a:gd name="connsiteY831" fmla="*/ 19223632 h 29586375"/>
                <a:gd name="connsiteX832" fmla="*/ 28408028 w 29587260"/>
                <a:gd name="connsiteY832" fmla="*/ 19844900 h 29586375"/>
                <a:gd name="connsiteX833" fmla="*/ 28097392 w 29587260"/>
                <a:gd name="connsiteY833" fmla="*/ 20466168 h 29586375"/>
                <a:gd name="connsiteX834" fmla="*/ 27277320 w 29587260"/>
                <a:gd name="connsiteY834" fmla="*/ 20466168 h 29586375"/>
                <a:gd name="connsiteX835" fmla="*/ 26966688 w 29587260"/>
                <a:gd name="connsiteY835" fmla="*/ 19844900 h 29586375"/>
                <a:gd name="connsiteX836" fmla="*/ 24820272 w 29587260"/>
                <a:gd name="connsiteY836" fmla="*/ 19223632 h 29586375"/>
                <a:gd name="connsiteX837" fmla="*/ 25640344 w 29587260"/>
                <a:gd name="connsiteY837" fmla="*/ 19223632 h 29586375"/>
                <a:gd name="connsiteX838" fmla="*/ 25950976 w 29587260"/>
                <a:gd name="connsiteY838" fmla="*/ 19844900 h 29586375"/>
                <a:gd name="connsiteX839" fmla="*/ 25640344 w 29587260"/>
                <a:gd name="connsiteY839" fmla="*/ 20466168 h 29586375"/>
                <a:gd name="connsiteX840" fmla="*/ 24820272 w 29587260"/>
                <a:gd name="connsiteY840" fmla="*/ 20466168 h 29586375"/>
                <a:gd name="connsiteX841" fmla="*/ 24509688 w 29587260"/>
                <a:gd name="connsiteY841" fmla="*/ 19844900 h 29586375"/>
                <a:gd name="connsiteX842" fmla="*/ 12546574 w 29587260"/>
                <a:gd name="connsiteY842" fmla="*/ 19223632 h 29586375"/>
                <a:gd name="connsiteX843" fmla="*/ 13366646 w 29587260"/>
                <a:gd name="connsiteY843" fmla="*/ 19223632 h 29586375"/>
                <a:gd name="connsiteX844" fmla="*/ 13677278 w 29587260"/>
                <a:gd name="connsiteY844" fmla="*/ 19844900 h 29586375"/>
                <a:gd name="connsiteX845" fmla="*/ 13366646 w 29587260"/>
                <a:gd name="connsiteY845" fmla="*/ 20466168 h 29586375"/>
                <a:gd name="connsiteX846" fmla="*/ 12546574 w 29587260"/>
                <a:gd name="connsiteY846" fmla="*/ 20466168 h 29586375"/>
                <a:gd name="connsiteX847" fmla="*/ 12235938 w 29587260"/>
                <a:gd name="connsiteY847" fmla="*/ 19844900 h 29586375"/>
                <a:gd name="connsiteX848" fmla="*/ 10089523 w 29587260"/>
                <a:gd name="connsiteY848" fmla="*/ 19223632 h 29586375"/>
                <a:gd name="connsiteX849" fmla="*/ 10909594 w 29587260"/>
                <a:gd name="connsiteY849" fmla="*/ 19223632 h 29586375"/>
                <a:gd name="connsiteX850" fmla="*/ 11220227 w 29587260"/>
                <a:gd name="connsiteY850" fmla="*/ 19844900 h 29586375"/>
                <a:gd name="connsiteX851" fmla="*/ 10909594 w 29587260"/>
                <a:gd name="connsiteY851" fmla="*/ 20466168 h 29586375"/>
                <a:gd name="connsiteX852" fmla="*/ 10089523 w 29587260"/>
                <a:gd name="connsiteY852" fmla="*/ 20466168 h 29586375"/>
                <a:gd name="connsiteX853" fmla="*/ 9778888 w 29587260"/>
                <a:gd name="connsiteY853" fmla="*/ 19844900 h 29586375"/>
                <a:gd name="connsiteX854" fmla="*/ 7632473 w 29587260"/>
                <a:gd name="connsiteY854" fmla="*/ 19223632 h 29586375"/>
                <a:gd name="connsiteX855" fmla="*/ 8452545 w 29587260"/>
                <a:gd name="connsiteY855" fmla="*/ 19223632 h 29586375"/>
                <a:gd name="connsiteX856" fmla="*/ 8763178 w 29587260"/>
                <a:gd name="connsiteY856" fmla="*/ 19844900 h 29586375"/>
                <a:gd name="connsiteX857" fmla="*/ 8452545 w 29587260"/>
                <a:gd name="connsiteY857" fmla="*/ 20466168 h 29586375"/>
                <a:gd name="connsiteX858" fmla="*/ 7632473 w 29587260"/>
                <a:gd name="connsiteY858" fmla="*/ 20466168 h 29586375"/>
                <a:gd name="connsiteX859" fmla="*/ 7321837 w 29587260"/>
                <a:gd name="connsiteY859" fmla="*/ 19844900 h 29586375"/>
                <a:gd name="connsiteX860" fmla="*/ 5175422 w 29587260"/>
                <a:gd name="connsiteY860" fmla="*/ 19223632 h 29586375"/>
                <a:gd name="connsiteX861" fmla="*/ 5995494 w 29587260"/>
                <a:gd name="connsiteY861" fmla="*/ 19223632 h 29586375"/>
                <a:gd name="connsiteX862" fmla="*/ 6306129 w 29587260"/>
                <a:gd name="connsiteY862" fmla="*/ 19844900 h 29586375"/>
                <a:gd name="connsiteX863" fmla="*/ 5995494 w 29587260"/>
                <a:gd name="connsiteY863" fmla="*/ 20466168 h 29586375"/>
                <a:gd name="connsiteX864" fmla="*/ 5175422 w 29587260"/>
                <a:gd name="connsiteY864" fmla="*/ 20466168 h 29586375"/>
                <a:gd name="connsiteX865" fmla="*/ 4864839 w 29587260"/>
                <a:gd name="connsiteY865" fmla="*/ 19844900 h 29586375"/>
                <a:gd name="connsiteX866" fmla="*/ 18677695 w 29587260"/>
                <a:gd name="connsiteY866" fmla="*/ 18549886 h 29586375"/>
                <a:gd name="connsiteX867" fmla="*/ 19497765 w 29587260"/>
                <a:gd name="connsiteY867" fmla="*/ 18549886 h 29586375"/>
                <a:gd name="connsiteX868" fmla="*/ 19808397 w 29587260"/>
                <a:gd name="connsiteY868" fmla="*/ 19171152 h 29586375"/>
                <a:gd name="connsiteX869" fmla="*/ 19497765 w 29587260"/>
                <a:gd name="connsiteY869" fmla="*/ 19792420 h 29586375"/>
                <a:gd name="connsiteX870" fmla="*/ 18677695 w 29587260"/>
                <a:gd name="connsiteY870" fmla="*/ 19792420 h 29586375"/>
                <a:gd name="connsiteX871" fmla="*/ 18367061 w 29587260"/>
                <a:gd name="connsiteY871" fmla="*/ 19171152 h 29586375"/>
                <a:gd name="connsiteX872" fmla="*/ 16220651 w 29587260"/>
                <a:gd name="connsiteY872" fmla="*/ 18549886 h 29586375"/>
                <a:gd name="connsiteX873" fmla="*/ 17040721 w 29587260"/>
                <a:gd name="connsiteY873" fmla="*/ 18549886 h 29586375"/>
                <a:gd name="connsiteX874" fmla="*/ 17351353 w 29587260"/>
                <a:gd name="connsiteY874" fmla="*/ 19171154 h 29586375"/>
                <a:gd name="connsiteX875" fmla="*/ 17040721 w 29587260"/>
                <a:gd name="connsiteY875" fmla="*/ 19792422 h 29586375"/>
                <a:gd name="connsiteX876" fmla="*/ 16220651 w 29587260"/>
                <a:gd name="connsiteY876" fmla="*/ 19792422 h 29586375"/>
                <a:gd name="connsiteX877" fmla="*/ 15910015 w 29587260"/>
                <a:gd name="connsiteY877" fmla="*/ 19171154 h 29586375"/>
                <a:gd name="connsiteX878" fmla="*/ 23591821 w 29587260"/>
                <a:gd name="connsiteY878" fmla="*/ 18549884 h 29586375"/>
                <a:gd name="connsiteX879" fmla="*/ 24411888 w 29587260"/>
                <a:gd name="connsiteY879" fmla="*/ 18549884 h 29586375"/>
                <a:gd name="connsiteX880" fmla="*/ 24722452 w 29587260"/>
                <a:gd name="connsiteY880" fmla="*/ 19171152 h 29586375"/>
                <a:gd name="connsiteX881" fmla="*/ 24411888 w 29587260"/>
                <a:gd name="connsiteY881" fmla="*/ 19792420 h 29586375"/>
                <a:gd name="connsiteX882" fmla="*/ 23591821 w 29587260"/>
                <a:gd name="connsiteY882" fmla="*/ 19792420 h 29586375"/>
                <a:gd name="connsiteX883" fmla="*/ 23281185 w 29587260"/>
                <a:gd name="connsiteY883" fmla="*/ 19171152 h 29586375"/>
                <a:gd name="connsiteX884" fmla="*/ 21134741 w 29587260"/>
                <a:gd name="connsiteY884" fmla="*/ 18549884 h 29586375"/>
                <a:gd name="connsiteX885" fmla="*/ 21954825 w 29587260"/>
                <a:gd name="connsiteY885" fmla="*/ 18549884 h 29586375"/>
                <a:gd name="connsiteX886" fmla="*/ 22265465 w 29587260"/>
                <a:gd name="connsiteY886" fmla="*/ 19171152 h 29586375"/>
                <a:gd name="connsiteX887" fmla="*/ 21954825 w 29587260"/>
                <a:gd name="connsiteY887" fmla="*/ 19792420 h 29586375"/>
                <a:gd name="connsiteX888" fmla="*/ 21134741 w 29587260"/>
                <a:gd name="connsiteY888" fmla="*/ 19792420 h 29586375"/>
                <a:gd name="connsiteX889" fmla="*/ 20824105 w 29587260"/>
                <a:gd name="connsiteY889" fmla="*/ 19171152 h 29586375"/>
                <a:gd name="connsiteX890" fmla="*/ 3946971 w 29587260"/>
                <a:gd name="connsiteY890" fmla="*/ 18549884 h 29586375"/>
                <a:gd name="connsiteX891" fmla="*/ 4767039 w 29587260"/>
                <a:gd name="connsiteY891" fmla="*/ 18549884 h 29586375"/>
                <a:gd name="connsiteX892" fmla="*/ 5077605 w 29587260"/>
                <a:gd name="connsiteY892" fmla="*/ 19171152 h 29586375"/>
                <a:gd name="connsiteX893" fmla="*/ 4767039 w 29587260"/>
                <a:gd name="connsiteY893" fmla="*/ 19792420 h 29586375"/>
                <a:gd name="connsiteX894" fmla="*/ 3946971 w 29587260"/>
                <a:gd name="connsiteY894" fmla="*/ 19792420 h 29586375"/>
                <a:gd name="connsiteX895" fmla="*/ 3636334 w 29587260"/>
                <a:gd name="connsiteY895" fmla="*/ 19171152 h 29586375"/>
                <a:gd name="connsiteX896" fmla="*/ 1489890 w 29587260"/>
                <a:gd name="connsiteY896" fmla="*/ 18549884 h 29586375"/>
                <a:gd name="connsiteX897" fmla="*/ 2309975 w 29587260"/>
                <a:gd name="connsiteY897" fmla="*/ 18549884 h 29586375"/>
                <a:gd name="connsiteX898" fmla="*/ 2620614 w 29587260"/>
                <a:gd name="connsiteY898" fmla="*/ 19171152 h 29586375"/>
                <a:gd name="connsiteX899" fmla="*/ 2309975 w 29587260"/>
                <a:gd name="connsiteY899" fmla="*/ 19792420 h 29586375"/>
                <a:gd name="connsiteX900" fmla="*/ 1489890 w 29587260"/>
                <a:gd name="connsiteY900" fmla="*/ 19792420 h 29586375"/>
                <a:gd name="connsiteX901" fmla="*/ 1179256 w 29587260"/>
                <a:gd name="connsiteY901" fmla="*/ 19171152 h 29586375"/>
                <a:gd name="connsiteX902" fmla="*/ 28505848 w 29587260"/>
                <a:gd name="connsiteY902" fmla="*/ 18549874 h 29586375"/>
                <a:gd name="connsiteX903" fmla="*/ 29104734 w 29587260"/>
                <a:gd name="connsiteY903" fmla="*/ 18549874 h 29586375"/>
                <a:gd name="connsiteX904" fmla="*/ 28922278 w 29587260"/>
                <a:gd name="connsiteY904" fmla="*/ 19192395 h 29586375"/>
                <a:gd name="connsiteX905" fmla="*/ 28719256 w 29587260"/>
                <a:gd name="connsiteY905" fmla="*/ 19792408 h 29586375"/>
                <a:gd name="connsiteX906" fmla="*/ 28505848 w 29587260"/>
                <a:gd name="connsiteY906" fmla="*/ 19792408 h 29586375"/>
                <a:gd name="connsiteX907" fmla="*/ 28195212 w 29587260"/>
                <a:gd name="connsiteY907" fmla="*/ 19171142 h 29586375"/>
                <a:gd name="connsiteX908" fmla="*/ 26048796 w 29587260"/>
                <a:gd name="connsiteY908" fmla="*/ 18549874 h 29586375"/>
                <a:gd name="connsiteX909" fmla="*/ 26868868 w 29587260"/>
                <a:gd name="connsiteY909" fmla="*/ 18549874 h 29586375"/>
                <a:gd name="connsiteX910" fmla="*/ 27179504 w 29587260"/>
                <a:gd name="connsiteY910" fmla="*/ 19171142 h 29586375"/>
                <a:gd name="connsiteX911" fmla="*/ 26868868 w 29587260"/>
                <a:gd name="connsiteY911" fmla="*/ 19792408 h 29586375"/>
                <a:gd name="connsiteX912" fmla="*/ 26048796 w 29587260"/>
                <a:gd name="connsiteY912" fmla="*/ 19792408 h 29586375"/>
                <a:gd name="connsiteX913" fmla="*/ 25738164 w 29587260"/>
                <a:gd name="connsiteY913" fmla="*/ 19171142 h 29586375"/>
                <a:gd name="connsiteX914" fmla="*/ 8860998 w 29587260"/>
                <a:gd name="connsiteY914" fmla="*/ 18549874 h 29586375"/>
                <a:gd name="connsiteX915" fmla="*/ 9681070 w 29587260"/>
                <a:gd name="connsiteY915" fmla="*/ 18549874 h 29586375"/>
                <a:gd name="connsiteX916" fmla="*/ 9991704 w 29587260"/>
                <a:gd name="connsiteY916" fmla="*/ 19171142 h 29586375"/>
                <a:gd name="connsiteX917" fmla="*/ 9681070 w 29587260"/>
                <a:gd name="connsiteY917" fmla="*/ 19792408 h 29586375"/>
                <a:gd name="connsiteX918" fmla="*/ 8860998 w 29587260"/>
                <a:gd name="connsiteY918" fmla="*/ 19792408 h 29586375"/>
                <a:gd name="connsiteX919" fmla="*/ 8550365 w 29587260"/>
                <a:gd name="connsiteY919" fmla="*/ 19171142 h 29586375"/>
                <a:gd name="connsiteX920" fmla="*/ 6403947 w 29587260"/>
                <a:gd name="connsiteY920" fmla="*/ 18549874 h 29586375"/>
                <a:gd name="connsiteX921" fmla="*/ 7224020 w 29587260"/>
                <a:gd name="connsiteY921" fmla="*/ 18549874 h 29586375"/>
                <a:gd name="connsiteX922" fmla="*/ 7534653 w 29587260"/>
                <a:gd name="connsiteY922" fmla="*/ 19171142 h 29586375"/>
                <a:gd name="connsiteX923" fmla="*/ 7224020 w 29587260"/>
                <a:gd name="connsiteY923" fmla="*/ 19792408 h 29586375"/>
                <a:gd name="connsiteX924" fmla="*/ 6403947 w 29587260"/>
                <a:gd name="connsiteY924" fmla="*/ 19792408 h 29586375"/>
                <a:gd name="connsiteX925" fmla="*/ 6093314 w 29587260"/>
                <a:gd name="connsiteY925" fmla="*/ 19171142 h 29586375"/>
                <a:gd name="connsiteX926" fmla="*/ 13775098 w 29587260"/>
                <a:gd name="connsiteY926" fmla="*/ 18549872 h 29586375"/>
                <a:gd name="connsiteX927" fmla="*/ 14595170 w 29587260"/>
                <a:gd name="connsiteY927" fmla="*/ 18549872 h 29586375"/>
                <a:gd name="connsiteX928" fmla="*/ 14905805 w 29587260"/>
                <a:gd name="connsiteY928" fmla="*/ 19171140 h 29586375"/>
                <a:gd name="connsiteX929" fmla="*/ 14595170 w 29587260"/>
                <a:gd name="connsiteY929" fmla="*/ 19792408 h 29586375"/>
                <a:gd name="connsiteX930" fmla="*/ 13775098 w 29587260"/>
                <a:gd name="connsiteY930" fmla="*/ 19792408 h 29586375"/>
                <a:gd name="connsiteX931" fmla="*/ 13464466 w 29587260"/>
                <a:gd name="connsiteY931" fmla="*/ 19171140 h 29586375"/>
                <a:gd name="connsiteX932" fmla="*/ 11318047 w 29587260"/>
                <a:gd name="connsiteY932" fmla="*/ 18549872 h 29586375"/>
                <a:gd name="connsiteX933" fmla="*/ 12138118 w 29587260"/>
                <a:gd name="connsiteY933" fmla="*/ 18549872 h 29586375"/>
                <a:gd name="connsiteX934" fmla="*/ 12448754 w 29587260"/>
                <a:gd name="connsiteY934" fmla="*/ 19171140 h 29586375"/>
                <a:gd name="connsiteX935" fmla="*/ 12138118 w 29587260"/>
                <a:gd name="connsiteY935" fmla="*/ 19792408 h 29586375"/>
                <a:gd name="connsiteX936" fmla="*/ 11318047 w 29587260"/>
                <a:gd name="connsiteY936" fmla="*/ 19792408 h 29586375"/>
                <a:gd name="connsiteX937" fmla="*/ 11007414 w 29587260"/>
                <a:gd name="connsiteY937" fmla="*/ 19171140 h 29586375"/>
                <a:gd name="connsiteX938" fmla="*/ 22363285 w 29587260"/>
                <a:gd name="connsiteY938" fmla="*/ 17876124 h 29586375"/>
                <a:gd name="connsiteX939" fmla="*/ 23183365 w 29587260"/>
                <a:gd name="connsiteY939" fmla="*/ 17876124 h 29586375"/>
                <a:gd name="connsiteX940" fmla="*/ 23494005 w 29587260"/>
                <a:gd name="connsiteY940" fmla="*/ 18497396 h 29586375"/>
                <a:gd name="connsiteX941" fmla="*/ 23183365 w 29587260"/>
                <a:gd name="connsiteY941" fmla="*/ 19118664 h 29586375"/>
                <a:gd name="connsiteX942" fmla="*/ 22363285 w 29587260"/>
                <a:gd name="connsiteY942" fmla="*/ 19118664 h 29586375"/>
                <a:gd name="connsiteX943" fmla="*/ 22052647 w 29587260"/>
                <a:gd name="connsiteY943" fmla="*/ 18497396 h 29586375"/>
                <a:gd name="connsiteX944" fmla="*/ 19906217 w 29587260"/>
                <a:gd name="connsiteY944" fmla="*/ 17876124 h 29586375"/>
                <a:gd name="connsiteX945" fmla="*/ 20726289 w 29587260"/>
                <a:gd name="connsiteY945" fmla="*/ 17876124 h 29586375"/>
                <a:gd name="connsiteX946" fmla="*/ 21036923 w 29587260"/>
                <a:gd name="connsiteY946" fmla="*/ 18497396 h 29586375"/>
                <a:gd name="connsiteX947" fmla="*/ 20726289 w 29587260"/>
                <a:gd name="connsiteY947" fmla="*/ 19118664 h 29586375"/>
                <a:gd name="connsiteX948" fmla="*/ 19906217 w 29587260"/>
                <a:gd name="connsiteY948" fmla="*/ 19118664 h 29586375"/>
                <a:gd name="connsiteX949" fmla="*/ 19595585 w 29587260"/>
                <a:gd name="connsiteY949" fmla="*/ 18497396 h 29586375"/>
                <a:gd name="connsiteX950" fmla="*/ 17449173 w 29587260"/>
                <a:gd name="connsiteY950" fmla="*/ 17876124 h 29586375"/>
                <a:gd name="connsiteX951" fmla="*/ 18269245 w 29587260"/>
                <a:gd name="connsiteY951" fmla="*/ 17876124 h 29586375"/>
                <a:gd name="connsiteX952" fmla="*/ 18579877 w 29587260"/>
                <a:gd name="connsiteY952" fmla="*/ 18497398 h 29586375"/>
                <a:gd name="connsiteX953" fmla="*/ 18269245 w 29587260"/>
                <a:gd name="connsiteY953" fmla="*/ 19118664 h 29586375"/>
                <a:gd name="connsiteX954" fmla="*/ 17449173 w 29587260"/>
                <a:gd name="connsiteY954" fmla="*/ 19118664 h 29586375"/>
                <a:gd name="connsiteX955" fmla="*/ 17138541 w 29587260"/>
                <a:gd name="connsiteY955" fmla="*/ 18497398 h 29586375"/>
                <a:gd name="connsiteX956" fmla="*/ 14992129 w 29587260"/>
                <a:gd name="connsiteY956" fmla="*/ 17876124 h 29586375"/>
                <a:gd name="connsiteX957" fmla="*/ 15812201 w 29587260"/>
                <a:gd name="connsiteY957" fmla="*/ 17876124 h 29586375"/>
                <a:gd name="connsiteX958" fmla="*/ 16122837 w 29587260"/>
                <a:gd name="connsiteY958" fmla="*/ 18497398 h 29586375"/>
                <a:gd name="connsiteX959" fmla="*/ 15812201 w 29587260"/>
                <a:gd name="connsiteY959" fmla="*/ 19118664 h 29586375"/>
                <a:gd name="connsiteX960" fmla="*/ 14992129 w 29587260"/>
                <a:gd name="connsiteY960" fmla="*/ 19118664 h 29586375"/>
                <a:gd name="connsiteX961" fmla="*/ 14681498 w 29587260"/>
                <a:gd name="connsiteY961" fmla="*/ 18497398 h 29586375"/>
                <a:gd name="connsiteX962" fmla="*/ 2718436 w 29587260"/>
                <a:gd name="connsiteY962" fmla="*/ 17876124 h 29586375"/>
                <a:gd name="connsiteX963" fmla="*/ 3538516 w 29587260"/>
                <a:gd name="connsiteY963" fmla="*/ 17876124 h 29586375"/>
                <a:gd name="connsiteX964" fmla="*/ 3849154 w 29587260"/>
                <a:gd name="connsiteY964" fmla="*/ 18497396 h 29586375"/>
                <a:gd name="connsiteX965" fmla="*/ 3538516 w 29587260"/>
                <a:gd name="connsiteY965" fmla="*/ 19118664 h 29586375"/>
                <a:gd name="connsiteX966" fmla="*/ 2718436 w 29587260"/>
                <a:gd name="connsiteY966" fmla="*/ 19118664 h 29586375"/>
                <a:gd name="connsiteX967" fmla="*/ 2407797 w 29587260"/>
                <a:gd name="connsiteY967" fmla="*/ 18497396 h 29586375"/>
                <a:gd name="connsiteX968" fmla="*/ 323863 w 29587260"/>
                <a:gd name="connsiteY968" fmla="*/ 17876124 h 29586375"/>
                <a:gd name="connsiteX969" fmla="*/ 1081439 w 29587260"/>
                <a:gd name="connsiteY969" fmla="*/ 17876124 h 29586375"/>
                <a:gd name="connsiteX970" fmla="*/ 1392073 w 29587260"/>
                <a:gd name="connsiteY970" fmla="*/ 18497396 h 29586375"/>
                <a:gd name="connsiteX971" fmla="*/ 1081439 w 29587260"/>
                <a:gd name="connsiteY971" fmla="*/ 19118664 h 29586375"/>
                <a:gd name="connsiteX972" fmla="*/ 644045 w 29587260"/>
                <a:gd name="connsiteY972" fmla="*/ 19118664 h 29586375"/>
                <a:gd name="connsiteX973" fmla="*/ 465631 w 29587260"/>
                <a:gd name="connsiteY973" fmla="*/ 18490374 h 29586375"/>
                <a:gd name="connsiteX974" fmla="*/ 24820272 w 29587260"/>
                <a:gd name="connsiteY974" fmla="*/ 17876116 h 29586375"/>
                <a:gd name="connsiteX975" fmla="*/ 25640344 w 29587260"/>
                <a:gd name="connsiteY975" fmla="*/ 17876116 h 29586375"/>
                <a:gd name="connsiteX976" fmla="*/ 25950976 w 29587260"/>
                <a:gd name="connsiteY976" fmla="*/ 18497386 h 29586375"/>
                <a:gd name="connsiteX977" fmla="*/ 25640344 w 29587260"/>
                <a:gd name="connsiteY977" fmla="*/ 19118654 h 29586375"/>
                <a:gd name="connsiteX978" fmla="*/ 24820272 w 29587260"/>
                <a:gd name="connsiteY978" fmla="*/ 19118654 h 29586375"/>
                <a:gd name="connsiteX979" fmla="*/ 24509692 w 29587260"/>
                <a:gd name="connsiteY979" fmla="*/ 18497386 h 29586375"/>
                <a:gd name="connsiteX980" fmla="*/ 5175422 w 29587260"/>
                <a:gd name="connsiteY980" fmla="*/ 17876116 h 29586375"/>
                <a:gd name="connsiteX981" fmla="*/ 5995494 w 29587260"/>
                <a:gd name="connsiteY981" fmla="*/ 17876116 h 29586375"/>
                <a:gd name="connsiteX982" fmla="*/ 6306129 w 29587260"/>
                <a:gd name="connsiteY982" fmla="*/ 18497386 h 29586375"/>
                <a:gd name="connsiteX983" fmla="*/ 5995494 w 29587260"/>
                <a:gd name="connsiteY983" fmla="*/ 19118654 h 29586375"/>
                <a:gd name="connsiteX984" fmla="*/ 5175422 w 29587260"/>
                <a:gd name="connsiteY984" fmla="*/ 19118654 h 29586375"/>
                <a:gd name="connsiteX985" fmla="*/ 4864842 w 29587260"/>
                <a:gd name="connsiteY985" fmla="*/ 18497386 h 29586375"/>
                <a:gd name="connsiteX986" fmla="*/ 27277320 w 29587260"/>
                <a:gd name="connsiteY986" fmla="*/ 17876114 h 29586375"/>
                <a:gd name="connsiteX987" fmla="*/ 28097392 w 29587260"/>
                <a:gd name="connsiteY987" fmla="*/ 17876114 h 29586375"/>
                <a:gd name="connsiteX988" fmla="*/ 28408028 w 29587260"/>
                <a:gd name="connsiteY988" fmla="*/ 18497386 h 29586375"/>
                <a:gd name="connsiteX989" fmla="*/ 28097392 w 29587260"/>
                <a:gd name="connsiteY989" fmla="*/ 19118652 h 29586375"/>
                <a:gd name="connsiteX990" fmla="*/ 27277320 w 29587260"/>
                <a:gd name="connsiteY990" fmla="*/ 19118652 h 29586375"/>
                <a:gd name="connsiteX991" fmla="*/ 26966688 w 29587260"/>
                <a:gd name="connsiteY991" fmla="*/ 18497386 h 29586375"/>
                <a:gd name="connsiteX992" fmla="*/ 10089523 w 29587260"/>
                <a:gd name="connsiteY992" fmla="*/ 17876114 h 29586375"/>
                <a:gd name="connsiteX993" fmla="*/ 10909594 w 29587260"/>
                <a:gd name="connsiteY993" fmla="*/ 17876114 h 29586375"/>
                <a:gd name="connsiteX994" fmla="*/ 11220227 w 29587260"/>
                <a:gd name="connsiteY994" fmla="*/ 18497384 h 29586375"/>
                <a:gd name="connsiteX995" fmla="*/ 10909594 w 29587260"/>
                <a:gd name="connsiteY995" fmla="*/ 19118652 h 29586375"/>
                <a:gd name="connsiteX996" fmla="*/ 10089523 w 29587260"/>
                <a:gd name="connsiteY996" fmla="*/ 19118652 h 29586375"/>
                <a:gd name="connsiteX997" fmla="*/ 9778888 w 29587260"/>
                <a:gd name="connsiteY997" fmla="*/ 18497384 h 29586375"/>
                <a:gd name="connsiteX998" fmla="*/ 7632473 w 29587260"/>
                <a:gd name="connsiteY998" fmla="*/ 17876114 h 29586375"/>
                <a:gd name="connsiteX999" fmla="*/ 8452545 w 29587260"/>
                <a:gd name="connsiteY999" fmla="*/ 17876114 h 29586375"/>
                <a:gd name="connsiteX1000" fmla="*/ 8763178 w 29587260"/>
                <a:gd name="connsiteY1000" fmla="*/ 18497386 h 29586375"/>
                <a:gd name="connsiteX1001" fmla="*/ 8452545 w 29587260"/>
                <a:gd name="connsiteY1001" fmla="*/ 19118652 h 29586375"/>
                <a:gd name="connsiteX1002" fmla="*/ 7632473 w 29587260"/>
                <a:gd name="connsiteY1002" fmla="*/ 19118652 h 29586375"/>
                <a:gd name="connsiteX1003" fmla="*/ 7321837 w 29587260"/>
                <a:gd name="connsiteY1003" fmla="*/ 18497386 h 29586375"/>
                <a:gd name="connsiteX1004" fmla="*/ 12546574 w 29587260"/>
                <a:gd name="connsiteY1004" fmla="*/ 17876112 h 29586375"/>
                <a:gd name="connsiteX1005" fmla="*/ 13366646 w 29587260"/>
                <a:gd name="connsiteY1005" fmla="*/ 17876112 h 29586375"/>
                <a:gd name="connsiteX1006" fmla="*/ 13677278 w 29587260"/>
                <a:gd name="connsiteY1006" fmla="*/ 18497384 h 29586375"/>
                <a:gd name="connsiteX1007" fmla="*/ 13366646 w 29587260"/>
                <a:gd name="connsiteY1007" fmla="*/ 19118652 h 29586375"/>
                <a:gd name="connsiteX1008" fmla="*/ 12546574 w 29587260"/>
                <a:gd name="connsiteY1008" fmla="*/ 19118652 h 29586375"/>
                <a:gd name="connsiteX1009" fmla="*/ 12235938 w 29587260"/>
                <a:gd name="connsiteY1009" fmla="*/ 18497384 h 29586375"/>
                <a:gd name="connsiteX1010" fmla="*/ 23591825 w 29587260"/>
                <a:gd name="connsiteY1010" fmla="*/ 17202368 h 29586375"/>
                <a:gd name="connsiteX1011" fmla="*/ 24411888 w 29587260"/>
                <a:gd name="connsiteY1011" fmla="*/ 17202368 h 29586375"/>
                <a:gd name="connsiteX1012" fmla="*/ 24722452 w 29587260"/>
                <a:gd name="connsiteY1012" fmla="*/ 17823634 h 29586375"/>
                <a:gd name="connsiteX1013" fmla="*/ 24411888 w 29587260"/>
                <a:gd name="connsiteY1013" fmla="*/ 18444900 h 29586375"/>
                <a:gd name="connsiteX1014" fmla="*/ 23591825 w 29587260"/>
                <a:gd name="connsiteY1014" fmla="*/ 18444900 h 29586375"/>
                <a:gd name="connsiteX1015" fmla="*/ 23281189 w 29587260"/>
                <a:gd name="connsiteY1015" fmla="*/ 17823634 h 29586375"/>
                <a:gd name="connsiteX1016" fmla="*/ 21134741 w 29587260"/>
                <a:gd name="connsiteY1016" fmla="*/ 17202368 h 29586375"/>
                <a:gd name="connsiteX1017" fmla="*/ 21954825 w 29587260"/>
                <a:gd name="connsiteY1017" fmla="*/ 17202368 h 29586375"/>
                <a:gd name="connsiteX1018" fmla="*/ 22265467 w 29587260"/>
                <a:gd name="connsiteY1018" fmla="*/ 17823634 h 29586375"/>
                <a:gd name="connsiteX1019" fmla="*/ 21954825 w 29587260"/>
                <a:gd name="connsiteY1019" fmla="*/ 18444900 h 29586375"/>
                <a:gd name="connsiteX1020" fmla="*/ 21134741 w 29587260"/>
                <a:gd name="connsiteY1020" fmla="*/ 18444900 h 29586375"/>
                <a:gd name="connsiteX1021" fmla="*/ 20824109 w 29587260"/>
                <a:gd name="connsiteY1021" fmla="*/ 17823634 h 29586375"/>
                <a:gd name="connsiteX1022" fmla="*/ 18677697 w 29587260"/>
                <a:gd name="connsiteY1022" fmla="*/ 17202368 h 29586375"/>
                <a:gd name="connsiteX1023" fmla="*/ 19497769 w 29587260"/>
                <a:gd name="connsiteY1023" fmla="*/ 17202368 h 29586375"/>
                <a:gd name="connsiteX1024" fmla="*/ 19808401 w 29587260"/>
                <a:gd name="connsiteY1024" fmla="*/ 17823636 h 29586375"/>
                <a:gd name="connsiteX1025" fmla="*/ 19497769 w 29587260"/>
                <a:gd name="connsiteY1025" fmla="*/ 18444900 h 29586375"/>
                <a:gd name="connsiteX1026" fmla="*/ 18677697 w 29587260"/>
                <a:gd name="connsiteY1026" fmla="*/ 18444900 h 29586375"/>
                <a:gd name="connsiteX1027" fmla="*/ 18367065 w 29587260"/>
                <a:gd name="connsiteY1027" fmla="*/ 17823636 h 29586375"/>
                <a:gd name="connsiteX1028" fmla="*/ 16220653 w 29587260"/>
                <a:gd name="connsiteY1028" fmla="*/ 17202368 h 29586375"/>
                <a:gd name="connsiteX1029" fmla="*/ 17040721 w 29587260"/>
                <a:gd name="connsiteY1029" fmla="*/ 17202368 h 29586375"/>
                <a:gd name="connsiteX1030" fmla="*/ 17351357 w 29587260"/>
                <a:gd name="connsiteY1030" fmla="*/ 17823636 h 29586375"/>
                <a:gd name="connsiteX1031" fmla="*/ 17040721 w 29587260"/>
                <a:gd name="connsiteY1031" fmla="*/ 18444900 h 29586375"/>
                <a:gd name="connsiteX1032" fmla="*/ 16220653 w 29587260"/>
                <a:gd name="connsiteY1032" fmla="*/ 18444900 h 29586375"/>
                <a:gd name="connsiteX1033" fmla="*/ 15910019 w 29587260"/>
                <a:gd name="connsiteY1033" fmla="*/ 17823636 h 29586375"/>
                <a:gd name="connsiteX1034" fmla="*/ 3946974 w 29587260"/>
                <a:gd name="connsiteY1034" fmla="*/ 17202368 h 29586375"/>
                <a:gd name="connsiteX1035" fmla="*/ 4767039 w 29587260"/>
                <a:gd name="connsiteY1035" fmla="*/ 17202368 h 29586375"/>
                <a:gd name="connsiteX1036" fmla="*/ 5077605 w 29587260"/>
                <a:gd name="connsiteY1036" fmla="*/ 17823634 h 29586375"/>
                <a:gd name="connsiteX1037" fmla="*/ 4767039 w 29587260"/>
                <a:gd name="connsiteY1037" fmla="*/ 18444900 h 29586375"/>
                <a:gd name="connsiteX1038" fmla="*/ 3946974 w 29587260"/>
                <a:gd name="connsiteY1038" fmla="*/ 18444900 h 29586375"/>
                <a:gd name="connsiteX1039" fmla="*/ 3636338 w 29587260"/>
                <a:gd name="connsiteY1039" fmla="*/ 17823634 h 29586375"/>
                <a:gd name="connsiteX1040" fmla="*/ 1489892 w 29587260"/>
                <a:gd name="connsiteY1040" fmla="*/ 17202368 h 29586375"/>
                <a:gd name="connsiteX1041" fmla="*/ 2309977 w 29587260"/>
                <a:gd name="connsiteY1041" fmla="*/ 17202368 h 29586375"/>
                <a:gd name="connsiteX1042" fmla="*/ 2620617 w 29587260"/>
                <a:gd name="connsiteY1042" fmla="*/ 17823634 h 29586375"/>
                <a:gd name="connsiteX1043" fmla="*/ 2309977 w 29587260"/>
                <a:gd name="connsiteY1043" fmla="*/ 18444900 h 29586375"/>
                <a:gd name="connsiteX1044" fmla="*/ 1489892 w 29587260"/>
                <a:gd name="connsiteY1044" fmla="*/ 18444900 h 29586375"/>
                <a:gd name="connsiteX1045" fmla="*/ 1179259 w 29587260"/>
                <a:gd name="connsiteY1045" fmla="*/ 17823634 h 29586375"/>
                <a:gd name="connsiteX1046" fmla="*/ 28505848 w 29587260"/>
                <a:gd name="connsiteY1046" fmla="*/ 17202358 h 29586375"/>
                <a:gd name="connsiteX1047" fmla="*/ 29325920 w 29587260"/>
                <a:gd name="connsiteY1047" fmla="*/ 17202358 h 29586375"/>
                <a:gd name="connsiteX1048" fmla="*/ 29372414 w 29587260"/>
                <a:gd name="connsiteY1048" fmla="*/ 17295345 h 29586375"/>
                <a:gd name="connsiteX1049" fmla="*/ 29286820 w 29587260"/>
                <a:gd name="connsiteY1049" fmla="*/ 17774643 h 29586375"/>
                <a:gd name="connsiteX1050" fmla="*/ 29132126 w 29587260"/>
                <a:gd name="connsiteY1050" fmla="*/ 18444892 h 29586375"/>
                <a:gd name="connsiteX1051" fmla="*/ 28505848 w 29587260"/>
                <a:gd name="connsiteY1051" fmla="*/ 18444892 h 29586375"/>
                <a:gd name="connsiteX1052" fmla="*/ 28195212 w 29587260"/>
                <a:gd name="connsiteY1052" fmla="*/ 17823624 h 29586375"/>
                <a:gd name="connsiteX1053" fmla="*/ 26048796 w 29587260"/>
                <a:gd name="connsiteY1053" fmla="*/ 17202358 h 29586375"/>
                <a:gd name="connsiteX1054" fmla="*/ 26868868 w 29587260"/>
                <a:gd name="connsiteY1054" fmla="*/ 17202358 h 29586375"/>
                <a:gd name="connsiteX1055" fmla="*/ 27179504 w 29587260"/>
                <a:gd name="connsiteY1055" fmla="*/ 17823624 h 29586375"/>
                <a:gd name="connsiteX1056" fmla="*/ 26868868 w 29587260"/>
                <a:gd name="connsiteY1056" fmla="*/ 18444892 h 29586375"/>
                <a:gd name="connsiteX1057" fmla="*/ 26048796 w 29587260"/>
                <a:gd name="connsiteY1057" fmla="*/ 18444892 h 29586375"/>
                <a:gd name="connsiteX1058" fmla="*/ 25738164 w 29587260"/>
                <a:gd name="connsiteY1058" fmla="*/ 17823624 h 29586375"/>
                <a:gd name="connsiteX1059" fmla="*/ 8860998 w 29587260"/>
                <a:gd name="connsiteY1059" fmla="*/ 17202358 h 29586375"/>
                <a:gd name="connsiteX1060" fmla="*/ 9681070 w 29587260"/>
                <a:gd name="connsiteY1060" fmla="*/ 17202358 h 29586375"/>
                <a:gd name="connsiteX1061" fmla="*/ 9991704 w 29587260"/>
                <a:gd name="connsiteY1061" fmla="*/ 17823624 h 29586375"/>
                <a:gd name="connsiteX1062" fmla="*/ 9681070 w 29587260"/>
                <a:gd name="connsiteY1062" fmla="*/ 18444892 h 29586375"/>
                <a:gd name="connsiteX1063" fmla="*/ 8860998 w 29587260"/>
                <a:gd name="connsiteY1063" fmla="*/ 18444892 h 29586375"/>
                <a:gd name="connsiteX1064" fmla="*/ 8550365 w 29587260"/>
                <a:gd name="connsiteY1064" fmla="*/ 17823624 h 29586375"/>
                <a:gd name="connsiteX1065" fmla="*/ 6403947 w 29587260"/>
                <a:gd name="connsiteY1065" fmla="*/ 17202358 h 29586375"/>
                <a:gd name="connsiteX1066" fmla="*/ 7224020 w 29587260"/>
                <a:gd name="connsiteY1066" fmla="*/ 17202358 h 29586375"/>
                <a:gd name="connsiteX1067" fmla="*/ 7534653 w 29587260"/>
                <a:gd name="connsiteY1067" fmla="*/ 17823624 h 29586375"/>
                <a:gd name="connsiteX1068" fmla="*/ 7224020 w 29587260"/>
                <a:gd name="connsiteY1068" fmla="*/ 18444892 h 29586375"/>
                <a:gd name="connsiteX1069" fmla="*/ 6403947 w 29587260"/>
                <a:gd name="connsiteY1069" fmla="*/ 18444892 h 29586375"/>
                <a:gd name="connsiteX1070" fmla="*/ 6093314 w 29587260"/>
                <a:gd name="connsiteY1070" fmla="*/ 17823624 h 29586375"/>
                <a:gd name="connsiteX1071" fmla="*/ 13775098 w 29587260"/>
                <a:gd name="connsiteY1071" fmla="*/ 17202356 h 29586375"/>
                <a:gd name="connsiteX1072" fmla="*/ 14595170 w 29587260"/>
                <a:gd name="connsiteY1072" fmla="*/ 17202356 h 29586375"/>
                <a:gd name="connsiteX1073" fmla="*/ 14905805 w 29587260"/>
                <a:gd name="connsiteY1073" fmla="*/ 17823624 h 29586375"/>
                <a:gd name="connsiteX1074" fmla="*/ 14595170 w 29587260"/>
                <a:gd name="connsiteY1074" fmla="*/ 18444890 h 29586375"/>
                <a:gd name="connsiteX1075" fmla="*/ 13775098 w 29587260"/>
                <a:gd name="connsiteY1075" fmla="*/ 18444890 h 29586375"/>
                <a:gd name="connsiteX1076" fmla="*/ 13464466 w 29587260"/>
                <a:gd name="connsiteY1076" fmla="*/ 17823624 h 29586375"/>
                <a:gd name="connsiteX1077" fmla="*/ 11318047 w 29587260"/>
                <a:gd name="connsiteY1077" fmla="*/ 17202356 h 29586375"/>
                <a:gd name="connsiteX1078" fmla="*/ 12138118 w 29587260"/>
                <a:gd name="connsiteY1078" fmla="*/ 17202356 h 29586375"/>
                <a:gd name="connsiteX1079" fmla="*/ 12448754 w 29587260"/>
                <a:gd name="connsiteY1079" fmla="*/ 17823624 h 29586375"/>
                <a:gd name="connsiteX1080" fmla="*/ 12138118 w 29587260"/>
                <a:gd name="connsiteY1080" fmla="*/ 18444890 h 29586375"/>
                <a:gd name="connsiteX1081" fmla="*/ 11318047 w 29587260"/>
                <a:gd name="connsiteY1081" fmla="*/ 18444890 h 29586375"/>
                <a:gd name="connsiteX1082" fmla="*/ 11007414 w 29587260"/>
                <a:gd name="connsiteY1082" fmla="*/ 17823624 h 29586375"/>
                <a:gd name="connsiteX1083" fmla="*/ 22363289 w 29587260"/>
                <a:gd name="connsiteY1083" fmla="*/ 16529364 h 29586375"/>
                <a:gd name="connsiteX1084" fmla="*/ 23183371 w 29587260"/>
                <a:gd name="connsiteY1084" fmla="*/ 16529364 h 29586375"/>
                <a:gd name="connsiteX1085" fmla="*/ 23494007 w 29587260"/>
                <a:gd name="connsiteY1085" fmla="*/ 17150628 h 29586375"/>
                <a:gd name="connsiteX1086" fmla="*/ 23183371 w 29587260"/>
                <a:gd name="connsiteY1086" fmla="*/ 17771896 h 29586375"/>
                <a:gd name="connsiteX1087" fmla="*/ 22363289 w 29587260"/>
                <a:gd name="connsiteY1087" fmla="*/ 17771896 h 29586375"/>
                <a:gd name="connsiteX1088" fmla="*/ 22052649 w 29587260"/>
                <a:gd name="connsiteY1088" fmla="*/ 17150628 h 29586375"/>
                <a:gd name="connsiteX1089" fmla="*/ 19906219 w 29587260"/>
                <a:gd name="connsiteY1089" fmla="*/ 16529364 h 29586375"/>
                <a:gd name="connsiteX1090" fmla="*/ 20726291 w 29587260"/>
                <a:gd name="connsiteY1090" fmla="*/ 16529364 h 29586375"/>
                <a:gd name="connsiteX1091" fmla="*/ 21036925 w 29587260"/>
                <a:gd name="connsiteY1091" fmla="*/ 17150628 h 29586375"/>
                <a:gd name="connsiteX1092" fmla="*/ 20726291 w 29587260"/>
                <a:gd name="connsiteY1092" fmla="*/ 17771896 h 29586375"/>
                <a:gd name="connsiteX1093" fmla="*/ 19906219 w 29587260"/>
                <a:gd name="connsiteY1093" fmla="*/ 17771896 h 29586375"/>
                <a:gd name="connsiteX1094" fmla="*/ 19595587 w 29587260"/>
                <a:gd name="connsiteY1094" fmla="*/ 17150628 h 29586375"/>
                <a:gd name="connsiteX1095" fmla="*/ 17449177 w 29587260"/>
                <a:gd name="connsiteY1095" fmla="*/ 16529364 h 29586375"/>
                <a:gd name="connsiteX1096" fmla="*/ 18269247 w 29587260"/>
                <a:gd name="connsiteY1096" fmla="*/ 16529364 h 29586375"/>
                <a:gd name="connsiteX1097" fmla="*/ 18579881 w 29587260"/>
                <a:gd name="connsiteY1097" fmla="*/ 17150630 h 29586375"/>
                <a:gd name="connsiteX1098" fmla="*/ 18269247 w 29587260"/>
                <a:gd name="connsiteY1098" fmla="*/ 17771896 h 29586375"/>
                <a:gd name="connsiteX1099" fmla="*/ 17449177 w 29587260"/>
                <a:gd name="connsiteY1099" fmla="*/ 17771896 h 29586375"/>
                <a:gd name="connsiteX1100" fmla="*/ 17138543 w 29587260"/>
                <a:gd name="connsiteY1100" fmla="*/ 17150630 h 29586375"/>
                <a:gd name="connsiteX1101" fmla="*/ 14992133 w 29587260"/>
                <a:gd name="connsiteY1101" fmla="*/ 16529364 h 29586375"/>
                <a:gd name="connsiteX1102" fmla="*/ 15812203 w 29587260"/>
                <a:gd name="connsiteY1102" fmla="*/ 16529364 h 29586375"/>
                <a:gd name="connsiteX1103" fmla="*/ 16122837 w 29587260"/>
                <a:gd name="connsiteY1103" fmla="*/ 17150630 h 29586375"/>
                <a:gd name="connsiteX1104" fmla="*/ 15812203 w 29587260"/>
                <a:gd name="connsiteY1104" fmla="*/ 17771896 h 29586375"/>
                <a:gd name="connsiteX1105" fmla="*/ 14992133 w 29587260"/>
                <a:gd name="connsiteY1105" fmla="*/ 17771896 h 29586375"/>
                <a:gd name="connsiteX1106" fmla="*/ 14681500 w 29587260"/>
                <a:gd name="connsiteY1106" fmla="*/ 17150630 h 29586375"/>
                <a:gd name="connsiteX1107" fmla="*/ 2718439 w 29587260"/>
                <a:gd name="connsiteY1107" fmla="*/ 16529364 h 29586375"/>
                <a:gd name="connsiteX1108" fmla="*/ 3538521 w 29587260"/>
                <a:gd name="connsiteY1108" fmla="*/ 16529364 h 29586375"/>
                <a:gd name="connsiteX1109" fmla="*/ 3849157 w 29587260"/>
                <a:gd name="connsiteY1109" fmla="*/ 17150628 h 29586375"/>
                <a:gd name="connsiteX1110" fmla="*/ 3538521 w 29587260"/>
                <a:gd name="connsiteY1110" fmla="*/ 17771896 h 29586375"/>
                <a:gd name="connsiteX1111" fmla="*/ 2718439 w 29587260"/>
                <a:gd name="connsiteY1111" fmla="*/ 17771896 h 29586375"/>
                <a:gd name="connsiteX1112" fmla="*/ 2407800 w 29587260"/>
                <a:gd name="connsiteY1112" fmla="*/ 17150628 h 29586375"/>
                <a:gd name="connsiteX1113" fmla="*/ 261369 w 29587260"/>
                <a:gd name="connsiteY1113" fmla="*/ 16529364 h 29586375"/>
                <a:gd name="connsiteX1114" fmla="*/ 1081442 w 29587260"/>
                <a:gd name="connsiteY1114" fmla="*/ 16529364 h 29586375"/>
                <a:gd name="connsiteX1115" fmla="*/ 1392075 w 29587260"/>
                <a:gd name="connsiteY1115" fmla="*/ 17150628 h 29586375"/>
                <a:gd name="connsiteX1116" fmla="*/ 1081442 w 29587260"/>
                <a:gd name="connsiteY1116" fmla="*/ 17771896 h 29586375"/>
                <a:gd name="connsiteX1117" fmla="*/ 299951 w 29587260"/>
                <a:gd name="connsiteY1117" fmla="*/ 17771896 h 29586375"/>
                <a:gd name="connsiteX1118" fmla="*/ 170342 w 29587260"/>
                <a:gd name="connsiteY1118" fmla="*/ 17046129 h 29586375"/>
                <a:gd name="connsiteX1119" fmla="*/ 133748 w 29587260"/>
                <a:gd name="connsiteY1119" fmla="*/ 16784607 h 29586375"/>
                <a:gd name="connsiteX1120" fmla="*/ 27277320 w 29587260"/>
                <a:gd name="connsiteY1120" fmla="*/ 16529352 h 29586375"/>
                <a:gd name="connsiteX1121" fmla="*/ 28097392 w 29587260"/>
                <a:gd name="connsiteY1121" fmla="*/ 16529352 h 29586375"/>
                <a:gd name="connsiteX1122" fmla="*/ 28408028 w 29587260"/>
                <a:gd name="connsiteY1122" fmla="*/ 17150620 h 29586375"/>
                <a:gd name="connsiteX1123" fmla="*/ 28097392 w 29587260"/>
                <a:gd name="connsiteY1123" fmla="*/ 17771884 h 29586375"/>
                <a:gd name="connsiteX1124" fmla="*/ 27277320 w 29587260"/>
                <a:gd name="connsiteY1124" fmla="*/ 17771884 h 29586375"/>
                <a:gd name="connsiteX1125" fmla="*/ 26966688 w 29587260"/>
                <a:gd name="connsiteY1125" fmla="*/ 17150620 h 29586375"/>
                <a:gd name="connsiteX1126" fmla="*/ 24820272 w 29587260"/>
                <a:gd name="connsiteY1126" fmla="*/ 16529352 h 29586375"/>
                <a:gd name="connsiteX1127" fmla="*/ 25640344 w 29587260"/>
                <a:gd name="connsiteY1127" fmla="*/ 16529352 h 29586375"/>
                <a:gd name="connsiteX1128" fmla="*/ 25950976 w 29587260"/>
                <a:gd name="connsiteY1128" fmla="*/ 17150620 h 29586375"/>
                <a:gd name="connsiteX1129" fmla="*/ 25640344 w 29587260"/>
                <a:gd name="connsiteY1129" fmla="*/ 17771886 h 29586375"/>
                <a:gd name="connsiteX1130" fmla="*/ 24820272 w 29587260"/>
                <a:gd name="connsiteY1130" fmla="*/ 17771886 h 29586375"/>
                <a:gd name="connsiteX1131" fmla="*/ 24509696 w 29587260"/>
                <a:gd name="connsiteY1131" fmla="*/ 17150620 h 29586375"/>
                <a:gd name="connsiteX1132" fmla="*/ 12546574 w 29587260"/>
                <a:gd name="connsiteY1132" fmla="*/ 16529352 h 29586375"/>
                <a:gd name="connsiteX1133" fmla="*/ 13366646 w 29587260"/>
                <a:gd name="connsiteY1133" fmla="*/ 16529352 h 29586375"/>
                <a:gd name="connsiteX1134" fmla="*/ 13677278 w 29587260"/>
                <a:gd name="connsiteY1134" fmla="*/ 17150618 h 29586375"/>
                <a:gd name="connsiteX1135" fmla="*/ 13366646 w 29587260"/>
                <a:gd name="connsiteY1135" fmla="*/ 17771884 h 29586375"/>
                <a:gd name="connsiteX1136" fmla="*/ 12546574 w 29587260"/>
                <a:gd name="connsiteY1136" fmla="*/ 17771884 h 29586375"/>
                <a:gd name="connsiteX1137" fmla="*/ 12235938 w 29587260"/>
                <a:gd name="connsiteY1137" fmla="*/ 17150618 h 29586375"/>
                <a:gd name="connsiteX1138" fmla="*/ 10089523 w 29587260"/>
                <a:gd name="connsiteY1138" fmla="*/ 16529352 h 29586375"/>
                <a:gd name="connsiteX1139" fmla="*/ 10909594 w 29587260"/>
                <a:gd name="connsiteY1139" fmla="*/ 16529352 h 29586375"/>
                <a:gd name="connsiteX1140" fmla="*/ 11220227 w 29587260"/>
                <a:gd name="connsiteY1140" fmla="*/ 17150618 h 29586375"/>
                <a:gd name="connsiteX1141" fmla="*/ 10909594 w 29587260"/>
                <a:gd name="connsiteY1141" fmla="*/ 17771884 h 29586375"/>
                <a:gd name="connsiteX1142" fmla="*/ 10089523 w 29587260"/>
                <a:gd name="connsiteY1142" fmla="*/ 17771884 h 29586375"/>
                <a:gd name="connsiteX1143" fmla="*/ 9778888 w 29587260"/>
                <a:gd name="connsiteY1143" fmla="*/ 17150618 h 29586375"/>
                <a:gd name="connsiteX1144" fmla="*/ 7632473 w 29587260"/>
                <a:gd name="connsiteY1144" fmla="*/ 16529352 h 29586375"/>
                <a:gd name="connsiteX1145" fmla="*/ 8452545 w 29587260"/>
                <a:gd name="connsiteY1145" fmla="*/ 16529352 h 29586375"/>
                <a:gd name="connsiteX1146" fmla="*/ 8763178 w 29587260"/>
                <a:gd name="connsiteY1146" fmla="*/ 17150620 h 29586375"/>
                <a:gd name="connsiteX1147" fmla="*/ 8452545 w 29587260"/>
                <a:gd name="connsiteY1147" fmla="*/ 17771884 h 29586375"/>
                <a:gd name="connsiteX1148" fmla="*/ 7632473 w 29587260"/>
                <a:gd name="connsiteY1148" fmla="*/ 17771884 h 29586375"/>
                <a:gd name="connsiteX1149" fmla="*/ 7321837 w 29587260"/>
                <a:gd name="connsiteY1149" fmla="*/ 17150620 h 29586375"/>
                <a:gd name="connsiteX1150" fmla="*/ 5175422 w 29587260"/>
                <a:gd name="connsiteY1150" fmla="*/ 16529352 h 29586375"/>
                <a:gd name="connsiteX1151" fmla="*/ 5995494 w 29587260"/>
                <a:gd name="connsiteY1151" fmla="*/ 16529352 h 29586375"/>
                <a:gd name="connsiteX1152" fmla="*/ 6306129 w 29587260"/>
                <a:gd name="connsiteY1152" fmla="*/ 17150620 h 29586375"/>
                <a:gd name="connsiteX1153" fmla="*/ 5995494 w 29587260"/>
                <a:gd name="connsiteY1153" fmla="*/ 17771886 h 29586375"/>
                <a:gd name="connsiteX1154" fmla="*/ 5175422 w 29587260"/>
                <a:gd name="connsiteY1154" fmla="*/ 17771886 h 29586375"/>
                <a:gd name="connsiteX1155" fmla="*/ 4864846 w 29587260"/>
                <a:gd name="connsiteY1155" fmla="*/ 17150620 h 29586375"/>
                <a:gd name="connsiteX1156" fmla="*/ 75889 w 29587260"/>
                <a:gd name="connsiteY1156" fmla="*/ 16301546 h 29586375"/>
                <a:gd name="connsiteX1157" fmla="*/ 163552 w 29587260"/>
                <a:gd name="connsiteY1157" fmla="*/ 16476872 h 29586375"/>
                <a:gd name="connsiteX1158" fmla="*/ 108426 w 29587260"/>
                <a:gd name="connsiteY1158" fmla="*/ 16587125 h 29586375"/>
                <a:gd name="connsiteX1159" fmla="*/ 76263 w 29587260"/>
                <a:gd name="connsiteY1159" fmla="*/ 16305762 h 29586375"/>
                <a:gd name="connsiteX1160" fmla="*/ 21134745 w 29587260"/>
                <a:gd name="connsiteY1160" fmla="*/ 15855608 h 29586375"/>
                <a:gd name="connsiteX1161" fmla="*/ 21954825 w 29587260"/>
                <a:gd name="connsiteY1161" fmla="*/ 15855608 h 29586375"/>
                <a:gd name="connsiteX1162" fmla="*/ 22265469 w 29587260"/>
                <a:gd name="connsiteY1162" fmla="*/ 16476872 h 29586375"/>
                <a:gd name="connsiteX1163" fmla="*/ 21954825 w 29587260"/>
                <a:gd name="connsiteY1163" fmla="*/ 17098140 h 29586375"/>
                <a:gd name="connsiteX1164" fmla="*/ 21134745 w 29587260"/>
                <a:gd name="connsiteY1164" fmla="*/ 17098140 h 29586375"/>
                <a:gd name="connsiteX1165" fmla="*/ 20824109 w 29587260"/>
                <a:gd name="connsiteY1165" fmla="*/ 16476872 h 29586375"/>
                <a:gd name="connsiteX1166" fmla="*/ 18677701 w 29587260"/>
                <a:gd name="connsiteY1166" fmla="*/ 15855608 h 29586375"/>
                <a:gd name="connsiteX1167" fmla="*/ 19497769 w 29587260"/>
                <a:gd name="connsiteY1167" fmla="*/ 15855608 h 29586375"/>
                <a:gd name="connsiteX1168" fmla="*/ 19808401 w 29587260"/>
                <a:gd name="connsiteY1168" fmla="*/ 16476872 h 29586375"/>
                <a:gd name="connsiteX1169" fmla="*/ 19497769 w 29587260"/>
                <a:gd name="connsiteY1169" fmla="*/ 17098140 h 29586375"/>
                <a:gd name="connsiteX1170" fmla="*/ 18677701 w 29587260"/>
                <a:gd name="connsiteY1170" fmla="*/ 17098140 h 29586375"/>
                <a:gd name="connsiteX1171" fmla="*/ 18367067 w 29587260"/>
                <a:gd name="connsiteY1171" fmla="*/ 16476872 h 29586375"/>
                <a:gd name="connsiteX1172" fmla="*/ 16220657 w 29587260"/>
                <a:gd name="connsiteY1172" fmla="*/ 15855608 h 29586375"/>
                <a:gd name="connsiteX1173" fmla="*/ 17040725 w 29587260"/>
                <a:gd name="connsiteY1173" fmla="*/ 15855608 h 29586375"/>
                <a:gd name="connsiteX1174" fmla="*/ 17351357 w 29587260"/>
                <a:gd name="connsiteY1174" fmla="*/ 16476874 h 29586375"/>
                <a:gd name="connsiteX1175" fmla="*/ 17040725 w 29587260"/>
                <a:gd name="connsiteY1175" fmla="*/ 17098140 h 29586375"/>
                <a:gd name="connsiteX1176" fmla="*/ 16220657 w 29587260"/>
                <a:gd name="connsiteY1176" fmla="*/ 17098140 h 29586375"/>
                <a:gd name="connsiteX1177" fmla="*/ 15910021 w 29587260"/>
                <a:gd name="connsiteY1177" fmla="*/ 16476874 h 29586375"/>
                <a:gd name="connsiteX1178" fmla="*/ 1489895 w 29587260"/>
                <a:gd name="connsiteY1178" fmla="*/ 15855608 h 29586375"/>
                <a:gd name="connsiteX1179" fmla="*/ 2309977 w 29587260"/>
                <a:gd name="connsiteY1179" fmla="*/ 15855608 h 29586375"/>
                <a:gd name="connsiteX1180" fmla="*/ 2620620 w 29587260"/>
                <a:gd name="connsiteY1180" fmla="*/ 16476872 h 29586375"/>
                <a:gd name="connsiteX1181" fmla="*/ 2309977 w 29587260"/>
                <a:gd name="connsiteY1181" fmla="*/ 17098140 h 29586375"/>
                <a:gd name="connsiteX1182" fmla="*/ 1489895 w 29587260"/>
                <a:gd name="connsiteY1182" fmla="*/ 17098140 h 29586375"/>
                <a:gd name="connsiteX1183" fmla="*/ 1179259 w 29587260"/>
                <a:gd name="connsiteY1183" fmla="*/ 16476872 h 29586375"/>
                <a:gd name="connsiteX1184" fmla="*/ 23591827 w 29587260"/>
                <a:gd name="connsiteY1184" fmla="*/ 15855606 h 29586375"/>
                <a:gd name="connsiteX1185" fmla="*/ 24411892 w 29587260"/>
                <a:gd name="connsiteY1185" fmla="*/ 15855606 h 29586375"/>
                <a:gd name="connsiteX1186" fmla="*/ 24722452 w 29587260"/>
                <a:gd name="connsiteY1186" fmla="*/ 16476872 h 29586375"/>
                <a:gd name="connsiteX1187" fmla="*/ 24411892 w 29587260"/>
                <a:gd name="connsiteY1187" fmla="*/ 17098140 h 29586375"/>
                <a:gd name="connsiteX1188" fmla="*/ 23591827 w 29587260"/>
                <a:gd name="connsiteY1188" fmla="*/ 17098140 h 29586375"/>
                <a:gd name="connsiteX1189" fmla="*/ 23281191 w 29587260"/>
                <a:gd name="connsiteY1189" fmla="*/ 16476872 h 29586375"/>
                <a:gd name="connsiteX1190" fmla="*/ 3946977 w 29587260"/>
                <a:gd name="connsiteY1190" fmla="*/ 15855606 h 29586375"/>
                <a:gd name="connsiteX1191" fmla="*/ 4767045 w 29587260"/>
                <a:gd name="connsiteY1191" fmla="*/ 15855606 h 29586375"/>
                <a:gd name="connsiteX1192" fmla="*/ 5077605 w 29587260"/>
                <a:gd name="connsiteY1192" fmla="*/ 16476872 h 29586375"/>
                <a:gd name="connsiteX1193" fmla="*/ 4767045 w 29587260"/>
                <a:gd name="connsiteY1193" fmla="*/ 17098140 h 29586375"/>
                <a:gd name="connsiteX1194" fmla="*/ 3946977 w 29587260"/>
                <a:gd name="connsiteY1194" fmla="*/ 17098140 h 29586375"/>
                <a:gd name="connsiteX1195" fmla="*/ 3636341 w 29587260"/>
                <a:gd name="connsiteY1195" fmla="*/ 16476872 h 29586375"/>
                <a:gd name="connsiteX1196" fmla="*/ 28505848 w 29587260"/>
                <a:gd name="connsiteY1196" fmla="*/ 15855596 h 29586375"/>
                <a:gd name="connsiteX1197" fmla="*/ 29325920 w 29587260"/>
                <a:gd name="connsiteY1197" fmla="*/ 15855596 h 29586375"/>
                <a:gd name="connsiteX1198" fmla="*/ 29517030 w 29587260"/>
                <a:gd name="connsiteY1198" fmla="*/ 16237818 h 29586375"/>
                <a:gd name="connsiteX1199" fmla="*/ 29510998 w 29587260"/>
                <a:gd name="connsiteY1199" fmla="*/ 16305762 h 29586375"/>
                <a:gd name="connsiteX1200" fmla="*/ 29468518 w 29587260"/>
                <a:gd name="connsiteY1200" fmla="*/ 16677369 h 29586375"/>
                <a:gd name="connsiteX1201" fmla="*/ 29442178 w 29587260"/>
                <a:gd name="connsiteY1201" fmla="*/ 16865611 h 29586375"/>
                <a:gd name="connsiteX1202" fmla="*/ 29325920 w 29587260"/>
                <a:gd name="connsiteY1202" fmla="*/ 17098128 h 29586375"/>
                <a:gd name="connsiteX1203" fmla="*/ 28505848 w 29587260"/>
                <a:gd name="connsiteY1203" fmla="*/ 17098128 h 29586375"/>
                <a:gd name="connsiteX1204" fmla="*/ 28195212 w 29587260"/>
                <a:gd name="connsiteY1204" fmla="*/ 16476862 h 29586375"/>
                <a:gd name="connsiteX1205" fmla="*/ 26048796 w 29587260"/>
                <a:gd name="connsiteY1205" fmla="*/ 15855596 h 29586375"/>
                <a:gd name="connsiteX1206" fmla="*/ 26868868 w 29587260"/>
                <a:gd name="connsiteY1206" fmla="*/ 15855596 h 29586375"/>
                <a:gd name="connsiteX1207" fmla="*/ 27179504 w 29587260"/>
                <a:gd name="connsiteY1207" fmla="*/ 16476862 h 29586375"/>
                <a:gd name="connsiteX1208" fmla="*/ 26868868 w 29587260"/>
                <a:gd name="connsiteY1208" fmla="*/ 17098128 h 29586375"/>
                <a:gd name="connsiteX1209" fmla="*/ 26048796 w 29587260"/>
                <a:gd name="connsiteY1209" fmla="*/ 17098128 h 29586375"/>
                <a:gd name="connsiteX1210" fmla="*/ 25738164 w 29587260"/>
                <a:gd name="connsiteY1210" fmla="*/ 16476862 h 29586375"/>
                <a:gd name="connsiteX1211" fmla="*/ 11318047 w 29587260"/>
                <a:gd name="connsiteY1211" fmla="*/ 15855596 h 29586375"/>
                <a:gd name="connsiteX1212" fmla="*/ 12138118 w 29587260"/>
                <a:gd name="connsiteY1212" fmla="*/ 15855596 h 29586375"/>
                <a:gd name="connsiteX1213" fmla="*/ 12448754 w 29587260"/>
                <a:gd name="connsiteY1213" fmla="*/ 16476860 h 29586375"/>
                <a:gd name="connsiteX1214" fmla="*/ 12138118 w 29587260"/>
                <a:gd name="connsiteY1214" fmla="*/ 17098128 h 29586375"/>
                <a:gd name="connsiteX1215" fmla="*/ 11318047 w 29587260"/>
                <a:gd name="connsiteY1215" fmla="*/ 17098128 h 29586375"/>
                <a:gd name="connsiteX1216" fmla="*/ 11007414 w 29587260"/>
                <a:gd name="connsiteY1216" fmla="*/ 16476860 h 29586375"/>
                <a:gd name="connsiteX1217" fmla="*/ 8860998 w 29587260"/>
                <a:gd name="connsiteY1217" fmla="*/ 15855596 h 29586375"/>
                <a:gd name="connsiteX1218" fmla="*/ 9681070 w 29587260"/>
                <a:gd name="connsiteY1218" fmla="*/ 15855596 h 29586375"/>
                <a:gd name="connsiteX1219" fmla="*/ 9991704 w 29587260"/>
                <a:gd name="connsiteY1219" fmla="*/ 16476862 h 29586375"/>
                <a:gd name="connsiteX1220" fmla="*/ 9681070 w 29587260"/>
                <a:gd name="connsiteY1220" fmla="*/ 17098128 h 29586375"/>
                <a:gd name="connsiteX1221" fmla="*/ 8860998 w 29587260"/>
                <a:gd name="connsiteY1221" fmla="*/ 17098128 h 29586375"/>
                <a:gd name="connsiteX1222" fmla="*/ 8550365 w 29587260"/>
                <a:gd name="connsiteY1222" fmla="*/ 16476862 h 29586375"/>
                <a:gd name="connsiteX1223" fmla="*/ 6403947 w 29587260"/>
                <a:gd name="connsiteY1223" fmla="*/ 15855596 h 29586375"/>
                <a:gd name="connsiteX1224" fmla="*/ 7224020 w 29587260"/>
                <a:gd name="connsiteY1224" fmla="*/ 15855596 h 29586375"/>
                <a:gd name="connsiteX1225" fmla="*/ 7534653 w 29587260"/>
                <a:gd name="connsiteY1225" fmla="*/ 16476862 h 29586375"/>
                <a:gd name="connsiteX1226" fmla="*/ 7224020 w 29587260"/>
                <a:gd name="connsiteY1226" fmla="*/ 17098128 h 29586375"/>
                <a:gd name="connsiteX1227" fmla="*/ 6403947 w 29587260"/>
                <a:gd name="connsiteY1227" fmla="*/ 17098128 h 29586375"/>
                <a:gd name="connsiteX1228" fmla="*/ 6093314 w 29587260"/>
                <a:gd name="connsiteY1228" fmla="*/ 16476862 h 29586375"/>
                <a:gd name="connsiteX1229" fmla="*/ 13775098 w 29587260"/>
                <a:gd name="connsiteY1229" fmla="*/ 15855594 h 29586375"/>
                <a:gd name="connsiteX1230" fmla="*/ 14595170 w 29587260"/>
                <a:gd name="connsiteY1230" fmla="*/ 15855594 h 29586375"/>
                <a:gd name="connsiteX1231" fmla="*/ 14905805 w 29587260"/>
                <a:gd name="connsiteY1231" fmla="*/ 16476860 h 29586375"/>
                <a:gd name="connsiteX1232" fmla="*/ 14595170 w 29587260"/>
                <a:gd name="connsiteY1232" fmla="*/ 17098128 h 29586375"/>
                <a:gd name="connsiteX1233" fmla="*/ 13775098 w 29587260"/>
                <a:gd name="connsiteY1233" fmla="*/ 17098128 h 29586375"/>
                <a:gd name="connsiteX1234" fmla="*/ 13464466 w 29587260"/>
                <a:gd name="connsiteY1234" fmla="*/ 16476860 h 29586375"/>
                <a:gd name="connsiteX1235" fmla="*/ 29569776 w 29587260"/>
                <a:gd name="connsiteY1235" fmla="*/ 15511029 h 29586375"/>
                <a:gd name="connsiteX1236" fmla="*/ 29568126 w 29587260"/>
                <a:gd name="connsiteY1236" fmla="*/ 15554471 h 29586375"/>
                <a:gd name="connsiteX1237" fmla="*/ 29544238 w 29587260"/>
                <a:gd name="connsiteY1237" fmla="*/ 15931424 h 29586375"/>
                <a:gd name="connsiteX1238" fmla="*/ 29535742 w 29587260"/>
                <a:gd name="connsiteY1238" fmla="*/ 16027116 h 29586375"/>
                <a:gd name="connsiteX1239" fmla="*/ 29423736 w 29587260"/>
                <a:gd name="connsiteY1239" fmla="*/ 15803108 h 29586375"/>
                <a:gd name="connsiteX1240" fmla="*/ 17449179 w 29587260"/>
                <a:gd name="connsiteY1240" fmla="*/ 15181854 h 29586375"/>
                <a:gd name="connsiteX1241" fmla="*/ 18269249 w 29587260"/>
                <a:gd name="connsiteY1241" fmla="*/ 15181854 h 29586375"/>
                <a:gd name="connsiteX1242" fmla="*/ 18579883 w 29587260"/>
                <a:gd name="connsiteY1242" fmla="*/ 15803120 h 29586375"/>
                <a:gd name="connsiteX1243" fmla="*/ 18269249 w 29587260"/>
                <a:gd name="connsiteY1243" fmla="*/ 16424386 h 29586375"/>
                <a:gd name="connsiteX1244" fmla="*/ 17449179 w 29587260"/>
                <a:gd name="connsiteY1244" fmla="*/ 16424386 h 29586375"/>
                <a:gd name="connsiteX1245" fmla="*/ 17138545 w 29587260"/>
                <a:gd name="connsiteY1245" fmla="*/ 15803120 h 29586375"/>
                <a:gd name="connsiteX1246" fmla="*/ 14992135 w 29587260"/>
                <a:gd name="connsiteY1246" fmla="*/ 15181854 h 29586375"/>
                <a:gd name="connsiteX1247" fmla="*/ 15812205 w 29587260"/>
                <a:gd name="connsiteY1247" fmla="*/ 15181854 h 29586375"/>
                <a:gd name="connsiteX1248" fmla="*/ 16122841 w 29587260"/>
                <a:gd name="connsiteY1248" fmla="*/ 15803120 h 29586375"/>
                <a:gd name="connsiteX1249" fmla="*/ 15812205 w 29587260"/>
                <a:gd name="connsiteY1249" fmla="*/ 16424386 h 29586375"/>
                <a:gd name="connsiteX1250" fmla="*/ 14992135 w 29587260"/>
                <a:gd name="connsiteY1250" fmla="*/ 16424386 h 29586375"/>
                <a:gd name="connsiteX1251" fmla="*/ 14681502 w 29587260"/>
                <a:gd name="connsiteY1251" fmla="*/ 15803120 h 29586375"/>
                <a:gd name="connsiteX1252" fmla="*/ 22363293 w 29587260"/>
                <a:gd name="connsiteY1252" fmla="*/ 15181852 h 29586375"/>
                <a:gd name="connsiteX1253" fmla="*/ 23183373 w 29587260"/>
                <a:gd name="connsiteY1253" fmla="*/ 15181852 h 29586375"/>
                <a:gd name="connsiteX1254" fmla="*/ 23494009 w 29587260"/>
                <a:gd name="connsiteY1254" fmla="*/ 15803118 h 29586375"/>
                <a:gd name="connsiteX1255" fmla="*/ 23183373 w 29587260"/>
                <a:gd name="connsiteY1255" fmla="*/ 16424384 h 29586375"/>
                <a:gd name="connsiteX1256" fmla="*/ 22363293 w 29587260"/>
                <a:gd name="connsiteY1256" fmla="*/ 16424384 h 29586375"/>
                <a:gd name="connsiteX1257" fmla="*/ 22052653 w 29587260"/>
                <a:gd name="connsiteY1257" fmla="*/ 15803118 h 29586375"/>
                <a:gd name="connsiteX1258" fmla="*/ 19906221 w 29587260"/>
                <a:gd name="connsiteY1258" fmla="*/ 15181852 h 29586375"/>
                <a:gd name="connsiteX1259" fmla="*/ 20726293 w 29587260"/>
                <a:gd name="connsiteY1259" fmla="*/ 15181852 h 29586375"/>
                <a:gd name="connsiteX1260" fmla="*/ 21036927 w 29587260"/>
                <a:gd name="connsiteY1260" fmla="*/ 15803120 h 29586375"/>
                <a:gd name="connsiteX1261" fmla="*/ 20726293 w 29587260"/>
                <a:gd name="connsiteY1261" fmla="*/ 16424384 h 29586375"/>
                <a:gd name="connsiteX1262" fmla="*/ 19906221 w 29587260"/>
                <a:gd name="connsiteY1262" fmla="*/ 16424384 h 29586375"/>
                <a:gd name="connsiteX1263" fmla="*/ 19595589 w 29587260"/>
                <a:gd name="connsiteY1263" fmla="*/ 15803120 h 29586375"/>
                <a:gd name="connsiteX1264" fmla="*/ 2718443 w 29587260"/>
                <a:gd name="connsiteY1264" fmla="*/ 15181852 h 29586375"/>
                <a:gd name="connsiteX1265" fmla="*/ 3538522 w 29587260"/>
                <a:gd name="connsiteY1265" fmla="*/ 15181852 h 29586375"/>
                <a:gd name="connsiteX1266" fmla="*/ 3849160 w 29587260"/>
                <a:gd name="connsiteY1266" fmla="*/ 15803118 h 29586375"/>
                <a:gd name="connsiteX1267" fmla="*/ 3538522 w 29587260"/>
                <a:gd name="connsiteY1267" fmla="*/ 16424384 h 29586375"/>
                <a:gd name="connsiteX1268" fmla="*/ 2718443 w 29587260"/>
                <a:gd name="connsiteY1268" fmla="*/ 16424384 h 29586375"/>
                <a:gd name="connsiteX1269" fmla="*/ 2407803 w 29587260"/>
                <a:gd name="connsiteY1269" fmla="*/ 15803118 h 29586375"/>
                <a:gd name="connsiteX1270" fmla="*/ 261371 w 29587260"/>
                <a:gd name="connsiteY1270" fmla="*/ 15181852 h 29586375"/>
                <a:gd name="connsiteX1271" fmla="*/ 1081444 w 29587260"/>
                <a:gd name="connsiteY1271" fmla="*/ 15181852 h 29586375"/>
                <a:gd name="connsiteX1272" fmla="*/ 1392077 w 29587260"/>
                <a:gd name="connsiteY1272" fmla="*/ 15803120 h 29586375"/>
                <a:gd name="connsiteX1273" fmla="*/ 1081444 w 29587260"/>
                <a:gd name="connsiteY1273" fmla="*/ 16424384 h 29586375"/>
                <a:gd name="connsiteX1274" fmla="*/ 261371 w 29587260"/>
                <a:gd name="connsiteY1274" fmla="*/ 16424384 h 29586375"/>
                <a:gd name="connsiteX1275" fmla="*/ 49097 w 29587260"/>
                <a:gd name="connsiteY1275" fmla="*/ 15999836 h 29586375"/>
                <a:gd name="connsiteX1276" fmla="*/ 43022 w 29587260"/>
                <a:gd name="connsiteY1276" fmla="*/ 15931424 h 29586375"/>
                <a:gd name="connsiteX1277" fmla="*/ 25426 w 29587260"/>
                <a:gd name="connsiteY1277" fmla="*/ 15653746 h 29586375"/>
                <a:gd name="connsiteX1278" fmla="*/ 27277320 w 29587260"/>
                <a:gd name="connsiteY1278" fmla="*/ 15181840 h 29586375"/>
                <a:gd name="connsiteX1279" fmla="*/ 28097392 w 29587260"/>
                <a:gd name="connsiteY1279" fmla="*/ 15181840 h 29586375"/>
                <a:gd name="connsiteX1280" fmla="*/ 28408028 w 29587260"/>
                <a:gd name="connsiteY1280" fmla="*/ 15803108 h 29586375"/>
                <a:gd name="connsiteX1281" fmla="*/ 28097392 w 29587260"/>
                <a:gd name="connsiteY1281" fmla="*/ 16424374 h 29586375"/>
                <a:gd name="connsiteX1282" fmla="*/ 27277320 w 29587260"/>
                <a:gd name="connsiteY1282" fmla="*/ 16424374 h 29586375"/>
                <a:gd name="connsiteX1283" fmla="*/ 26966688 w 29587260"/>
                <a:gd name="connsiteY1283" fmla="*/ 15803108 h 29586375"/>
                <a:gd name="connsiteX1284" fmla="*/ 24820272 w 29587260"/>
                <a:gd name="connsiteY1284" fmla="*/ 15181840 h 29586375"/>
                <a:gd name="connsiteX1285" fmla="*/ 25640344 w 29587260"/>
                <a:gd name="connsiteY1285" fmla="*/ 15181840 h 29586375"/>
                <a:gd name="connsiteX1286" fmla="*/ 25950976 w 29587260"/>
                <a:gd name="connsiteY1286" fmla="*/ 15803108 h 29586375"/>
                <a:gd name="connsiteX1287" fmla="*/ 25640344 w 29587260"/>
                <a:gd name="connsiteY1287" fmla="*/ 16424376 h 29586375"/>
                <a:gd name="connsiteX1288" fmla="*/ 24820272 w 29587260"/>
                <a:gd name="connsiteY1288" fmla="*/ 16424376 h 29586375"/>
                <a:gd name="connsiteX1289" fmla="*/ 24509700 w 29587260"/>
                <a:gd name="connsiteY1289" fmla="*/ 15803108 h 29586375"/>
                <a:gd name="connsiteX1290" fmla="*/ 12546574 w 29587260"/>
                <a:gd name="connsiteY1290" fmla="*/ 15181840 h 29586375"/>
                <a:gd name="connsiteX1291" fmla="*/ 13366646 w 29587260"/>
                <a:gd name="connsiteY1291" fmla="*/ 15181840 h 29586375"/>
                <a:gd name="connsiteX1292" fmla="*/ 13677278 w 29587260"/>
                <a:gd name="connsiteY1292" fmla="*/ 15803106 h 29586375"/>
                <a:gd name="connsiteX1293" fmla="*/ 13366646 w 29587260"/>
                <a:gd name="connsiteY1293" fmla="*/ 16424372 h 29586375"/>
                <a:gd name="connsiteX1294" fmla="*/ 12546574 w 29587260"/>
                <a:gd name="connsiteY1294" fmla="*/ 16424372 h 29586375"/>
                <a:gd name="connsiteX1295" fmla="*/ 12235938 w 29587260"/>
                <a:gd name="connsiteY1295" fmla="*/ 15803106 h 29586375"/>
                <a:gd name="connsiteX1296" fmla="*/ 10089523 w 29587260"/>
                <a:gd name="connsiteY1296" fmla="*/ 15181840 h 29586375"/>
                <a:gd name="connsiteX1297" fmla="*/ 10909594 w 29587260"/>
                <a:gd name="connsiteY1297" fmla="*/ 15181840 h 29586375"/>
                <a:gd name="connsiteX1298" fmla="*/ 11220227 w 29587260"/>
                <a:gd name="connsiteY1298" fmla="*/ 15803108 h 29586375"/>
                <a:gd name="connsiteX1299" fmla="*/ 10909594 w 29587260"/>
                <a:gd name="connsiteY1299" fmla="*/ 16424374 h 29586375"/>
                <a:gd name="connsiteX1300" fmla="*/ 10089523 w 29587260"/>
                <a:gd name="connsiteY1300" fmla="*/ 16424374 h 29586375"/>
                <a:gd name="connsiteX1301" fmla="*/ 9778888 w 29587260"/>
                <a:gd name="connsiteY1301" fmla="*/ 15803108 h 29586375"/>
                <a:gd name="connsiteX1302" fmla="*/ 7632473 w 29587260"/>
                <a:gd name="connsiteY1302" fmla="*/ 15181840 h 29586375"/>
                <a:gd name="connsiteX1303" fmla="*/ 8452545 w 29587260"/>
                <a:gd name="connsiteY1303" fmla="*/ 15181840 h 29586375"/>
                <a:gd name="connsiteX1304" fmla="*/ 8763178 w 29587260"/>
                <a:gd name="connsiteY1304" fmla="*/ 15803108 h 29586375"/>
                <a:gd name="connsiteX1305" fmla="*/ 8452545 w 29587260"/>
                <a:gd name="connsiteY1305" fmla="*/ 16424374 h 29586375"/>
                <a:gd name="connsiteX1306" fmla="*/ 7632473 w 29587260"/>
                <a:gd name="connsiteY1306" fmla="*/ 16424374 h 29586375"/>
                <a:gd name="connsiteX1307" fmla="*/ 7321837 w 29587260"/>
                <a:gd name="connsiteY1307" fmla="*/ 15803108 h 29586375"/>
                <a:gd name="connsiteX1308" fmla="*/ 5175422 w 29587260"/>
                <a:gd name="connsiteY1308" fmla="*/ 15181840 h 29586375"/>
                <a:gd name="connsiteX1309" fmla="*/ 5995494 w 29587260"/>
                <a:gd name="connsiteY1309" fmla="*/ 15181840 h 29586375"/>
                <a:gd name="connsiteX1310" fmla="*/ 6306129 w 29587260"/>
                <a:gd name="connsiteY1310" fmla="*/ 15803108 h 29586375"/>
                <a:gd name="connsiteX1311" fmla="*/ 5995494 w 29587260"/>
                <a:gd name="connsiteY1311" fmla="*/ 16424376 h 29586375"/>
                <a:gd name="connsiteX1312" fmla="*/ 5175422 w 29587260"/>
                <a:gd name="connsiteY1312" fmla="*/ 16424376 h 29586375"/>
                <a:gd name="connsiteX1313" fmla="*/ 4864849 w 29587260"/>
                <a:gd name="connsiteY1313" fmla="*/ 15803108 h 29586375"/>
                <a:gd name="connsiteX1314" fmla="*/ 0 w 29587260"/>
                <a:gd name="connsiteY1314" fmla="*/ 14802253 h 29586375"/>
                <a:gd name="connsiteX1315" fmla="*/ 163554 w 29587260"/>
                <a:gd name="connsiteY1315" fmla="*/ 15129364 h 29586375"/>
                <a:gd name="connsiteX1316" fmla="*/ 14323 w 29587260"/>
                <a:gd name="connsiteY1316" fmla="*/ 15427828 h 29586375"/>
                <a:gd name="connsiteX1317" fmla="*/ 4717 w 29587260"/>
                <a:gd name="connsiteY1317" fmla="*/ 15175020 h 29586375"/>
                <a:gd name="connsiteX1318" fmla="*/ 16220659 w 29587260"/>
                <a:gd name="connsiteY1318" fmla="*/ 14508098 h 29586375"/>
                <a:gd name="connsiteX1319" fmla="*/ 17040727 w 29587260"/>
                <a:gd name="connsiteY1319" fmla="*/ 14508098 h 29586375"/>
                <a:gd name="connsiteX1320" fmla="*/ 17351361 w 29587260"/>
                <a:gd name="connsiteY1320" fmla="*/ 15129364 h 29586375"/>
                <a:gd name="connsiteX1321" fmla="*/ 17040727 w 29587260"/>
                <a:gd name="connsiteY1321" fmla="*/ 15750630 h 29586375"/>
                <a:gd name="connsiteX1322" fmla="*/ 16220659 w 29587260"/>
                <a:gd name="connsiteY1322" fmla="*/ 15750630 h 29586375"/>
                <a:gd name="connsiteX1323" fmla="*/ 15910023 w 29587260"/>
                <a:gd name="connsiteY1323" fmla="*/ 15129364 h 29586375"/>
                <a:gd name="connsiteX1324" fmla="*/ 21134747 w 29587260"/>
                <a:gd name="connsiteY1324" fmla="*/ 14508097 h 29586375"/>
                <a:gd name="connsiteX1325" fmla="*/ 21954829 w 29587260"/>
                <a:gd name="connsiteY1325" fmla="*/ 14508097 h 29586375"/>
                <a:gd name="connsiteX1326" fmla="*/ 22265473 w 29587260"/>
                <a:gd name="connsiteY1326" fmla="*/ 15129364 h 29586375"/>
                <a:gd name="connsiteX1327" fmla="*/ 21954829 w 29587260"/>
                <a:gd name="connsiteY1327" fmla="*/ 15750628 h 29586375"/>
                <a:gd name="connsiteX1328" fmla="*/ 21134747 w 29587260"/>
                <a:gd name="connsiteY1328" fmla="*/ 15750628 h 29586375"/>
                <a:gd name="connsiteX1329" fmla="*/ 20824113 w 29587260"/>
                <a:gd name="connsiteY1329" fmla="*/ 15129364 h 29586375"/>
                <a:gd name="connsiteX1330" fmla="*/ 18677703 w 29587260"/>
                <a:gd name="connsiteY1330" fmla="*/ 14508097 h 29586375"/>
                <a:gd name="connsiteX1331" fmla="*/ 19497773 w 29587260"/>
                <a:gd name="connsiteY1331" fmla="*/ 14508097 h 29586375"/>
                <a:gd name="connsiteX1332" fmla="*/ 19808405 w 29587260"/>
                <a:gd name="connsiteY1332" fmla="*/ 15129364 h 29586375"/>
                <a:gd name="connsiteX1333" fmla="*/ 19497773 w 29587260"/>
                <a:gd name="connsiteY1333" fmla="*/ 15750630 h 29586375"/>
                <a:gd name="connsiteX1334" fmla="*/ 18677703 w 29587260"/>
                <a:gd name="connsiteY1334" fmla="*/ 15750630 h 29586375"/>
                <a:gd name="connsiteX1335" fmla="*/ 18367069 w 29587260"/>
                <a:gd name="connsiteY1335" fmla="*/ 15129364 h 29586375"/>
                <a:gd name="connsiteX1336" fmla="*/ 1489897 w 29587260"/>
                <a:gd name="connsiteY1336" fmla="*/ 14508097 h 29586375"/>
                <a:gd name="connsiteX1337" fmla="*/ 2309980 w 29587260"/>
                <a:gd name="connsiteY1337" fmla="*/ 14508097 h 29586375"/>
                <a:gd name="connsiteX1338" fmla="*/ 2620624 w 29587260"/>
                <a:gd name="connsiteY1338" fmla="*/ 15129364 h 29586375"/>
                <a:gd name="connsiteX1339" fmla="*/ 2309980 w 29587260"/>
                <a:gd name="connsiteY1339" fmla="*/ 15750628 h 29586375"/>
                <a:gd name="connsiteX1340" fmla="*/ 1489897 w 29587260"/>
                <a:gd name="connsiteY1340" fmla="*/ 15750628 h 29586375"/>
                <a:gd name="connsiteX1341" fmla="*/ 1179263 w 29587260"/>
                <a:gd name="connsiteY1341" fmla="*/ 15129364 h 29586375"/>
                <a:gd name="connsiteX1342" fmla="*/ 23591829 w 29587260"/>
                <a:gd name="connsiteY1342" fmla="*/ 14508096 h 29586375"/>
                <a:gd name="connsiteX1343" fmla="*/ 24411896 w 29587260"/>
                <a:gd name="connsiteY1343" fmla="*/ 14508096 h 29586375"/>
                <a:gd name="connsiteX1344" fmla="*/ 24722452 w 29587260"/>
                <a:gd name="connsiteY1344" fmla="*/ 15129362 h 29586375"/>
                <a:gd name="connsiteX1345" fmla="*/ 24411896 w 29587260"/>
                <a:gd name="connsiteY1345" fmla="*/ 15750628 h 29586375"/>
                <a:gd name="connsiteX1346" fmla="*/ 23591829 w 29587260"/>
                <a:gd name="connsiteY1346" fmla="*/ 15750628 h 29586375"/>
                <a:gd name="connsiteX1347" fmla="*/ 23281193 w 29587260"/>
                <a:gd name="connsiteY1347" fmla="*/ 15129362 h 29586375"/>
                <a:gd name="connsiteX1348" fmla="*/ 3946980 w 29587260"/>
                <a:gd name="connsiteY1348" fmla="*/ 14508096 h 29586375"/>
                <a:gd name="connsiteX1349" fmla="*/ 4767049 w 29587260"/>
                <a:gd name="connsiteY1349" fmla="*/ 14508096 h 29586375"/>
                <a:gd name="connsiteX1350" fmla="*/ 5077605 w 29587260"/>
                <a:gd name="connsiteY1350" fmla="*/ 15129362 h 29586375"/>
                <a:gd name="connsiteX1351" fmla="*/ 4767049 w 29587260"/>
                <a:gd name="connsiteY1351" fmla="*/ 15750628 h 29586375"/>
                <a:gd name="connsiteX1352" fmla="*/ 3946980 w 29587260"/>
                <a:gd name="connsiteY1352" fmla="*/ 15750628 h 29586375"/>
                <a:gd name="connsiteX1353" fmla="*/ 3636344 w 29587260"/>
                <a:gd name="connsiteY1353" fmla="*/ 15129362 h 29586375"/>
                <a:gd name="connsiteX1354" fmla="*/ 26048796 w 29587260"/>
                <a:gd name="connsiteY1354" fmla="*/ 14508089 h 29586375"/>
                <a:gd name="connsiteX1355" fmla="*/ 26868868 w 29587260"/>
                <a:gd name="connsiteY1355" fmla="*/ 14508089 h 29586375"/>
                <a:gd name="connsiteX1356" fmla="*/ 27179504 w 29587260"/>
                <a:gd name="connsiteY1356" fmla="*/ 15129352 h 29586375"/>
                <a:gd name="connsiteX1357" fmla="*/ 26868868 w 29587260"/>
                <a:gd name="connsiteY1357" fmla="*/ 15750618 h 29586375"/>
                <a:gd name="connsiteX1358" fmla="*/ 26048796 w 29587260"/>
                <a:gd name="connsiteY1358" fmla="*/ 15750618 h 29586375"/>
                <a:gd name="connsiteX1359" fmla="*/ 25738164 w 29587260"/>
                <a:gd name="connsiteY1359" fmla="*/ 15129352 h 29586375"/>
                <a:gd name="connsiteX1360" fmla="*/ 28505848 w 29587260"/>
                <a:gd name="connsiteY1360" fmla="*/ 14508088 h 29586375"/>
                <a:gd name="connsiteX1361" fmla="*/ 29325920 w 29587260"/>
                <a:gd name="connsiteY1361" fmla="*/ 14508088 h 29586375"/>
                <a:gd name="connsiteX1362" fmla="*/ 29584440 w 29587260"/>
                <a:gd name="connsiteY1362" fmla="*/ 15025129 h 29586375"/>
                <a:gd name="connsiteX1363" fmla="*/ 29582544 w 29587260"/>
                <a:gd name="connsiteY1363" fmla="*/ 15175020 h 29586375"/>
                <a:gd name="connsiteX1364" fmla="*/ 29579980 w 29587260"/>
                <a:gd name="connsiteY1364" fmla="*/ 15242496 h 29586375"/>
                <a:gd name="connsiteX1365" fmla="*/ 29325920 w 29587260"/>
                <a:gd name="connsiteY1365" fmla="*/ 15750616 h 29586375"/>
                <a:gd name="connsiteX1366" fmla="*/ 28505848 w 29587260"/>
                <a:gd name="connsiteY1366" fmla="*/ 15750616 h 29586375"/>
                <a:gd name="connsiteX1367" fmla="*/ 28195212 w 29587260"/>
                <a:gd name="connsiteY1367" fmla="*/ 15129352 h 29586375"/>
                <a:gd name="connsiteX1368" fmla="*/ 6403947 w 29587260"/>
                <a:gd name="connsiteY1368" fmla="*/ 14508087 h 29586375"/>
                <a:gd name="connsiteX1369" fmla="*/ 7224020 w 29587260"/>
                <a:gd name="connsiteY1369" fmla="*/ 14508087 h 29586375"/>
                <a:gd name="connsiteX1370" fmla="*/ 7534653 w 29587260"/>
                <a:gd name="connsiteY1370" fmla="*/ 15129352 h 29586375"/>
                <a:gd name="connsiteX1371" fmla="*/ 7224020 w 29587260"/>
                <a:gd name="connsiteY1371" fmla="*/ 15750618 h 29586375"/>
                <a:gd name="connsiteX1372" fmla="*/ 6403947 w 29587260"/>
                <a:gd name="connsiteY1372" fmla="*/ 15750618 h 29586375"/>
                <a:gd name="connsiteX1373" fmla="*/ 6093314 w 29587260"/>
                <a:gd name="connsiteY1373" fmla="*/ 15129352 h 29586375"/>
                <a:gd name="connsiteX1374" fmla="*/ 11318047 w 29587260"/>
                <a:gd name="connsiteY1374" fmla="*/ 14508086 h 29586375"/>
                <a:gd name="connsiteX1375" fmla="*/ 12138118 w 29587260"/>
                <a:gd name="connsiteY1375" fmla="*/ 14508086 h 29586375"/>
                <a:gd name="connsiteX1376" fmla="*/ 12448754 w 29587260"/>
                <a:gd name="connsiteY1376" fmla="*/ 15129350 h 29586375"/>
                <a:gd name="connsiteX1377" fmla="*/ 12138118 w 29587260"/>
                <a:gd name="connsiteY1377" fmla="*/ 15750616 h 29586375"/>
                <a:gd name="connsiteX1378" fmla="*/ 11318047 w 29587260"/>
                <a:gd name="connsiteY1378" fmla="*/ 15750616 h 29586375"/>
                <a:gd name="connsiteX1379" fmla="*/ 11007414 w 29587260"/>
                <a:gd name="connsiteY1379" fmla="*/ 15129350 h 29586375"/>
                <a:gd name="connsiteX1380" fmla="*/ 8860998 w 29587260"/>
                <a:gd name="connsiteY1380" fmla="*/ 14508086 h 29586375"/>
                <a:gd name="connsiteX1381" fmla="*/ 9681070 w 29587260"/>
                <a:gd name="connsiteY1381" fmla="*/ 14508086 h 29586375"/>
                <a:gd name="connsiteX1382" fmla="*/ 9991704 w 29587260"/>
                <a:gd name="connsiteY1382" fmla="*/ 15129352 h 29586375"/>
                <a:gd name="connsiteX1383" fmla="*/ 9681070 w 29587260"/>
                <a:gd name="connsiteY1383" fmla="*/ 15750616 h 29586375"/>
                <a:gd name="connsiteX1384" fmla="*/ 8860998 w 29587260"/>
                <a:gd name="connsiteY1384" fmla="*/ 15750616 h 29586375"/>
                <a:gd name="connsiteX1385" fmla="*/ 8550365 w 29587260"/>
                <a:gd name="connsiteY1385" fmla="*/ 15129352 h 29586375"/>
                <a:gd name="connsiteX1386" fmla="*/ 13775098 w 29587260"/>
                <a:gd name="connsiteY1386" fmla="*/ 14508085 h 29586375"/>
                <a:gd name="connsiteX1387" fmla="*/ 14595170 w 29587260"/>
                <a:gd name="connsiteY1387" fmla="*/ 14508085 h 29586375"/>
                <a:gd name="connsiteX1388" fmla="*/ 14905805 w 29587260"/>
                <a:gd name="connsiteY1388" fmla="*/ 15129350 h 29586375"/>
                <a:gd name="connsiteX1389" fmla="*/ 14595170 w 29587260"/>
                <a:gd name="connsiteY1389" fmla="*/ 15750616 h 29586375"/>
                <a:gd name="connsiteX1390" fmla="*/ 13775098 w 29587260"/>
                <a:gd name="connsiteY1390" fmla="*/ 15750616 h 29586375"/>
                <a:gd name="connsiteX1391" fmla="*/ 13464466 w 29587260"/>
                <a:gd name="connsiteY1391" fmla="*/ 15129350 h 29586375"/>
                <a:gd name="connsiteX1392" fmla="*/ 29572940 w 29587260"/>
                <a:gd name="connsiteY1392" fmla="*/ 14158616 h 29586375"/>
                <a:gd name="connsiteX1393" fmla="*/ 29582544 w 29587260"/>
                <a:gd name="connsiteY1393" fmla="*/ 14411354 h 29586375"/>
                <a:gd name="connsiteX1394" fmla="*/ 29587260 w 29587260"/>
                <a:gd name="connsiteY1394" fmla="*/ 14784069 h 29586375"/>
                <a:gd name="connsiteX1395" fmla="*/ 29423736 w 29587260"/>
                <a:gd name="connsiteY1395" fmla="*/ 14457023 h 29586375"/>
                <a:gd name="connsiteX1396" fmla="*/ 12546574 w 29587260"/>
                <a:gd name="connsiteY1396" fmla="*/ 13835757 h 29586375"/>
                <a:gd name="connsiteX1397" fmla="*/ 13366646 w 29587260"/>
                <a:gd name="connsiteY1397" fmla="*/ 13835757 h 29586375"/>
                <a:gd name="connsiteX1398" fmla="*/ 13677278 w 29587260"/>
                <a:gd name="connsiteY1398" fmla="*/ 14457024 h 29586375"/>
                <a:gd name="connsiteX1399" fmla="*/ 13366646 w 29587260"/>
                <a:gd name="connsiteY1399" fmla="*/ 15078290 h 29586375"/>
                <a:gd name="connsiteX1400" fmla="*/ 12546574 w 29587260"/>
                <a:gd name="connsiteY1400" fmla="*/ 15078290 h 29586375"/>
                <a:gd name="connsiteX1401" fmla="*/ 12235938 w 29587260"/>
                <a:gd name="connsiteY1401" fmla="*/ 14457024 h 29586375"/>
                <a:gd name="connsiteX1402" fmla="*/ 10089524 w 29587260"/>
                <a:gd name="connsiteY1402" fmla="*/ 13835757 h 29586375"/>
                <a:gd name="connsiteX1403" fmla="*/ 10909596 w 29587260"/>
                <a:gd name="connsiteY1403" fmla="*/ 13835757 h 29586375"/>
                <a:gd name="connsiteX1404" fmla="*/ 11220230 w 29587260"/>
                <a:gd name="connsiteY1404" fmla="*/ 14457024 h 29586375"/>
                <a:gd name="connsiteX1405" fmla="*/ 10909596 w 29587260"/>
                <a:gd name="connsiteY1405" fmla="*/ 15078290 h 29586375"/>
                <a:gd name="connsiteX1406" fmla="*/ 10089524 w 29587260"/>
                <a:gd name="connsiteY1406" fmla="*/ 15078290 h 29586375"/>
                <a:gd name="connsiteX1407" fmla="*/ 9778890 w 29587260"/>
                <a:gd name="connsiteY1407" fmla="*/ 14457024 h 29586375"/>
                <a:gd name="connsiteX1408" fmla="*/ 7632473 w 29587260"/>
                <a:gd name="connsiteY1408" fmla="*/ 13835757 h 29586375"/>
                <a:gd name="connsiteX1409" fmla="*/ 8452545 w 29587260"/>
                <a:gd name="connsiteY1409" fmla="*/ 13835757 h 29586375"/>
                <a:gd name="connsiteX1410" fmla="*/ 8763180 w 29587260"/>
                <a:gd name="connsiteY1410" fmla="*/ 14457024 h 29586375"/>
                <a:gd name="connsiteX1411" fmla="*/ 8452545 w 29587260"/>
                <a:gd name="connsiteY1411" fmla="*/ 15078290 h 29586375"/>
                <a:gd name="connsiteX1412" fmla="*/ 7632473 w 29587260"/>
                <a:gd name="connsiteY1412" fmla="*/ 15078290 h 29586375"/>
                <a:gd name="connsiteX1413" fmla="*/ 7321840 w 29587260"/>
                <a:gd name="connsiteY1413" fmla="*/ 14457024 h 29586375"/>
                <a:gd name="connsiteX1414" fmla="*/ 5175423 w 29587260"/>
                <a:gd name="connsiteY1414" fmla="*/ 13835757 h 29586375"/>
                <a:gd name="connsiteX1415" fmla="*/ 5995496 w 29587260"/>
                <a:gd name="connsiteY1415" fmla="*/ 13835757 h 29586375"/>
                <a:gd name="connsiteX1416" fmla="*/ 6306130 w 29587260"/>
                <a:gd name="connsiteY1416" fmla="*/ 14457024 h 29586375"/>
                <a:gd name="connsiteX1417" fmla="*/ 5995496 w 29587260"/>
                <a:gd name="connsiteY1417" fmla="*/ 15078290 h 29586375"/>
                <a:gd name="connsiteX1418" fmla="*/ 5175423 w 29587260"/>
                <a:gd name="connsiteY1418" fmla="*/ 15078290 h 29586375"/>
                <a:gd name="connsiteX1419" fmla="*/ 4864791 w 29587260"/>
                <a:gd name="connsiteY1419" fmla="*/ 14457024 h 29586375"/>
                <a:gd name="connsiteX1420" fmla="*/ 2718391 w 29587260"/>
                <a:gd name="connsiteY1420" fmla="*/ 13835757 h 29586375"/>
                <a:gd name="connsiteX1421" fmla="*/ 3538468 w 29587260"/>
                <a:gd name="connsiteY1421" fmla="*/ 13835757 h 29586375"/>
                <a:gd name="connsiteX1422" fmla="*/ 3849102 w 29587260"/>
                <a:gd name="connsiteY1422" fmla="*/ 14457024 h 29586375"/>
                <a:gd name="connsiteX1423" fmla="*/ 3538468 w 29587260"/>
                <a:gd name="connsiteY1423" fmla="*/ 15078290 h 29586375"/>
                <a:gd name="connsiteX1424" fmla="*/ 2718391 w 29587260"/>
                <a:gd name="connsiteY1424" fmla="*/ 15078290 h 29586375"/>
                <a:gd name="connsiteX1425" fmla="*/ 2407757 w 29587260"/>
                <a:gd name="connsiteY1425" fmla="*/ 14457024 h 29586375"/>
                <a:gd name="connsiteX1426" fmla="*/ 261337 w 29587260"/>
                <a:gd name="connsiteY1426" fmla="*/ 13835757 h 29586375"/>
                <a:gd name="connsiteX1427" fmla="*/ 1081409 w 29587260"/>
                <a:gd name="connsiteY1427" fmla="*/ 13835757 h 29586375"/>
                <a:gd name="connsiteX1428" fmla="*/ 1392043 w 29587260"/>
                <a:gd name="connsiteY1428" fmla="*/ 14457024 h 29586375"/>
                <a:gd name="connsiteX1429" fmla="*/ 1081409 w 29587260"/>
                <a:gd name="connsiteY1429" fmla="*/ 15078290 h 29586375"/>
                <a:gd name="connsiteX1430" fmla="*/ 261337 w 29587260"/>
                <a:gd name="connsiteY1430" fmla="*/ 15078290 h 29586375"/>
                <a:gd name="connsiteX1431" fmla="*/ 2820 w 29587260"/>
                <a:gd name="connsiteY1431" fmla="*/ 14561256 h 29586375"/>
                <a:gd name="connsiteX1432" fmla="*/ 4717 w 29587260"/>
                <a:gd name="connsiteY1432" fmla="*/ 14411354 h 29586375"/>
                <a:gd name="connsiteX1433" fmla="*/ 7281 w 29587260"/>
                <a:gd name="connsiteY1433" fmla="*/ 14343870 h 29586375"/>
                <a:gd name="connsiteX1434" fmla="*/ 27277320 w 29587260"/>
                <a:gd name="connsiteY1434" fmla="*/ 13835756 h 29586375"/>
                <a:gd name="connsiteX1435" fmla="*/ 28097392 w 29587260"/>
                <a:gd name="connsiteY1435" fmla="*/ 13835756 h 29586375"/>
                <a:gd name="connsiteX1436" fmla="*/ 28408028 w 29587260"/>
                <a:gd name="connsiteY1436" fmla="*/ 14457023 h 29586375"/>
                <a:gd name="connsiteX1437" fmla="*/ 28097392 w 29587260"/>
                <a:gd name="connsiteY1437" fmla="*/ 15078290 h 29586375"/>
                <a:gd name="connsiteX1438" fmla="*/ 27277320 w 29587260"/>
                <a:gd name="connsiteY1438" fmla="*/ 15078290 h 29586375"/>
                <a:gd name="connsiteX1439" fmla="*/ 26966688 w 29587260"/>
                <a:gd name="connsiteY1439" fmla="*/ 14457023 h 29586375"/>
                <a:gd name="connsiteX1440" fmla="*/ 24820272 w 29587260"/>
                <a:gd name="connsiteY1440" fmla="*/ 13835756 h 29586375"/>
                <a:gd name="connsiteX1441" fmla="*/ 25640344 w 29587260"/>
                <a:gd name="connsiteY1441" fmla="*/ 13835756 h 29586375"/>
                <a:gd name="connsiteX1442" fmla="*/ 25950976 w 29587260"/>
                <a:gd name="connsiteY1442" fmla="*/ 14457023 h 29586375"/>
                <a:gd name="connsiteX1443" fmla="*/ 25640344 w 29587260"/>
                <a:gd name="connsiteY1443" fmla="*/ 15078290 h 29586375"/>
                <a:gd name="connsiteX1444" fmla="*/ 24820272 w 29587260"/>
                <a:gd name="connsiteY1444" fmla="*/ 15078290 h 29586375"/>
                <a:gd name="connsiteX1445" fmla="*/ 24509640 w 29587260"/>
                <a:gd name="connsiteY1445" fmla="*/ 14457023 h 29586375"/>
                <a:gd name="connsiteX1446" fmla="*/ 22363239 w 29587260"/>
                <a:gd name="connsiteY1446" fmla="*/ 13835756 h 29586375"/>
                <a:gd name="connsiteX1447" fmla="*/ 23183317 w 29587260"/>
                <a:gd name="connsiteY1447" fmla="*/ 13835756 h 29586375"/>
                <a:gd name="connsiteX1448" fmla="*/ 23493951 w 29587260"/>
                <a:gd name="connsiteY1448" fmla="*/ 14457023 h 29586375"/>
                <a:gd name="connsiteX1449" fmla="*/ 23183317 w 29587260"/>
                <a:gd name="connsiteY1449" fmla="*/ 15078290 h 29586375"/>
                <a:gd name="connsiteX1450" fmla="*/ 22363239 w 29587260"/>
                <a:gd name="connsiteY1450" fmla="*/ 15078290 h 29586375"/>
                <a:gd name="connsiteX1451" fmla="*/ 22052605 w 29587260"/>
                <a:gd name="connsiteY1451" fmla="*/ 14457023 h 29586375"/>
                <a:gd name="connsiteX1452" fmla="*/ 19906185 w 29587260"/>
                <a:gd name="connsiteY1452" fmla="*/ 13835756 h 29586375"/>
                <a:gd name="connsiteX1453" fmla="*/ 20726257 w 29587260"/>
                <a:gd name="connsiteY1453" fmla="*/ 13835756 h 29586375"/>
                <a:gd name="connsiteX1454" fmla="*/ 21036891 w 29587260"/>
                <a:gd name="connsiteY1454" fmla="*/ 14457023 h 29586375"/>
                <a:gd name="connsiteX1455" fmla="*/ 20726257 w 29587260"/>
                <a:gd name="connsiteY1455" fmla="*/ 15078290 h 29586375"/>
                <a:gd name="connsiteX1456" fmla="*/ 19906185 w 29587260"/>
                <a:gd name="connsiteY1456" fmla="*/ 15078290 h 29586375"/>
                <a:gd name="connsiteX1457" fmla="*/ 19595553 w 29587260"/>
                <a:gd name="connsiteY1457" fmla="*/ 14457023 h 29586375"/>
                <a:gd name="connsiteX1458" fmla="*/ 17449137 w 29587260"/>
                <a:gd name="connsiteY1458" fmla="*/ 13835756 h 29586375"/>
                <a:gd name="connsiteX1459" fmla="*/ 18269209 w 29587260"/>
                <a:gd name="connsiteY1459" fmla="*/ 13835756 h 29586375"/>
                <a:gd name="connsiteX1460" fmla="*/ 18579843 w 29587260"/>
                <a:gd name="connsiteY1460" fmla="*/ 14457023 h 29586375"/>
                <a:gd name="connsiteX1461" fmla="*/ 18269209 w 29587260"/>
                <a:gd name="connsiteY1461" fmla="*/ 15078290 h 29586375"/>
                <a:gd name="connsiteX1462" fmla="*/ 17449137 w 29587260"/>
                <a:gd name="connsiteY1462" fmla="*/ 15078290 h 29586375"/>
                <a:gd name="connsiteX1463" fmla="*/ 17138505 w 29587260"/>
                <a:gd name="connsiteY1463" fmla="*/ 14457023 h 29586375"/>
                <a:gd name="connsiteX1464" fmla="*/ 14992091 w 29587260"/>
                <a:gd name="connsiteY1464" fmla="*/ 13835756 h 29586375"/>
                <a:gd name="connsiteX1465" fmla="*/ 15812161 w 29587260"/>
                <a:gd name="connsiteY1465" fmla="*/ 13835756 h 29586375"/>
                <a:gd name="connsiteX1466" fmla="*/ 16122797 w 29587260"/>
                <a:gd name="connsiteY1466" fmla="*/ 14457023 h 29586375"/>
                <a:gd name="connsiteX1467" fmla="*/ 15812161 w 29587260"/>
                <a:gd name="connsiteY1467" fmla="*/ 15078290 h 29586375"/>
                <a:gd name="connsiteX1468" fmla="*/ 14992091 w 29587260"/>
                <a:gd name="connsiteY1468" fmla="*/ 15078290 h 29586375"/>
                <a:gd name="connsiteX1469" fmla="*/ 14681458 w 29587260"/>
                <a:gd name="connsiteY1469" fmla="*/ 14457023 h 29586375"/>
                <a:gd name="connsiteX1470" fmla="*/ 51519 w 29587260"/>
                <a:gd name="connsiteY1470" fmla="*/ 13559263 h 29586375"/>
                <a:gd name="connsiteX1471" fmla="*/ 163520 w 29587260"/>
                <a:gd name="connsiteY1471" fmla="*/ 13783265 h 29586375"/>
                <a:gd name="connsiteX1472" fmla="*/ 17484 w 29587260"/>
                <a:gd name="connsiteY1472" fmla="*/ 14075337 h 29586375"/>
                <a:gd name="connsiteX1473" fmla="*/ 19135 w 29587260"/>
                <a:gd name="connsiteY1473" fmla="*/ 14031903 h 29586375"/>
                <a:gd name="connsiteX1474" fmla="*/ 43022 w 29587260"/>
                <a:gd name="connsiteY1474" fmla="*/ 13654950 h 29586375"/>
                <a:gd name="connsiteX1475" fmla="*/ 28505848 w 29587260"/>
                <a:gd name="connsiteY1475" fmla="*/ 13161996 h 29586375"/>
                <a:gd name="connsiteX1476" fmla="*/ 29325920 w 29587260"/>
                <a:gd name="connsiteY1476" fmla="*/ 13161996 h 29586375"/>
                <a:gd name="connsiteX1477" fmla="*/ 29538158 w 29587260"/>
                <a:gd name="connsiteY1477" fmla="*/ 13586476 h 29586375"/>
                <a:gd name="connsiteX1478" fmla="*/ 29544238 w 29587260"/>
                <a:gd name="connsiteY1478" fmla="*/ 13654950 h 29586375"/>
                <a:gd name="connsiteX1479" fmla="*/ 29561840 w 29587260"/>
                <a:gd name="connsiteY1479" fmla="*/ 13932692 h 29586375"/>
                <a:gd name="connsiteX1480" fmla="*/ 29325920 w 29587260"/>
                <a:gd name="connsiteY1480" fmla="*/ 14404534 h 29586375"/>
                <a:gd name="connsiteX1481" fmla="*/ 28505848 w 29587260"/>
                <a:gd name="connsiteY1481" fmla="*/ 14404534 h 29586375"/>
                <a:gd name="connsiteX1482" fmla="*/ 28195212 w 29587260"/>
                <a:gd name="connsiteY1482" fmla="*/ 13783265 h 29586375"/>
                <a:gd name="connsiteX1483" fmla="*/ 26048796 w 29587260"/>
                <a:gd name="connsiteY1483" fmla="*/ 13161996 h 29586375"/>
                <a:gd name="connsiteX1484" fmla="*/ 26868868 w 29587260"/>
                <a:gd name="connsiteY1484" fmla="*/ 13161996 h 29586375"/>
                <a:gd name="connsiteX1485" fmla="*/ 27179504 w 29587260"/>
                <a:gd name="connsiteY1485" fmla="*/ 13783265 h 29586375"/>
                <a:gd name="connsiteX1486" fmla="*/ 26868868 w 29587260"/>
                <a:gd name="connsiteY1486" fmla="*/ 14404534 h 29586375"/>
                <a:gd name="connsiteX1487" fmla="*/ 26048796 w 29587260"/>
                <a:gd name="connsiteY1487" fmla="*/ 14404534 h 29586375"/>
                <a:gd name="connsiteX1488" fmla="*/ 25738164 w 29587260"/>
                <a:gd name="connsiteY1488" fmla="*/ 13783265 h 29586375"/>
                <a:gd name="connsiteX1489" fmla="*/ 23591771 w 29587260"/>
                <a:gd name="connsiteY1489" fmla="*/ 13161996 h 29586375"/>
                <a:gd name="connsiteX1490" fmla="*/ 24411840 w 29587260"/>
                <a:gd name="connsiteY1490" fmla="*/ 13161996 h 29586375"/>
                <a:gd name="connsiteX1491" fmla="*/ 24722452 w 29587260"/>
                <a:gd name="connsiteY1491" fmla="*/ 13783265 h 29586375"/>
                <a:gd name="connsiteX1492" fmla="*/ 24411840 w 29587260"/>
                <a:gd name="connsiteY1492" fmla="*/ 14404534 h 29586375"/>
                <a:gd name="connsiteX1493" fmla="*/ 23591771 w 29587260"/>
                <a:gd name="connsiteY1493" fmla="*/ 14404534 h 29586375"/>
                <a:gd name="connsiteX1494" fmla="*/ 23281135 w 29587260"/>
                <a:gd name="connsiteY1494" fmla="*/ 13783265 h 29586375"/>
                <a:gd name="connsiteX1495" fmla="*/ 21134709 w 29587260"/>
                <a:gd name="connsiteY1495" fmla="*/ 13161996 h 29586375"/>
                <a:gd name="connsiteX1496" fmla="*/ 21954785 w 29587260"/>
                <a:gd name="connsiteY1496" fmla="*/ 13161996 h 29586375"/>
                <a:gd name="connsiteX1497" fmla="*/ 22265421 w 29587260"/>
                <a:gd name="connsiteY1497" fmla="*/ 13783265 h 29586375"/>
                <a:gd name="connsiteX1498" fmla="*/ 21954785 w 29587260"/>
                <a:gd name="connsiteY1498" fmla="*/ 14404534 h 29586375"/>
                <a:gd name="connsiteX1499" fmla="*/ 21134709 w 29587260"/>
                <a:gd name="connsiteY1499" fmla="*/ 14404534 h 29586375"/>
                <a:gd name="connsiteX1500" fmla="*/ 20824077 w 29587260"/>
                <a:gd name="connsiteY1500" fmla="*/ 13783265 h 29586375"/>
                <a:gd name="connsiteX1501" fmla="*/ 18677663 w 29587260"/>
                <a:gd name="connsiteY1501" fmla="*/ 13161996 h 29586375"/>
                <a:gd name="connsiteX1502" fmla="*/ 19497733 w 29587260"/>
                <a:gd name="connsiteY1502" fmla="*/ 13161996 h 29586375"/>
                <a:gd name="connsiteX1503" fmla="*/ 19808369 w 29587260"/>
                <a:gd name="connsiteY1503" fmla="*/ 13783265 h 29586375"/>
                <a:gd name="connsiteX1504" fmla="*/ 19497733 w 29587260"/>
                <a:gd name="connsiteY1504" fmla="*/ 14404534 h 29586375"/>
                <a:gd name="connsiteX1505" fmla="*/ 18677663 w 29587260"/>
                <a:gd name="connsiteY1505" fmla="*/ 14404534 h 29586375"/>
                <a:gd name="connsiteX1506" fmla="*/ 18367029 w 29587260"/>
                <a:gd name="connsiteY1506" fmla="*/ 13783265 h 29586375"/>
                <a:gd name="connsiteX1507" fmla="*/ 16220613 w 29587260"/>
                <a:gd name="connsiteY1507" fmla="*/ 13161996 h 29586375"/>
                <a:gd name="connsiteX1508" fmla="*/ 17040685 w 29587260"/>
                <a:gd name="connsiteY1508" fmla="*/ 13161996 h 29586375"/>
                <a:gd name="connsiteX1509" fmla="*/ 17351319 w 29587260"/>
                <a:gd name="connsiteY1509" fmla="*/ 13783265 h 29586375"/>
                <a:gd name="connsiteX1510" fmla="*/ 17040685 w 29587260"/>
                <a:gd name="connsiteY1510" fmla="*/ 14404534 h 29586375"/>
                <a:gd name="connsiteX1511" fmla="*/ 16220613 w 29587260"/>
                <a:gd name="connsiteY1511" fmla="*/ 14404534 h 29586375"/>
                <a:gd name="connsiteX1512" fmla="*/ 15909981 w 29587260"/>
                <a:gd name="connsiteY1512" fmla="*/ 13783265 h 29586375"/>
                <a:gd name="connsiteX1513" fmla="*/ 13775098 w 29587260"/>
                <a:gd name="connsiteY1513" fmla="*/ 13161996 h 29586375"/>
                <a:gd name="connsiteX1514" fmla="*/ 14595170 w 29587260"/>
                <a:gd name="connsiteY1514" fmla="*/ 13161996 h 29586375"/>
                <a:gd name="connsiteX1515" fmla="*/ 14905805 w 29587260"/>
                <a:gd name="connsiteY1515" fmla="*/ 13783265 h 29586375"/>
                <a:gd name="connsiteX1516" fmla="*/ 14595170 w 29587260"/>
                <a:gd name="connsiteY1516" fmla="*/ 14404534 h 29586375"/>
                <a:gd name="connsiteX1517" fmla="*/ 13775098 w 29587260"/>
                <a:gd name="connsiteY1517" fmla="*/ 14404534 h 29586375"/>
                <a:gd name="connsiteX1518" fmla="*/ 13464466 w 29587260"/>
                <a:gd name="connsiteY1518" fmla="*/ 13783265 h 29586375"/>
                <a:gd name="connsiteX1519" fmla="*/ 11318049 w 29587260"/>
                <a:gd name="connsiteY1519" fmla="*/ 13161996 h 29586375"/>
                <a:gd name="connsiteX1520" fmla="*/ 12138120 w 29587260"/>
                <a:gd name="connsiteY1520" fmla="*/ 13161996 h 29586375"/>
                <a:gd name="connsiteX1521" fmla="*/ 12448754 w 29587260"/>
                <a:gd name="connsiteY1521" fmla="*/ 13783265 h 29586375"/>
                <a:gd name="connsiteX1522" fmla="*/ 12138120 w 29587260"/>
                <a:gd name="connsiteY1522" fmla="*/ 14404534 h 29586375"/>
                <a:gd name="connsiteX1523" fmla="*/ 11318049 w 29587260"/>
                <a:gd name="connsiteY1523" fmla="*/ 14404534 h 29586375"/>
                <a:gd name="connsiteX1524" fmla="*/ 11007414 w 29587260"/>
                <a:gd name="connsiteY1524" fmla="*/ 13783265 h 29586375"/>
                <a:gd name="connsiteX1525" fmla="*/ 8861000 w 29587260"/>
                <a:gd name="connsiteY1525" fmla="*/ 13161996 h 29586375"/>
                <a:gd name="connsiteX1526" fmla="*/ 9681071 w 29587260"/>
                <a:gd name="connsiteY1526" fmla="*/ 13161996 h 29586375"/>
                <a:gd name="connsiteX1527" fmla="*/ 9991706 w 29587260"/>
                <a:gd name="connsiteY1527" fmla="*/ 13783265 h 29586375"/>
                <a:gd name="connsiteX1528" fmla="*/ 9681071 w 29587260"/>
                <a:gd name="connsiteY1528" fmla="*/ 14404534 h 29586375"/>
                <a:gd name="connsiteX1529" fmla="*/ 8861000 w 29587260"/>
                <a:gd name="connsiteY1529" fmla="*/ 14404534 h 29586375"/>
                <a:gd name="connsiteX1530" fmla="*/ 8550365 w 29587260"/>
                <a:gd name="connsiteY1530" fmla="*/ 13783265 h 29586375"/>
                <a:gd name="connsiteX1531" fmla="*/ 6403949 w 29587260"/>
                <a:gd name="connsiteY1531" fmla="*/ 13161996 h 29586375"/>
                <a:gd name="connsiteX1532" fmla="*/ 7224020 w 29587260"/>
                <a:gd name="connsiteY1532" fmla="*/ 13161996 h 29586375"/>
                <a:gd name="connsiteX1533" fmla="*/ 7534655 w 29587260"/>
                <a:gd name="connsiteY1533" fmla="*/ 13783265 h 29586375"/>
                <a:gd name="connsiteX1534" fmla="*/ 7224020 w 29587260"/>
                <a:gd name="connsiteY1534" fmla="*/ 14404534 h 29586375"/>
                <a:gd name="connsiteX1535" fmla="*/ 6403949 w 29587260"/>
                <a:gd name="connsiteY1535" fmla="*/ 14404534 h 29586375"/>
                <a:gd name="connsiteX1536" fmla="*/ 6093315 w 29587260"/>
                <a:gd name="connsiteY1536" fmla="*/ 13783265 h 29586375"/>
                <a:gd name="connsiteX1537" fmla="*/ 3946922 w 29587260"/>
                <a:gd name="connsiteY1537" fmla="*/ 13161996 h 29586375"/>
                <a:gd name="connsiteX1538" fmla="*/ 4766990 w 29587260"/>
                <a:gd name="connsiteY1538" fmla="*/ 13161996 h 29586375"/>
                <a:gd name="connsiteX1539" fmla="*/ 5077606 w 29587260"/>
                <a:gd name="connsiteY1539" fmla="*/ 13783265 h 29586375"/>
                <a:gd name="connsiteX1540" fmla="*/ 4766990 w 29587260"/>
                <a:gd name="connsiteY1540" fmla="*/ 14404534 h 29586375"/>
                <a:gd name="connsiteX1541" fmla="*/ 3946922 w 29587260"/>
                <a:gd name="connsiteY1541" fmla="*/ 14404534 h 29586375"/>
                <a:gd name="connsiteX1542" fmla="*/ 3636286 w 29587260"/>
                <a:gd name="connsiteY1542" fmla="*/ 13783265 h 29586375"/>
                <a:gd name="connsiteX1543" fmla="*/ 1489862 w 29587260"/>
                <a:gd name="connsiteY1543" fmla="*/ 13161996 h 29586375"/>
                <a:gd name="connsiteX1544" fmla="*/ 2309937 w 29587260"/>
                <a:gd name="connsiteY1544" fmla="*/ 13161996 h 29586375"/>
                <a:gd name="connsiteX1545" fmla="*/ 2620573 w 29587260"/>
                <a:gd name="connsiteY1545" fmla="*/ 13783265 h 29586375"/>
                <a:gd name="connsiteX1546" fmla="*/ 2309937 w 29587260"/>
                <a:gd name="connsiteY1546" fmla="*/ 14404534 h 29586375"/>
                <a:gd name="connsiteX1547" fmla="*/ 1489862 w 29587260"/>
                <a:gd name="connsiteY1547" fmla="*/ 14404534 h 29586375"/>
                <a:gd name="connsiteX1548" fmla="*/ 1179227 w 29587260"/>
                <a:gd name="connsiteY1548" fmla="*/ 13783265 h 29586375"/>
                <a:gd name="connsiteX1549" fmla="*/ 29478840 w 29587260"/>
                <a:gd name="connsiteY1549" fmla="*/ 12999301 h 29586375"/>
                <a:gd name="connsiteX1550" fmla="*/ 29510998 w 29587260"/>
                <a:gd name="connsiteY1550" fmla="*/ 13280613 h 29586375"/>
                <a:gd name="connsiteX1551" fmla="*/ 29511366 w 29587260"/>
                <a:gd name="connsiteY1551" fmla="*/ 13284767 h 29586375"/>
                <a:gd name="connsiteX1552" fmla="*/ 29423736 w 29587260"/>
                <a:gd name="connsiteY1552" fmla="*/ 13109509 h 29586375"/>
                <a:gd name="connsiteX1553" fmla="*/ 27277320 w 29587260"/>
                <a:gd name="connsiteY1553" fmla="*/ 12488240 h 29586375"/>
                <a:gd name="connsiteX1554" fmla="*/ 28097392 w 29587260"/>
                <a:gd name="connsiteY1554" fmla="*/ 12488240 h 29586375"/>
                <a:gd name="connsiteX1555" fmla="*/ 28408028 w 29587260"/>
                <a:gd name="connsiteY1555" fmla="*/ 13109509 h 29586375"/>
                <a:gd name="connsiteX1556" fmla="*/ 28097392 w 29587260"/>
                <a:gd name="connsiteY1556" fmla="*/ 13730776 h 29586375"/>
                <a:gd name="connsiteX1557" fmla="*/ 27277320 w 29587260"/>
                <a:gd name="connsiteY1557" fmla="*/ 13730776 h 29586375"/>
                <a:gd name="connsiteX1558" fmla="*/ 26966688 w 29587260"/>
                <a:gd name="connsiteY1558" fmla="*/ 13109509 h 29586375"/>
                <a:gd name="connsiteX1559" fmla="*/ 24820272 w 29587260"/>
                <a:gd name="connsiteY1559" fmla="*/ 12488240 h 29586375"/>
                <a:gd name="connsiteX1560" fmla="*/ 25640344 w 29587260"/>
                <a:gd name="connsiteY1560" fmla="*/ 12488240 h 29586375"/>
                <a:gd name="connsiteX1561" fmla="*/ 25950976 w 29587260"/>
                <a:gd name="connsiteY1561" fmla="*/ 13109509 h 29586375"/>
                <a:gd name="connsiteX1562" fmla="*/ 25640344 w 29587260"/>
                <a:gd name="connsiteY1562" fmla="*/ 13730776 h 29586375"/>
                <a:gd name="connsiteX1563" fmla="*/ 24820272 w 29587260"/>
                <a:gd name="connsiteY1563" fmla="*/ 13730776 h 29586375"/>
                <a:gd name="connsiteX1564" fmla="*/ 24509644 w 29587260"/>
                <a:gd name="connsiteY1564" fmla="*/ 13109509 h 29586375"/>
                <a:gd name="connsiteX1565" fmla="*/ 22363243 w 29587260"/>
                <a:gd name="connsiteY1565" fmla="*/ 12488240 h 29586375"/>
                <a:gd name="connsiteX1566" fmla="*/ 23183319 w 29587260"/>
                <a:gd name="connsiteY1566" fmla="*/ 12488240 h 29586375"/>
                <a:gd name="connsiteX1567" fmla="*/ 23493955 w 29587260"/>
                <a:gd name="connsiteY1567" fmla="*/ 13109509 h 29586375"/>
                <a:gd name="connsiteX1568" fmla="*/ 23183319 w 29587260"/>
                <a:gd name="connsiteY1568" fmla="*/ 13730776 h 29586375"/>
                <a:gd name="connsiteX1569" fmla="*/ 22363243 w 29587260"/>
                <a:gd name="connsiteY1569" fmla="*/ 13730776 h 29586375"/>
                <a:gd name="connsiteX1570" fmla="*/ 22052609 w 29587260"/>
                <a:gd name="connsiteY1570" fmla="*/ 13109509 h 29586375"/>
                <a:gd name="connsiteX1571" fmla="*/ 19906189 w 29587260"/>
                <a:gd name="connsiteY1571" fmla="*/ 12488240 h 29586375"/>
                <a:gd name="connsiteX1572" fmla="*/ 20726259 w 29587260"/>
                <a:gd name="connsiteY1572" fmla="*/ 12488240 h 29586375"/>
                <a:gd name="connsiteX1573" fmla="*/ 21036893 w 29587260"/>
                <a:gd name="connsiteY1573" fmla="*/ 13109509 h 29586375"/>
                <a:gd name="connsiteX1574" fmla="*/ 20726259 w 29587260"/>
                <a:gd name="connsiteY1574" fmla="*/ 13730776 h 29586375"/>
                <a:gd name="connsiteX1575" fmla="*/ 19906189 w 29587260"/>
                <a:gd name="connsiteY1575" fmla="*/ 13730776 h 29586375"/>
                <a:gd name="connsiteX1576" fmla="*/ 19595553 w 29587260"/>
                <a:gd name="connsiteY1576" fmla="*/ 13109509 h 29586375"/>
                <a:gd name="connsiteX1577" fmla="*/ 17449141 w 29587260"/>
                <a:gd name="connsiteY1577" fmla="*/ 12488240 h 29586375"/>
                <a:gd name="connsiteX1578" fmla="*/ 18269213 w 29587260"/>
                <a:gd name="connsiteY1578" fmla="*/ 12488240 h 29586375"/>
                <a:gd name="connsiteX1579" fmla="*/ 18579845 w 29587260"/>
                <a:gd name="connsiteY1579" fmla="*/ 13109509 h 29586375"/>
                <a:gd name="connsiteX1580" fmla="*/ 18269213 w 29587260"/>
                <a:gd name="connsiteY1580" fmla="*/ 13730776 h 29586375"/>
                <a:gd name="connsiteX1581" fmla="*/ 17449141 w 29587260"/>
                <a:gd name="connsiteY1581" fmla="*/ 13730776 h 29586375"/>
                <a:gd name="connsiteX1582" fmla="*/ 17138507 w 29587260"/>
                <a:gd name="connsiteY1582" fmla="*/ 13109509 h 29586375"/>
                <a:gd name="connsiteX1583" fmla="*/ 14992093 w 29587260"/>
                <a:gd name="connsiteY1583" fmla="*/ 12488240 h 29586375"/>
                <a:gd name="connsiteX1584" fmla="*/ 15812163 w 29587260"/>
                <a:gd name="connsiteY1584" fmla="*/ 12488240 h 29586375"/>
                <a:gd name="connsiteX1585" fmla="*/ 16122799 w 29587260"/>
                <a:gd name="connsiteY1585" fmla="*/ 13109509 h 29586375"/>
                <a:gd name="connsiteX1586" fmla="*/ 15812163 w 29587260"/>
                <a:gd name="connsiteY1586" fmla="*/ 13730776 h 29586375"/>
                <a:gd name="connsiteX1587" fmla="*/ 14992093 w 29587260"/>
                <a:gd name="connsiteY1587" fmla="*/ 13730776 h 29586375"/>
                <a:gd name="connsiteX1588" fmla="*/ 14681460 w 29587260"/>
                <a:gd name="connsiteY1588" fmla="*/ 13109509 h 29586375"/>
                <a:gd name="connsiteX1589" fmla="*/ 12546574 w 29587260"/>
                <a:gd name="connsiteY1589" fmla="*/ 12488240 h 29586375"/>
                <a:gd name="connsiteX1590" fmla="*/ 13366646 w 29587260"/>
                <a:gd name="connsiteY1590" fmla="*/ 12488240 h 29586375"/>
                <a:gd name="connsiteX1591" fmla="*/ 13677278 w 29587260"/>
                <a:gd name="connsiteY1591" fmla="*/ 13109510 h 29586375"/>
                <a:gd name="connsiteX1592" fmla="*/ 13366646 w 29587260"/>
                <a:gd name="connsiteY1592" fmla="*/ 13730777 h 29586375"/>
                <a:gd name="connsiteX1593" fmla="*/ 12546574 w 29587260"/>
                <a:gd name="connsiteY1593" fmla="*/ 13730777 h 29586375"/>
                <a:gd name="connsiteX1594" fmla="*/ 12235938 w 29587260"/>
                <a:gd name="connsiteY1594" fmla="*/ 13109510 h 29586375"/>
                <a:gd name="connsiteX1595" fmla="*/ 10089524 w 29587260"/>
                <a:gd name="connsiteY1595" fmla="*/ 12488240 h 29586375"/>
                <a:gd name="connsiteX1596" fmla="*/ 10909596 w 29587260"/>
                <a:gd name="connsiteY1596" fmla="*/ 12488240 h 29586375"/>
                <a:gd name="connsiteX1597" fmla="*/ 11220230 w 29587260"/>
                <a:gd name="connsiteY1597" fmla="*/ 13109510 h 29586375"/>
                <a:gd name="connsiteX1598" fmla="*/ 10909596 w 29587260"/>
                <a:gd name="connsiteY1598" fmla="*/ 13730777 h 29586375"/>
                <a:gd name="connsiteX1599" fmla="*/ 10089524 w 29587260"/>
                <a:gd name="connsiteY1599" fmla="*/ 13730777 h 29586375"/>
                <a:gd name="connsiteX1600" fmla="*/ 9778890 w 29587260"/>
                <a:gd name="connsiteY1600" fmla="*/ 13109510 h 29586375"/>
                <a:gd name="connsiteX1601" fmla="*/ 7632473 w 29587260"/>
                <a:gd name="connsiteY1601" fmla="*/ 12488240 h 29586375"/>
                <a:gd name="connsiteX1602" fmla="*/ 8452545 w 29587260"/>
                <a:gd name="connsiteY1602" fmla="*/ 12488240 h 29586375"/>
                <a:gd name="connsiteX1603" fmla="*/ 8763180 w 29587260"/>
                <a:gd name="connsiteY1603" fmla="*/ 13109510 h 29586375"/>
                <a:gd name="connsiteX1604" fmla="*/ 8452545 w 29587260"/>
                <a:gd name="connsiteY1604" fmla="*/ 13730777 h 29586375"/>
                <a:gd name="connsiteX1605" fmla="*/ 7632473 w 29587260"/>
                <a:gd name="connsiteY1605" fmla="*/ 13730777 h 29586375"/>
                <a:gd name="connsiteX1606" fmla="*/ 7321840 w 29587260"/>
                <a:gd name="connsiteY1606" fmla="*/ 13109510 h 29586375"/>
                <a:gd name="connsiteX1607" fmla="*/ 5175423 w 29587260"/>
                <a:gd name="connsiteY1607" fmla="*/ 12488240 h 29586375"/>
                <a:gd name="connsiteX1608" fmla="*/ 5995496 w 29587260"/>
                <a:gd name="connsiteY1608" fmla="*/ 12488240 h 29586375"/>
                <a:gd name="connsiteX1609" fmla="*/ 6306130 w 29587260"/>
                <a:gd name="connsiteY1609" fmla="*/ 13109510 h 29586375"/>
                <a:gd name="connsiteX1610" fmla="*/ 5995496 w 29587260"/>
                <a:gd name="connsiteY1610" fmla="*/ 13730777 h 29586375"/>
                <a:gd name="connsiteX1611" fmla="*/ 5175423 w 29587260"/>
                <a:gd name="connsiteY1611" fmla="*/ 13730777 h 29586375"/>
                <a:gd name="connsiteX1612" fmla="*/ 4864797 w 29587260"/>
                <a:gd name="connsiteY1612" fmla="*/ 13109510 h 29586375"/>
                <a:gd name="connsiteX1613" fmla="*/ 2718394 w 29587260"/>
                <a:gd name="connsiteY1613" fmla="*/ 12488240 h 29586375"/>
                <a:gd name="connsiteX1614" fmla="*/ 3538471 w 29587260"/>
                <a:gd name="connsiteY1614" fmla="*/ 12488240 h 29586375"/>
                <a:gd name="connsiteX1615" fmla="*/ 3849107 w 29587260"/>
                <a:gd name="connsiteY1615" fmla="*/ 13109510 h 29586375"/>
                <a:gd name="connsiteX1616" fmla="*/ 3538471 w 29587260"/>
                <a:gd name="connsiteY1616" fmla="*/ 13730777 h 29586375"/>
                <a:gd name="connsiteX1617" fmla="*/ 2718394 w 29587260"/>
                <a:gd name="connsiteY1617" fmla="*/ 13730777 h 29586375"/>
                <a:gd name="connsiteX1618" fmla="*/ 2407760 w 29587260"/>
                <a:gd name="connsiteY1618" fmla="*/ 13109510 h 29586375"/>
                <a:gd name="connsiteX1619" fmla="*/ 261340 w 29587260"/>
                <a:gd name="connsiteY1619" fmla="*/ 12488240 h 29586375"/>
                <a:gd name="connsiteX1620" fmla="*/ 1081410 w 29587260"/>
                <a:gd name="connsiteY1620" fmla="*/ 12488240 h 29586375"/>
                <a:gd name="connsiteX1621" fmla="*/ 1392045 w 29587260"/>
                <a:gd name="connsiteY1621" fmla="*/ 13109510 h 29586375"/>
                <a:gd name="connsiteX1622" fmla="*/ 1081410 w 29587260"/>
                <a:gd name="connsiteY1622" fmla="*/ 13730777 h 29586375"/>
                <a:gd name="connsiteX1623" fmla="*/ 261340 w 29587260"/>
                <a:gd name="connsiteY1623" fmla="*/ 13730777 h 29586375"/>
                <a:gd name="connsiteX1624" fmla="*/ 70230 w 29587260"/>
                <a:gd name="connsiteY1624" fmla="*/ 13348557 h 29586375"/>
                <a:gd name="connsiteX1625" fmla="*/ 76263 w 29587260"/>
                <a:gd name="connsiteY1625" fmla="*/ 13280613 h 29586375"/>
                <a:gd name="connsiteX1626" fmla="*/ 118742 w 29587260"/>
                <a:gd name="connsiteY1626" fmla="*/ 12909006 h 29586375"/>
                <a:gd name="connsiteX1627" fmla="*/ 145084 w 29587260"/>
                <a:gd name="connsiteY1627" fmla="*/ 12720751 h 29586375"/>
                <a:gd name="connsiteX1628" fmla="*/ 28505848 w 29587260"/>
                <a:gd name="connsiteY1628" fmla="*/ 11814482 h 29586375"/>
                <a:gd name="connsiteX1629" fmla="*/ 29287310 w 29587260"/>
                <a:gd name="connsiteY1629" fmla="*/ 11814482 h 29586375"/>
                <a:gd name="connsiteX1630" fmla="*/ 29416918 w 29587260"/>
                <a:gd name="connsiteY1630" fmla="*/ 12540246 h 29586375"/>
                <a:gd name="connsiteX1631" fmla="*/ 29453520 w 29587260"/>
                <a:gd name="connsiteY1631" fmla="*/ 12801817 h 29586375"/>
                <a:gd name="connsiteX1632" fmla="*/ 29325920 w 29587260"/>
                <a:gd name="connsiteY1632" fmla="*/ 13057017 h 29586375"/>
                <a:gd name="connsiteX1633" fmla="*/ 28505848 w 29587260"/>
                <a:gd name="connsiteY1633" fmla="*/ 13057017 h 29586375"/>
                <a:gd name="connsiteX1634" fmla="*/ 28195212 w 29587260"/>
                <a:gd name="connsiteY1634" fmla="*/ 12435750 h 29586375"/>
                <a:gd name="connsiteX1635" fmla="*/ 26048796 w 29587260"/>
                <a:gd name="connsiteY1635" fmla="*/ 11814482 h 29586375"/>
                <a:gd name="connsiteX1636" fmla="*/ 26868868 w 29587260"/>
                <a:gd name="connsiteY1636" fmla="*/ 11814482 h 29586375"/>
                <a:gd name="connsiteX1637" fmla="*/ 27179504 w 29587260"/>
                <a:gd name="connsiteY1637" fmla="*/ 12435750 h 29586375"/>
                <a:gd name="connsiteX1638" fmla="*/ 26868868 w 29587260"/>
                <a:gd name="connsiteY1638" fmla="*/ 13057017 h 29586375"/>
                <a:gd name="connsiteX1639" fmla="*/ 26048796 w 29587260"/>
                <a:gd name="connsiteY1639" fmla="*/ 13057017 h 29586375"/>
                <a:gd name="connsiteX1640" fmla="*/ 25738164 w 29587260"/>
                <a:gd name="connsiteY1640" fmla="*/ 12435750 h 29586375"/>
                <a:gd name="connsiteX1641" fmla="*/ 23591773 w 29587260"/>
                <a:gd name="connsiteY1641" fmla="*/ 11814482 h 29586375"/>
                <a:gd name="connsiteX1642" fmla="*/ 24411844 w 29587260"/>
                <a:gd name="connsiteY1642" fmla="*/ 11814482 h 29586375"/>
                <a:gd name="connsiteX1643" fmla="*/ 24722452 w 29587260"/>
                <a:gd name="connsiteY1643" fmla="*/ 12435750 h 29586375"/>
                <a:gd name="connsiteX1644" fmla="*/ 24411844 w 29587260"/>
                <a:gd name="connsiteY1644" fmla="*/ 13057017 h 29586375"/>
                <a:gd name="connsiteX1645" fmla="*/ 23591773 w 29587260"/>
                <a:gd name="connsiteY1645" fmla="*/ 13057017 h 29586375"/>
                <a:gd name="connsiteX1646" fmla="*/ 23281139 w 29587260"/>
                <a:gd name="connsiteY1646" fmla="*/ 12435750 h 29586375"/>
                <a:gd name="connsiteX1647" fmla="*/ 21134713 w 29587260"/>
                <a:gd name="connsiteY1647" fmla="*/ 11814482 h 29586375"/>
                <a:gd name="connsiteX1648" fmla="*/ 21954789 w 29587260"/>
                <a:gd name="connsiteY1648" fmla="*/ 11814482 h 29586375"/>
                <a:gd name="connsiteX1649" fmla="*/ 22265425 w 29587260"/>
                <a:gd name="connsiteY1649" fmla="*/ 12435750 h 29586375"/>
                <a:gd name="connsiteX1650" fmla="*/ 21954789 w 29587260"/>
                <a:gd name="connsiteY1650" fmla="*/ 13057017 h 29586375"/>
                <a:gd name="connsiteX1651" fmla="*/ 21134713 w 29587260"/>
                <a:gd name="connsiteY1651" fmla="*/ 13057017 h 29586375"/>
                <a:gd name="connsiteX1652" fmla="*/ 20824077 w 29587260"/>
                <a:gd name="connsiteY1652" fmla="*/ 12435750 h 29586375"/>
                <a:gd name="connsiteX1653" fmla="*/ 18677665 w 29587260"/>
                <a:gd name="connsiteY1653" fmla="*/ 11814482 h 29586375"/>
                <a:gd name="connsiteX1654" fmla="*/ 19497737 w 29587260"/>
                <a:gd name="connsiteY1654" fmla="*/ 11814482 h 29586375"/>
                <a:gd name="connsiteX1655" fmla="*/ 19808369 w 29587260"/>
                <a:gd name="connsiteY1655" fmla="*/ 12435750 h 29586375"/>
                <a:gd name="connsiteX1656" fmla="*/ 19497737 w 29587260"/>
                <a:gd name="connsiteY1656" fmla="*/ 13057017 h 29586375"/>
                <a:gd name="connsiteX1657" fmla="*/ 18677665 w 29587260"/>
                <a:gd name="connsiteY1657" fmla="*/ 13057017 h 29586375"/>
                <a:gd name="connsiteX1658" fmla="*/ 18367031 w 29587260"/>
                <a:gd name="connsiteY1658" fmla="*/ 12435750 h 29586375"/>
                <a:gd name="connsiteX1659" fmla="*/ 16220617 w 29587260"/>
                <a:gd name="connsiteY1659" fmla="*/ 11814482 h 29586375"/>
                <a:gd name="connsiteX1660" fmla="*/ 17040689 w 29587260"/>
                <a:gd name="connsiteY1660" fmla="*/ 11814482 h 29586375"/>
                <a:gd name="connsiteX1661" fmla="*/ 17351321 w 29587260"/>
                <a:gd name="connsiteY1661" fmla="*/ 12435750 h 29586375"/>
                <a:gd name="connsiteX1662" fmla="*/ 17040689 w 29587260"/>
                <a:gd name="connsiteY1662" fmla="*/ 13057017 h 29586375"/>
                <a:gd name="connsiteX1663" fmla="*/ 16220617 w 29587260"/>
                <a:gd name="connsiteY1663" fmla="*/ 13057017 h 29586375"/>
                <a:gd name="connsiteX1664" fmla="*/ 15909981 w 29587260"/>
                <a:gd name="connsiteY1664" fmla="*/ 12435750 h 29586375"/>
                <a:gd name="connsiteX1665" fmla="*/ 13775098 w 29587260"/>
                <a:gd name="connsiteY1665" fmla="*/ 11814482 h 29586375"/>
                <a:gd name="connsiteX1666" fmla="*/ 14595170 w 29587260"/>
                <a:gd name="connsiteY1666" fmla="*/ 11814482 h 29586375"/>
                <a:gd name="connsiteX1667" fmla="*/ 14905805 w 29587260"/>
                <a:gd name="connsiteY1667" fmla="*/ 12435750 h 29586375"/>
                <a:gd name="connsiteX1668" fmla="*/ 14595170 w 29587260"/>
                <a:gd name="connsiteY1668" fmla="*/ 13057017 h 29586375"/>
                <a:gd name="connsiteX1669" fmla="*/ 13775098 w 29587260"/>
                <a:gd name="connsiteY1669" fmla="*/ 13057017 h 29586375"/>
                <a:gd name="connsiteX1670" fmla="*/ 13464466 w 29587260"/>
                <a:gd name="connsiteY1670" fmla="*/ 12435750 h 29586375"/>
                <a:gd name="connsiteX1671" fmla="*/ 11318049 w 29587260"/>
                <a:gd name="connsiteY1671" fmla="*/ 11814482 h 29586375"/>
                <a:gd name="connsiteX1672" fmla="*/ 12138120 w 29587260"/>
                <a:gd name="connsiteY1672" fmla="*/ 11814482 h 29586375"/>
                <a:gd name="connsiteX1673" fmla="*/ 12448754 w 29587260"/>
                <a:gd name="connsiteY1673" fmla="*/ 12435750 h 29586375"/>
                <a:gd name="connsiteX1674" fmla="*/ 12138120 w 29587260"/>
                <a:gd name="connsiteY1674" fmla="*/ 13057017 h 29586375"/>
                <a:gd name="connsiteX1675" fmla="*/ 11318049 w 29587260"/>
                <a:gd name="connsiteY1675" fmla="*/ 13057017 h 29586375"/>
                <a:gd name="connsiteX1676" fmla="*/ 11007414 w 29587260"/>
                <a:gd name="connsiteY1676" fmla="*/ 12435750 h 29586375"/>
                <a:gd name="connsiteX1677" fmla="*/ 8861000 w 29587260"/>
                <a:gd name="connsiteY1677" fmla="*/ 11814482 h 29586375"/>
                <a:gd name="connsiteX1678" fmla="*/ 9681071 w 29587260"/>
                <a:gd name="connsiteY1678" fmla="*/ 11814482 h 29586375"/>
                <a:gd name="connsiteX1679" fmla="*/ 9991706 w 29587260"/>
                <a:gd name="connsiteY1679" fmla="*/ 12435750 h 29586375"/>
                <a:gd name="connsiteX1680" fmla="*/ 9681071 w 29587260"/>
                <a:gd name="connsiteY1680" fmla="*/ 13057017 h 29586375"/>
                <a:gd name="connsiteX1681" fmla="*/ 8861000 w 29587260"/>
                <a:gd name="connsiteY1681" fmla="*/ 13057017 h 29586375"/>
                <a:gd name="connsiteX1682" fmla="*/ 8550365 w 29587260"/>
                <a:gd name="connsiteY1682" fmla="*/ 12435750 h 29586375"/>
                <a:gd name="connsiteX1683" fmla="*/ 6403949 w 29587260"/>
                <a:gd name="connsiteY1683" fmla="*/ 11814482 h 29586375"/>
                <a:gd name="connsiteX1684" fmla="*/ 7224020 w 29587260"/>
                <a:gd name="connsiteY1684" fmla="*/ 11814482 h 29586375"/>
                <a:gd name="connsiteX1685" fmla="*/ 7534655 w 29587260"/>
                <a:gd name="connsiteY1685" fmla="*/ 12435750 h 29586375"/>
                <a:gd name="connsiteX1686" fmla="*/ 7224020 w 29587260"/>
                <a:gd name="connsiteY1686" fmla="*/ 13057017 h 29586375"/>
                <a:gd name="connsiteX1687" fmla="*/ 6403949 w 29587260"/>
                <a:gd name="connsiteY1687" fmla="*/ 13057017 h 29586375"/>
                <a:gd name="connsiteX1688" fmla="*/ 6093315 w 29587260"/>
                <a:gd name="connsiteY1688" fmla="*/ 12435750 h 29586375"/>
                <a:gd name="connsiteX1689" fmla="*/ 3946925 w 29587260"/>
                <a:gd name="connsiteY1689" fmla="*/ 11814482 h 29586375"/>
                <a:gd name="connsiteX1690" fmla="*/ 4766996 w 29587260"/>
                <a:gd name="connsiteY1690" fmla="*/ 11814482 h 29586375"/>
                <a:gd name="connsiteX1691" fmla="*/ 5077606 w 29587260"/>
                <a:gd name="connsiteY1691" fmla="*/ 12435750 h 29586375"/>
                <a:gd name="connsiteX1692" fmla="*/ 4766996 w 29587260"/>
                <a:gd name="connsiteY1692" fmla="*/ 13057017 h 29586375"/>
                <a:gd name="connsiteX1693" fmla="*/ 3946925 w 29587260"/>
                <a:gd name="connsiteY1693" fmla="*/ 13057017 h 29586375"/>
                <a:gd name="connsiteX1694" fmla="*/ 3636291 w 29587260"/>
                <a:gd name="connsiteY1694" fmla="*/ 12435750 h 29586375"/>
                <a:gd name="connsiteX1695" fmla="*/ 1489863 w 29587260"/>
                <a:gd name="connsiteY1695" fmla="*/ 11814482 h 29586375"/>
                <a:gd name="connsiteX1696" fmla="*/ 2309940 w 29587260"/>
                <a:gd name="connsiteY1696" fmla="*/ 11814482 h 29586375"/>
                <a:gd name="connsiteX1697" fmla="*/ 2620576 w 29587260"/>
                <a:gd name="connsiteY1697" fmla="*/ 12435750 h 29586375"/>
                <a:gd name="connsiteX1698" fmla="*/ 2309940 w 29587260"/>
                <a:gd name="connsiteY1698" fmla="*/ 13057017 h 29586375"/>
                <a:gd name="connsiteX1699" fmla="*/ 1489863 w 29587260"/>
                <a:gd name="connsiteY1699" fmla="*/ 13057017 h 29586375"/>
                <a:gd name="connsiteX1700" fmla="*/ 1179230 w 29587260"/>
                <a:gd name="connsiteY1700" fmla="*/ 12435750 h 29586375"/>
                <a:gd name="connsiteX1701" fmla="*/ 27277320 w 29587260"/>
                <a:gd name="connsiteY1701" fmla="*/ 11141473 h 29586375"/>
                <a:gd name="connsiteX1702" fmla="*/ 28097392 w 29587260"/>
                <a:gd name="connsiteY1702" fmla="*/ 11141473 h 29586375"/>
                <a:gd name="connsiteX1703" fmla="*/ 28408028 w 29587260"/>
                <a:gd name="connsiteY1703" fmla="*/ 11762741 h 29586375"/>
                <a:gd name="connsiteX1704" fmla="*/ 28097392 w 29587260"/>
                <a:gd name="connsiteY1704" fmla="*/ 12384009 h 29586375"/>
                <a:gd name="connsiteX1705" fmla="*/ 27277320 w 29587260"/>
                <a:gd name="connsiteY1705" fmla="*/ 12384009 h 29586375"/>
                <a:gd name="connsiteX1706" fmla="*/ 26966688 w 29587260"/>
                <a:gd name="connsiteY1706" fmla="*/ 11762741 h 29586375"/>
                <a:gd name="connsiteX1707" fmla="*/ 24820272 w 29587260"/>
                <a:gd name="connsiteY1707" fmla="*/ 11141473 h 29586375"/>
                <a:gd name="connsiteX1708" fmla="*/ 25640344 w 29587260"/>
                <a:gd name="connsiteY1708" fmla="*/ 11141473 h 29586375"/>
                <a:gd name="connsiteX1709" fmla="*/ 25950976 w 29587260"/>
                <a:gd name="connsiteY1709" fmla="*/ 11762741 h 29586375"/>
                <a:gd name="connsiteX1710" fmla="*/ 25640344 w 29587260"/>
                <a:gd name="connsiteY1710" fmla="*/ 12384009 h 29586375"/>
                <a:gd name="connsiteX1711" fmla="*/ 24820272 w 29587260"/>
                <a:gd name="connsiteY1711" fmla="*/ 12384009 h 29586375"/>
                <a:gd name="connsiteX1712" fmla="*/ 24509648 w 29587260"/>
                <a:gd name="connsiteY1712" fmla="*/ 11762741 h 29586375"/>
                <a:gd name="connsiteX1713" fmla="*/ 22363245 w 29587260"/>
                <a:gd name="connsiteY1713" fmla="*/ 11141473 h 29586375"/>
                <a:gd name="connsiteX1714" fmla="*/ 23183321 w 29587260"/>
                <a:gd name="connsiteY1714" fmla="*/ 11141473 h 29586375"/>
                <a:gd name="connsiteX1715" fmla="*/ 23493959 w 29587260"/>
                <a:gd name="connsiteY1715" fmla="*/ 11762741 h 29586375"/>
                <a:gd name="connsiteX1716" fmla="*/ 23183321 w 29587260"/>
                <a:gd name="connsiteY1716" fmla="*/ 12384009 h 29586375"/>
                <a:gd name="connsiteX1717" fmla="*/ 22363245 w 29587260"/>
                <a:gd name="connsiteY1717" fmla="*/ 12384009 h 29586375"/>
                <a:gd name="connsiteX1718" fmla="*/ 22052611 w 29587260"/>
                <a:gd name="connsiteY1718" fmla="*/ 11762741 h 29586375"/>
                <a:gd name="connsiteX1719" fmla="*/ 19906189 w 29587260"/>
                <a:gd name="connsiteY1719" fmla="*/ 11141473 h 29586375"/>
                <a:gd name="connsiteX1720" fmla="*/ 20726261 w 29587260"/>
                <a:gd name="connsiteY1720" fmla="*/ 11141473 h 29586375"/>
                <a:gd name="connsiteX1721" fmla="*/ 21036895 w 29587260"/>
                <a:gd name="connsiteY1721" fmla="*/ 11762741 h 29586375"/>
                <a:gd name="connsiteX1722" fmla="*/ 20726261 w 29587260"/>
                <a:gd name="connsiteY1722" fmla="*/ 12384009 h 29586375"/>
                <a:gd name="connsiteX1723" fmla="*/ 19906189 w 29587260"/>
                <a:gd name="connsiteY1723" fmla="*/ 12384009 h 29586375"/>
                <a:gd name="connsiteX1724" fmla="*/ 19595557 w 29587260"/>
                <a:gd name="connsiteY1724" fmla="*/ 11762741 h 29586375"/>
                <a:gd name="connsiteX1725" fmla="*/ 17449143 w 29587260"/>
                <a:gd name="connsiteY1725" fmla="*/ 11141473 h 29586375"/>
                <a:gd name="connsiteX1726" fmla="*/ 18269213 w 29587260"/>
                <a:gd name="connsiteY1726" fmla="*/ 11141473 h 29586375"/>
                <a:gd name="connsiteX1727" fmla="*/ 18579849 w 29587260"/>
                <a:gd name="connsiteY1727" fmla="*/ 11762741 h 29586375"/>
                <a:gd name="connsiteX1728" fmla="*/ 18269213 w 29587260"/>
                <a:gd name="connsiteY1728" fmla="*/ 12384009 h 29586375"/>
                <a:gd name="connsiteX1729" fmla="*/ 17449143 w 29587260"/>
                <a:gd name="connsiteY1729" fmla="*/ 12384009 h 29586375"/>
                <a:gd name="connsiteX1730" fmla="*/ 17138509 w 29587260"/>
                <a:gd name="connsiteY1730" fmla="*/ 11762741 h 29586375"/>
                <a:gd name="connsiteX1731" fmla="*/ 14992098 w 29587260"/>
                <a:gd name="connsiteY1731" fmla="*/ 11141473 h 29586375"/>
                <a:gd name="connsiteX1732" fmla="*/ 15812165 w 29587260"/>
                <a:gd name="connsiteY1732" fmla="*/ 11141473 h 29586375"/>
                <a:gd name="connsiteX1733" fmla="*/ 16122801 w 29587260"/>
                <a:gd name="connsiteY1733" fmla="*/ 11762741 h 29586375"/>
                <a:gd name="connsiteX1734" fmla="*/ 15812165 w 29587260"/>
                <a:gd name="connsiteY1734" fmla="*/ 12384009 h 29586375"/>
                <a:gd name="connsiteX1735" fmla="*/ 14992098 w 29587260"/>
                <a:gd name="connsiteY1735" fmla="*/ 12384009 h 29586375"/>
                <a:gd name="connsiteX1736" fmla="*/ 14681464 w 29587260"/>
                <a:gd name="connsiteY1736" fmla="*/ 11762741 h 29586375"/>
                <a:gd name="connsiteX1737" fmla="*/ 12546574 w 29587260"/>
                <a:gd name="connsiteY1737" fmla="*/ 11141473 h 29586375"/>
                <a:gd name="connsiteX1738" fmla="*/ 13366646 w 29587260"/>
                <a:gd name="connsiteY1738" fmla="*/ 11141473 h 29586375"/>
                <a:gd name="connsiteX1739" fmla="*/ 13677278 w 29587260"/>
                <a:gd name="connsiteY1739" fmla="*/ 11762741 h 29586375"/>
                <a:gd name="connsiteX1740" fmla="*/ 13366646 w 29587260"/>
                <a:gd name="connsiteY1740" fmla="*/ 12384009 h 29586375"/>
                <a:gd name="connsiteX1741" fmla="*/ 12546574 w 29587260"/>
                <a:gd name="connsiteY1741" fmla="*/ 12384009 h 29586375"/>
                <a:gd name="connsiteX1742" fmla="*/ 12235938 w 29587260"/>
                <a:gd name="connsiteY1742" fmla="*/ 11762741 h 29586375"/>
                <a:gd name="connsiteX1743" fmla="*/ 10089524 w 29587260"/>
                <a:gd name="connsiteY1743" fmla="*/ 11141473 h 29586375"/>
                <a:gd name="connsiteX1744" fmla="*/ 10909596 w 29587260"/>
                <a:gd name="connsiteY1744" fmla="*/ 11141473 h 29586375"/>
                <a:gd name="connsiteX1745" fmla="*/ 11220230 w 29587260"/>
                <a:gd name="connsiteY1745" fmla="*/ 11762741 h 29586375"/>
                <a:gd name="connsiteX1746" fmla="*/ 10909596 w 29587260"/>
                <a:gd name="connsiteY1746" fmla="*/ 12384009 h 29586375"/>
                <a:gd name="connsiteX1747" fmla="*/ 10089524 w 29587260"/>
                <a:gd name="connsiteY1747" fmla="*/ 12384009 h 29586375"/>
                <a:gd name="connsiteX1748" fmla="*/ 9778890 w 29587260"/>
                <a:gd name="connsiteY1748" fmla="*/ 11762741 h 29586375"/>
                <a:gd name="connsiteX1749" fmla="*/ 7632473 w 29587260"/>
                <a:gd name="connsiteY1749" fmla="*/ 11141473 h 29586375"/>
                <a:gd name="connsiteX1750" fmla="*/ 8452545 w 29587260"/>
                <a:gd name="connsiteY1750" fmla="*/ 11141473 h 29586375"/>
                <a:gd name="connsiteX1751" fmla="*/ 8763180 w 29587260"/>
                <a:gd name="connsiteY1751" fmla="*/ 11762741 h 29586375"/>
                <a:gd name="connsiteX1752" fmla="*/ 8452545 w 29587260"/>
                <a:gd name="connsiteY1752" fmla="*/ 12384009 h 29586375"/>
                <a:gd name="connsiteX1753" fmla="*/ 7632473 w 29587260"/>
                <a:gd name="connsiteY1753" fmla="*/ 12384009 h 29586375"/>
                <a:gd name="connsiteX1754" fmla="*/ 7321840 w 29587260"/>
                <a:gd name="connsiteY1754" fmla="*/ 11762741 h 29586375"/>
                <a:gd name="connsiteX1755" fmla="*/ 5175423 w 29587260"/>
                <a:gd name="connsiteY1755" fmla="*/ 11141473 h 29586375"/>
                <a:gd name="connsiteX1756" fmla="*/ 5995496 w 29587260"/>
                <a:gd name="connsiteY1756" fmla="*/ 11141473 h 29586375"/>
                <a:gd name="connsiteX1757" fmla="*/ 6306130 w 29587260"/>
                <a:gd name="connsiteY1757" fmla="*/ 11762741 h 29586375"/>
                <a:gd name="connsiteX1758" fmla="*/ 5995496 w 29587260"/>
                <a:gd name="connsiteY1758" fmla="*/ 12384009 h 29586375"/>
                <a:gd name="connsiteX1759" fmla="*/ 5175423 w 29587260"/>
                <a:gd name="connsiteY1759" fmla="*/ 12384009 h 29586375"/>
                <a:gd name="connsiteX1760" fmla="*/ 4864799 w 29587260"/>
                <a:gd name="connsiteY1760" fmla="*/ 11762741 h 29586375"/>
                <a:gd name="connsiteX1761" fmla="*/ 2718397 w 29587260"/>
                <a:gd name="connsiteY1761" fmla="*/ 11141473 h 29586375"/>
                <a:gd name="connsiteX1762" fmla="*/ 3538474 w 29587260"/>
                <a:gd name="connsiteY1762" fmla="*/ 11141473 h 29586375"/>
                <a:gd name="connsiteX1763" fmla="*/ 3849111 w 29587260"/>
                <a:gd name="connsiteY1763" fmla="*/ 11762741 h 29586375"/>
                <a:gd name="connsiteX1764" fmla="*/ 3538474 w 29587260"/>
                <a:gd name="connsiteY1764" fmla="*/ 12384009 h 29586375"/>
                <a:gd name="connsiteX1765" fmla="*/ 2718397 w 29587260"/>
                <a:gd name="connsiteY1765" fmla="*/ 12384009 h 29586375"/>
                <a:gd name="connsiteX1766" fmla="*/ 2407762 w 29587260"/>
                <a:gd name="connsiteY1766" fmla="*/ 11762741 h 29586375"/>
                <a:gd name="connsiteX1767" fmla="*/ 455136 w 29587260"/>
                <a:gd name="connsiteY1767" fmla="*/ 11141473 h 29586375"/>
                <a:gd name="connsiteX1768" fmla="*/ 1081412 w 29587260"/>
                <a:gd name="connsiteY1768" fmla="*/ 11141473 h 29586375"/>
                <a:gd name="connsiteX1769" fmla="*/ 1392046 w 29587260"/>
                <a:gd name="connsiteY1769" fmla="*/ 11762741 h 29586375"/>
                <a:gd name="connsiteX1770" fmla="*/ 1081412 w 29587260"/>
                <a:gd name="connsiteY1770" fmla="*/ 12384009 h 29586375"/>
                <a:gd name="connsiteX1771" fmla="*/ 261342 w 29587260"/>
                <a:gd name="connsiteY1771" fmla="*/ 12384009 h 29586375"/>
                <a:gd name="connsiteX1772" fmla="*/ 214849 w 29587260"/>
                <a:gd name="connsiteY1772" fmla="*/ 12291022 h 29586375"/>
                <a:gd name="connsiteX1773" fmla="*/ 300441 w 29587260"/>
                <a:gd name="connsiteY1773" fmla="*/ 11811732 h 29586375"/>
                <a:gd name="connsiteX1774" fmla="*/ 28505848 w 29587260"/>
                <a:gd name="connsiteY1774" fmla="*/ 10467715 h 29586375"/>
                <a:gd name="connsiteX1775" fmla="*/ 28943216 w 29587260"/>
                <a:gd name="connsiteY1775" fmla="*/ 10467715 h 29586375"/>
                <a:gd name="connsiteX1776" fmla="*/ 29121630 w 29587260"/>
                <a:gd name="connsiteY1776" fmla="*/ 11096000 h 29586375"/>
                <a:gd name="connsiteX1777" fmla="*/ 29263398 w 29587260"/>
                <a:gd name="connsiteY1777" fmla="*/ 11710251 h 29586375"/>
                <a:gd name="connsiteX1778" fmla="*/ 28505848 w 29587260"/>
                <a:gd name="connsiteY1778" fmla="*/ 11710251 h 29586375"/>
                <a:gd name="connsiteX1779" fmla="*/ 28195212 w 29587260"/>
                <a:gd name="connsiteY1779" fmla="*/ 11088982 h 29586375"/>
                <a:gd name="connsiteX1780" fmla="*/ 26048796 w 29587260"/>
                <a:gd name="connsiteY1780" fmla="*/ 10467715 h 29586375"/>
                <a:gd name="connsiteX1781" fmla="*/ 26868868 w 29587260"/>
                <a:gd name="connsiteY1781" fmla="*/ 10467715 h 29586375"/>
                <a:gd name="connsiteX1782" fmla="*/ 27179504 w 29587260"/>
                <a:gd name="connsiteY1782" fmla="*/ 11088982 h 29586375"/>
                <a:gd name="connsiteX1783" fmla="*/ 26868868 w 29587260"/>
                <a:gd name="connsiteY1783" fmla="*/ 11710251 h 29586375"/>
                <a:gd name="connsiteX1784" fmla="*/ 26048796 w 29587260"/>
                <a:gd name="connsiteY1784" fmla="*/ 11710251 h 29586375"/>
                <a:gd name="connsiteX1785" fmla="*/ 25738164 w 29587260"/>
                <a:gd name="connsiteY1785" fmla="*/ 11088982 h 29586375"/>
                <a:gd name="connsiteX1786" fmla="*/ 23591777 w 29587260"/>
                <a:gd name="connsiteY1786" fmla="*/ 10467715 h 29586375"/>
                <a:gd name="connsiteX1787" fmla="*/ 24411848 w 29587260"/>
                <a:gd name="connsiteY1787" fmla="*/ 10467715 h 29586375"/>
                <a:gd name="connsiteX1788" fmla="*/ 24722452 w 29587260"/>
                <a:gd name="connsiteY1788" fmla="*/ 11088982 h 29586375"/>
                <a:gd name="connsiteX1789" fmla="*/ 24411848 w 29587260"/>
                <a:gd name="connsiteY1789" fmla="*/ 11710251 h 29586375"/>
                <a:gd name="connsiteX1790" fmla="*/ 23591777 w 29587260"/>
                <a:gd name="connsiteY1790" fmla="*/ 11710251 h 29586375"/>
                <a:gd name="connsiteX1791" fmla="*/ 23281143 w 29587260"/>
                <a:gd name="connsiteY1791" fmla="*/ 11088982 h 29586375"/>
                <a:gd name="connsiteX1792" fmla="*/ 21134715 w 29587260"/>
                <a:gd name="connsiteY1792" fmla="*/ 10467715 h 29586375"/>
                <a:gd name="connsiteX1793" fmla="*/ 21954791 w 29587260"/>
                <a:gd name="connsiteY1793" fmla="*/ 10467715 h 29586375"/>
                <a:gd name="connsiteX1794" fmla="*/ 22265427 w 29587260"/>
                <a:gd name="connsiteY1794" fmla="*/ 11088982 h 29586375"/>
                <a:gd name="connsiteX1795" fmla="*/ 21954791 w 29587260"/>
                <a:gd name="connsiteY1795" fmla="*/ 11710251 h 29586375"/>
                <a:gd name="connsiteX1796" fmla="*/ 21134715 w 29587260"/>
                <a:gd name="connsiteY1796" fmla="*/ 11710251 h 29586375"/>
                <a:gd name="connsiteX1797" fmla="*/ 20824081 w 29587260"/>
                <a:gd name="connsiteY1797" fmla="*/ 11088982 h 29586375"/>
                <a:gd name="connsiteX1798" fmla="*/ 18677669 w 29587260"/>
                <a:gd name="connsiteY1798" fmla="*/ 10467715 h 29586375"/>
                <a:gd name="connsiteX1799" fmla="*/ 19497737 w 29587260"/>
                <a:gd name="connsiteY1799" fmla="*/ 10467715 h 29586375"/>
                <a:gd name="connsiteX1800" fmla="*/ 19808373 w 29587260"/>
                <a:gd name="connsiteY1800" fmla="*/ 11088982 h 29586375"/>
                <a:gd name="connsiteX1801" fmla="*/ 19497737 w 29587260"/>
                <a:gd name="connsiteY1801" fmla="*/ 11710251 h 29586375"/>
                <a:gd name="connsiteX1802" fmla="*/ 18677669 w 29587260"/>
                <a:gd name="connsiteY1802" fmla="*/ 11710251 h 29586375"/>
                <a:gd name="connsiteX1803" fmla="*/ 18367033 w 29587260"/>
                <a:gd name="connsiteY1803" fmla="*/ 11088982 h 29586375"/>
                <a:gd name="connsiteX1804" fmla="*/ 16220621 w 29587260"/>
                <a:gd name="connsiteY1804" fmla="*/ 10467715 h 29586375"/>
                <a:gd name="connsiteX1805" fmla="*/ 17040691 w 29587260"/>
                <a:gd name="connsiteY1805" fmla="*/ 10467715 h 29586375"/>
                <a:gd name="connsiteX1806" fmla="*/ 17351325 w 29587260"/>
                <a:gd name="connsiteY1806" fmla="*/ 11088982 h 29586375"/>
                <a:gd name="connsiteX1807" fmla="*/ 17040691 w 29587260"/>
                <a:gd name="connsiteY1807" fmla="*/ 11710251 h 29586375"/>
                <a:gd name="connsiteX1808" fmla="*/ 16220621 w 29587260"/>
                <a:gd name="connsiteY1808" fmla="*/ 11710251 h 29586375"/>
                <a:gd name="connsiteX1809" fmla="*/ 15909985 w 29587260"/>
                <a:gd name="connsiteY1809" fmla="*/ 11088982 h 29586375"/>
                <a:gd name="connsiteX1810" fmla="*/ 13775098 w 29587260"/>
                <a:gd name="connsiteY1810" fmla="*/ 10467715 h 29586375"/>
                <a:gd name="connsiteX1811" fmla="*/ 14595170 w 29587260"/>
                <a:gd name="connsiteY1811" fmla="*/ 10467715 h 29586375"/>
                <a:gd name="connsiteX1812" fmla="*/ 14905805 w 29587260"/>
                <a:gd name="connsiteY1812" fmla="*/ 11088983 h 29586375"/>
                <a:gd name="connsiteX1813" fmla="*/ 14595170 w 29587260"/>
                <a:gd name="connsiteY1813" fmla="*/ 11710251 h 29586375"/>
                <a:gd name="connsiteX1814" fmla="*/ 13775098 w 29587260"/>
                <a:gd name="connsiteY1814" fmla="*/ 11710251 h 29586375"/>
                <a:gd name="connsiteX1815" fmla="*/ 13464466 w 29587260"/>
                <a:gd name="connsiteY1815" fmla="*/ 11088983 h 29586375"/>
                <a:gd name="connsiteX1816" fmla="*/ 11318049 w 29587260"/>
                <a:gd name="connsiteY1816" fmla="*/ 10467715 h 29586375"/>
                <a:gd name="connsiteX1817" fmla="*/ 12138120 w 29587260"/>
                <a:gd name="connsiteY1817" fmla="*/ 10467715 h 29586375"/>
                <a:gd name="connsiteX1818" fmla="*/ 12448754 w 29587260"/>
                <a:gd name="connsiteY1818" fmla="*/ 11088983 h 29586375"/>
                <a:gd name="connsiteX1819" fmla="*/ 12138120 w 29587260"/>
                <a:gd name="connsiteY1819" fmla="*/ 11710251 h 29586375"/>
                <a:gd name="connsiteX1820" fmla="*/ 11318049 w 29587260"/>
                <a:gd name="connsiteY1820" fmla="*/ 11710251 h 29586375"/>
                <a:gd name="connsiteX1821" fmla="*/ 11007414 w 29587260"/>
                <a:gd name="connsiteY1821" fmla="*/ 11088983 h 29586375"/>
                <a:gd name="connsiteX1822" fmla="*/ 8861000 w 29587260"/>
                <a:gd name="connsiteY1822" fmla="*/ 10467715 h 29586375"/>
                <a:gd name="connsiteX1823" fmla="*/ 9681071 w 29587260"/>
                <a:gd name="connsiteY1823" fmla="*/ 10467715 h 29586375"/>
                <a:gd name="connsiteX1824" fmla="*/ 9991706 w 29587260"/>
                <a:gd name="connsiteY1824" fmla="*/ 11088983 h 29586375"/>
                <a:gd name="connsiteX1825" fmla="*/ 9681071 w 29587260"/>
                <a:gd name="connsiteY1825" fmla="*/ 11710251 h 29586375"/>
                <a:gd name="connsiteX1826" fmla="*/ 8861000 w 29587260"/>
                <a:gd name="connsiteY1826" fmla="*/ 11710251 h 29586375"/>
                <a:gd name="connsiteX1827" fmla="*/ 8550365 w 29587260"/>
                <a:gd name="connsiteY1827" fmla="*/ 11088983 h 29586375"/>
                <a:gd name="connsiteX1828" fmla="*/ 6403949 w 29587260"/>
                <a:gd name="connsiteY1828" fmla="*/ 10467715 h 29586375"/>
                <a:gd name="connsiteX1829" fmla="*/ 7224020 w 29587260"/>
                <a:gd name="connsiteY1829" fmla="*/ 10467715 h 29586375"/>
                <a:gd name="connsiteX1830" fmla="*/ 7534655 w 29587260"/>
                <a:gd name="connsiteY1830" fmla="*/ 11088983 h 29586375"/>
                <a:gd name="connsiteX1831" fmla="*/ 7224020 w 29587260"/>
                <a:gd name="connsiteY1831" fmla="*/ 11710251 h 29586375"/>
                <a:gd name="connsiteX1832" fmla="*/ 6403949 w 29587260"/>
                <a:gd name="connsiteY1832" fmla="*/ 11710251 h 29586375"/>
                <a:gd name="connsiteX1833" fmla="*/ 6093315 w 29587260"/>
                <a:gd name="connsiteY1833" fmla="*/ 11088983 h 29586375"/>
                <a:gd name="connsiteX1834" fmla="*/ 3946928 w 29587260"/>
                <a:gd name="connsiteY1834" fmla="*/ 10467715 h 29586375"/>
                <a:gd name="connsiteX1835" fmla="*/ 4766999 w 29587260"/>
                <a:gd name="connsiteY1835" fmla="*/ 10467715 h 29586375"/>
                <a:gd name="connsiteX1836" fmla="*/ 5077606 w 29587260"/>
                <a:gd name="connsiteY1836" fmla="*/ 11088983 h 29586375"/>
                <a:gd name="connsiteX1837" fmla="*/ 4766999 w 29587260"/>
                <a:gd name="connsiteY1837" fmla="*/ 11710251 h 29586375"/>
                <a:gd name="connsiteX1838" fmla="*/ 3946928 w 29587260"/>
                <a:gd name="connsiteY1838" fmla="*/ 11710251 h 29586375"/>
                <a:gd name="connsiteX1839" fmla="*/ 3636295 w 29587260"/>
                <a:gd name="connsiteY1839" fmla="*/ 11088983 h 29586375"/>
                <a:gd name="connsiteX1840" fmla="*/ 1489866 w 29587260"/>
                <a:gd name="connsiteY1840" fmla="*/ 10467715 h 29586375"/>
                <a:gd name="connsiteX1841" fmla="*/ 2309943 w 29587260"/>
                <a:gd name="connsiteY1841" fmla="*/ 10467715 h 29586375"/>
                <a:gd name="connsiteX1842" fmla="*/ 2620578 w 29587260"/>
                <a:gd name="connsiteY1842" fmla="*/ 11088983 h 29586375"/>
                <a:gd name="connsiteX1843" fmla="*/ 2309943 w 29587260"/>
                <a:gd name="connsiteY1843" fmla="*/ 11710251 h 29586375"/>
                <a:gd name="connsiteX1844" fmla="*/ 1489866 w 29587260"/>
                <a:gd name="connsiteY1844" fmla="*/ 11710251 h 29586375"/>
                <a:gd name="connsiteX1845" fmla="*/ 1179232 w 29587260"/>
                <a:gd name="connsiteY1845" fmla="*/ 11088983 h 29586375"/>
                <a:gd name="connsiteX1846" fmla="*/ 27277320 w 29587260"/>
                <a:gd name="connsiteY1846" fmla="*/ 9793957 h 29586375"/>
                <a:gd name="connsiteX1847" fmla="*/ 28097392 w 29587260"/>
                <a:gd name="connsiteY1847" fmla="*/ 9793957 h 29586375"/>
                <a:gd name="connsiteX1848" fmla="*/ 28408028 w 29587260"/>
                <a:gd name="connsiteY1848" fmla="*/ 10415225 h 29586375"/>
                <a:gd name="connsiteX1849" fmla="*/ 28097392 w 29587260"/>
                <a:gd name="connsiteY1849" fmla="*/ 11036493 h 29586375"/>
                <a:gd name="connsiteX1850" fmla="*/ 27277320 w 29587260"/>
                <a:gd name="connsiteY1850" fmla="*/ 11036493 h 29586375"/>
                <a:gd name="connsiteX1851" fmla="*/ 26966688 w 29587260"/>
                <a:gd name="connsiteY1851" fmla="*/ 10415225 h 29586375"/>
                <a:gd name="connsiteX1852" fmla="*/ 24820272 w 29587260"/>
                <a:gd name="connsiteY1852" fmla="*/ 9793957 h 29586375"/>
                <a:gd name="connsiteX1853" fmla="*/ 25640344 w 29587260"/>
                <a:gd name="connsiteY1853" fmla="*/ 9793957 h 29586375"/>
                <a:gd name="connsiteX1854" fmla="*/ 25950976 w 29587260"/>
                <a:gd name="connsiteY1854" fmla="*/ 10415225 h 29586375"/>
                <a:gd name="connsiteX1855" fmla="*/ 25640344 w 29587260"/>
                <a:gd name="connsiteY1855" fmla="*/ 11036493 h 29586375"/>
                <a:gd name="connsiteX1856" fmla="*/ 24820272 w 29587260"/>
                <a:gd name="connsiteY1856" fmla="*/ 11036493 h 29586375"/>
                <a:gd name="connsiteX1857" fmla="*/ 24509648 w 29587260"/>
                <a:gd name="connsiteY1857" fmla="*/ 10415225 h 29586375"/>
                <a:gd name="connsiteX1858" fmla="*/ 22363249 w 29587260"/>
                <a:gd name="connsiteY1858" fmla="*/ 9793957 h 29586375"/>
                <a:gd name="connsiteX1859" fmla="*/ 23183325 w 29587260"/>
                <a:gd name="connsiteY1859" fmla="*/ 9793957 h 29586375"/>
                <a:gd name="connsiteX1860" fmla="*/ 23493961 w 29587260"/>
                <a:gd name="connsiteY1860" fmla="*/ 10415225 h 29586375"/>
                <a:gd name="connsiteX1861" fmla="*/ 23183325 w 29587260"/>
                <a:gd name="connsiteY1861" fmla="*/ 11036493 h 29586375"/>
                <a:gd name="connsiteX1862" fmla="*/ 22363249 w 29587260"/>
                <a:gd name="connsiteY1862" fmla="*/ 11036493 h 29586375"/>
                <a:gd name="connsiteX1863" fmla="*/ 22052613 w 29587260"/>
                <a:gd name="connsiteY1863" fmla="*/ 10415225 h 29586375"/>
                <a:gd name="connsiteX1864" fmla="*/ 19906193 w 29587260"/>
                <a:gd name="connsiteY1864" fmla="*/ 9793957 h 29586375"/>
                <a:gd name="connsiteX1865" fmla="*/ 20726263 w 29587260"/>
                <a:gd name="connsiteY1865" fmla="*/ 9793957 h 29586375"/>
                <a:gd name="connsiteX1866" fmla="*/ 21036897 w 29587260"/>
                <a:gd name="connsiteY1866" fmla="*/ 10415225 h 29586375"/>
                <a:gd name="connsiteX1867" fmla="*/ 20726263 w 29587260"/>
                <a:gd name="connsiteY1867" fmla="*/ 11036493 h 29586375"/>
                <a:gd name="connsiteX1868" fmla="*/ 19906193 w 29587260"/>
                <a:gd name="connsiteY1868" fmla="*/ 11036493 h 29586375"/>
                <a:gd name="connsiteX1869" fmla="*/ 19595559 w 29587260"/>
                <a:gd name="connsiteY1869" fmla="*/ 10415225 h 29586375"/>
                <a:gd name="connsiteX1870" fmla="*/ 17449145 w 29587260"/>
                <a:gd name="connsiteY1870" fmla="*/ 9793957 h 29586375"/>
                <a:gd name="connsiteX1871" fmla="*/ 18269217 w 29587260"/>
                <a:gd name="connsiteY1871" fmla="*/ 9793957 h 29586375"/>
                <a:gd name="connsiteX1872" fmla="*/ 18579849 w 29587260"/>
                <a:gd name="connsiteY1872" fmla="*/ 10415225 h 29586375"/>
                <a:gd name="connsiteX1873" fmla="*/ 18269217 w 29587260"/>
                <a:gd name="connsiteY1873" fmla="*/ 11036493 h 29586375"/>
                <a:gd name="connsiteX1874" fmla="*/ 17449145 w 29587260"/>
                <a:gd name="connsiteY1874" fmla="*/ 11036493 h 29586375"/>
                <a:gd name="connsiteX1875" fmla="*/ 17138511 w 29587260"/>
                <a:gd name="connsiteY1875" fmla="*/ 10415225 h 29586375"/>
                <a:gd name="connsiteX1876" fmla="*/ 14992098 w 29587260"/>
                <a:gd name="connsiteY1876" fmla="*/ 9793957 h 29586375"/>
                <a:gd name="connsiteX1877" fmla="*/ 15812169 w 29587260"/>
                <a:gd name="connsiteY1877" fmla="*/ 9793957 h 29586375"/>
                <a:gd name="connsiteX1878" fmla="*/ 16122805 w 29587260"/>
                <a:gd name="connsiteY1878" fmla="*/ 10415225 h 29586375"/>
                <a:gd name="connsiteX1879" fmla="*/ 15812169 w 29587260"/>
                <a:gd name="connsiteY1879" fmla="*/ 11036493 h 29586375"/>
                <a:gd name="connsiteX1880" fmla="*/ 14992098 w 29587260"/>
                <a:gd name="connsiteY1880" fmla="*/ 11036493 h 29586375"/>
                <a:gd name="connsiteX1881" fmla="*/ 14681466 w 29587260"/>
                <a:gd name="connsiteY1881" fmla="*/ 10415225 h 29586375"/>
                <a:gd name="connsiteX1882" fmla="*/ 12546574 w 29587260"/>
                <a:gd name="connsiteY1882" fmla="*/ 9793957 h 29586375"/>
                <a:gd name="connsiteX1883" fmla="*/ 13366646 w 29587260"/>
                <a:gd name="connsiteY1883" fmla="*/ 9793957 h 29586375"/>
                <a:gd name="connsiteX1884" fmla="*/ 13677278 w 29587260"/>
                <a:gd name="connsiteY1884" fmla="*/ 10415225 h 29586375"/>
                <a:gd name="connsiteX1885" fmla="*/ 13366646 w 29587260"/>
                <a:gd name="connsiteY1885" fmla="*/ 11036493 h 29586375"/>
                <a:gd name="connsiteX1886" fmla="*/ 12546574 w 29587260"/>
                <a:gd name="connsiteY1886" fmla="*/ 11036493 h 29586375"/>
                <a:gd name="connsiteX1887" fmla="*/ 12235938 w 29587260"/>
                <a:gd name="connsiteY1887" fmla="*/ 10415225 h 29586375"/>
                <a:gd name="connsiteX1888" fmla="*/ 10089524 w 29587260"/>
                <a:gd name="connsiteY1888" fmla="*/ 9793957 h 29586375"/>
                <a:gd name="connsiteX1889" fmla="*/ 10909596 w 29587260"/>
                <a:gd name="connsiteY1889" fmla="*/ 9793957 h 29586375"/>
                <a:gd name="connsiteX1890" fmla="*/ 11220230 w 29587260"/>
                <a:gd name="connsiteY1890" fmla="*/ 10415225 h 29586375"/>
                <a:gd name="connsiteX1891" fmla="*/ 10909596 w 29587260"/>
                <a:gd name="connsiteY1891" fmla="*/ 11036493 h 29586375"/>
                <a:gd name="connsiteX1892" fmla="*/ 10089524 w 29587260"/>
                <a:gd name="connsiteY1892" fmla="*/ 11036493 h 29586375"/>
                <a:gd name="connsiteX1893" fmla="*/ 9778890 w 29587260"/>
                <a:gd name="connsiteY1893" fmla="*/ 10415225 h 29586375"/>
                <a:gd name="connsiteX1894" fmla="*/ 7632473 w 29587260"/>
                <a:gd name="connsiteY1894" fmla="*/ 9793957 h 29586375"/>
                <a:gd name="connsiteX1895" fmla="*/ 8452545 w 29587260"/>
                <a:gd name="connsiteY1895" fmla="*/ 9793957 h 29586375"/>
                <a:gd name="connsiteX1896" fmla="*/ 8763180 w 29587260"/>
                <a:gd name="connsiteY1896" fmla="*/ 10415225 h 29586375"/>
                <a:gd name="connsiteX1897" fmla="*/ 8452545 w 29587260"/>
                <a:gd name="connsiteY1897" fmla="*/ 11036493 h 29586375"/>
                <a:gd name="connsiteX1898" fmla="*/ 7632473 w 29587260"/>
                <a:gd name="connsiteY1898" fmla="*/ 11036493 h 29586375"/>
                <a:gd name="connsiteX1899" fmla="*/ 7321840 w 29587260"/>
                <a:gd name="connsiteY1899" fmla="*/ 10415225 h 29586375"/>
                <a:gd name="connsiteX1900" fmla="*/ 5175423 w 29587260"/>
                <a:gd name="connsiteY1900" fmla="*/ 9793957 h 29586375"/>
                <a:gd name="connsiteX1901" fmla="*/ 5995496 w 29587260"/>
                <a:gd name="connsiteY1901" fmla="*/ 9793957 h 29586375"/>
                <a:gd name="connsiteX1902" fmla="*/ 6306130 w 29587260"/>
                <a:gd name="connsiteY1902" fmla="*/ 10415225 h 29586375"/>
                <a:gd name="connsiteX1903" fmla="*/ 5995496 w 29587260"/>
                <a:gd name="connsiteY1903" fmla="*/ 11036493 h 29586375"/>
                <a:gd name="connsiteX1904" fmla="*/ 5175423 w 29587260"/>
                <a:gd name="connsiteY1904" fmla="*/ 11036493 h 29586375"/>
                <a:gd name="connsiteX1905" fmla="*/ 4864801 w 29587260"/>
                <a:gd name="connsiteY1905" fmla="*/ 10415225 h 29586375"/>
                <a:gd name="connsiteX1906" fmla="*/ 2718401 w 29587260"/>
                <a:gd name="connsiteY1906" fmla="*/ 9793957 h 29586375"/>
                <a:gd name="connsiteX1907" fmla="*/ 3538478 w 29587260"/>
                <a:gd name="connsiteY1907" fmla="*/ 9793957 h 29586375"/>
                <a:gd name="connsiteX1908" fmla="*/ 3849114 w 29587260"/>
                <a:gd name="connsiteY1908" fmla="*/ 10415225 h 29586375"/>
                <a:gd name="connsiteX1909" fmla="*/ 3538478 w 29587260"/>
                <a:gd name="connsiteY1909" fmla="*/ 11036493 h 29586375"/>
                <a:gd name="connsiteX1910" fmla="*/ 2718401 w 29587260"/>
                <a:gd name="connsiteY1910" fmla="*/ 11036493 h 29586375"/>
                <a:gd name="connsiteX1911" fmla="*/ 2407765 w 29587260"/>
                <a:gd name="connsiteY1911" fmla="*/ 10415225 h 29586375"/>
                <a:gd name="connsiteX1912" fmla="*/ 868008 w 29587260"/>
                <a:gd name="connsiteY1912" fmla="*/ 9793957 h 29586375"/>
                <a:gd name="connsiteX1913" fmla="*/ 1081414 w 29587260"/>
                <a:gd name="connsiteY1913" fmla="*/ 9793957 h 29586375"/>
                <a:gd name="connsiteX1914" fmla="*/ 1392049 w 29587260"/>
                <a:gd name="connsiteY1914" fmla="*/ 10415225 h 29586375"/>
                <a:gd name="connsiteX1915" fmla="*/ 1081414 w 29587260"/>
                <a:gd name="connsiteY1915" fmla="*/ 11036493 h 29586375"/>
                <a:gd name="connsiteX1916" fmla="*/ 482529 w 29587260"/>
                <a:gd name="connsiteY1916" fmla="*/ 11036493 h 29586375"/>
                <a:gd name="connsiteX1917" fmla="*/ 664982 w 29587260"/>
                <a:gd name="connsiteY1917" fmla="*/ 10393980 h 29586375"/>
                <a:gd name="connsiteX1918" fmla="*/ 28479366 w 29587260"/>
                <a:gd name="connsiteY1918" fmla="*/ 9173162 h 29586375"/>
                <a:gd name="connsiteX1919" fmla="*/ 28689696 w 29587260"/>
                <a:gd name="connsiteY1919" fmla="*/ 9706602 h 29586375"/>
                <a:gd name="connsiteX1920" fmla="*/ 28911706 w 29587260"/>
                <a:gd name="connsiteY1920" fmla="*/ 10362735 h 29586375"/>
                <a:gd name="connsiteX1921" fmla="*/ 28505848 w 29587260"/>
                <a:gd name="connsiteY1921" fmla="*/ 10362735 h 29586375"/>
                <a:gd name="connsiteX1922" fmla="*/ 28195212 w 29587260"/>
                <a:gd name="connsiteY1922" fmla="*/ 9741467 h 29586375"/>
                <a:gd name="connsiteX1923" fmla="*/ 26048796 w 29587260"/>
                <a:gd name="connsiteY1923" fmla="*/ 9120199 h 29586375"/>
                <a:gd name="connsiteX1924" fmla="*/ 26868868 w 29587260"/>
                <a:gd name="connsiteY1924" fmla="*/ 9120199 h 29586375"/>
                <a:gd name="connsiteX1925" fmla="*/ 27179504 w 29587260"/>
                <a:gd name="connsiteY1925" fmla="*/ 9741467 h 29586375"/>
                <a:gd name="connsiteX1926" fmla="*/ 26868868 w 29587260"/>
                <a:gd name="connsiteY1926" fmla="*/ 10362735 h 29586375"/>
                <a:gd name="connsiteX1927" fmla="*/ 26048796 w 29587260"/>
                <a:gd name="connsiteY1927" fmla="*/ 10362735 h 29586375"/>
                <a:gd name="connsiteX1928" fmla="*/ 25738164 w 29587260"/>
                <a:gd name="connsiteY1928" fmla="*/ 9741467 h 29586375"/>
                <a:gd name="connsiteX1929" fmla="*/ 23591781 w 29587260"/>
                <a:gd name="connsiteY1929" fmla="*/ 9120199 h 29586375"/>
                <a:gd name="connsiteX1930" fmla="*/ 24411848 w 29587260"/>
                <a:gd name="connsiteY1930" fmla="*/ 9120199 h 29586375"/>
                <a:gd name="connsiteX1931" fmla="*/ 24722452 w 29587260"/>
                <a:gd name="connsiteY1931" fmla="*/ 9741467 h 29586375"/>
                <a:gd name="connsiteX1932" fmla="*/ 24411848 w 29587260"/>
                <a:gd name="connsiteY1932" fmla="*/ 10362735 h 29586375"/>
                <a:gd name="connsiteX1933" fmla="*/ 23591781 w 29587260"/>
                <a:gd name="connsiteY1933" fmla="*/ 10362735 h 29586375"/>
                <a:gd name="connsiteX1934" fmla="*/ 23281145 w 29587260"/>
                <a:gd name="connsiteY1934" fmla="*/ 9741467 h 29586375"/>
                <a:gd name="connsiteX1935" fmla="*/ 21134717 w 29587260"/>
                <a:gd name="connsiteY1935" fmla="*/ 9120199 h 29586375"/>
                <a:gd name="connsiteX1936" fmla="*/ 21954793 w 29587260"/>
                <a:gd name="connsiteY1936" fmla="*/ 9120199 h 29586375"/>
                <a:gd name="connsiteX1937" fmla="*/ 22265429 w 29587260"/>
                <a:gd name="connsiteY1937" fmla="*/ 9741467 h 29586375"/>
                <a:gd name="connsiteX1938" fmla="*/ 21954793 w 29587260"/>
                <a:gd name="connsiteY1938" fmla="*/ 10362735 h 29586375"/>
                <a:gd name="connsiteX1939" fmla="*/ 21134717 w 29587260"/>
                <a:gd name="connsiteY1939" fmla="*/ 10362735 h 29586375"/>
                <a:gd name="connsiteX1940" fmla="*/ 20824081 w 29587260"/>
                <a:gd name="connsiteY1940" fmla="*/ 9741467 h 29586375"/>
                <a:gd name="connsiteX1941" fmla="*/ 18677669 w 29587260"/>
                <a:gd name="connsiteY1941" fmla="*/ 9120199 h 29586375"/>
                <a:gd name="connsiteX1942" fmla="*/ 19497741 w 29587260"/>
                <a:gd name="connsiteY1942" fmla="*/ 9120199 h 29586375"/>
                <a:gd name="connsiteX1943" fmla="*/ 19808373 w 29587260"/>
                <a:gd name="connsiteY1943" fmla="*/ 9741467 h 29586375"/>
                <a:gd name="connsiteX1944" fmla="*/ 19497741 w 29587260"/>
                <a:gd name="connsiteY1944" fmla="*/ 10362735 h 29586375"/>
                <a:gd name="connsiteX1945" fmla="*/ 18677669 w 29587260"/>
                <a:gd name="connsiteY1945" fmla="*/ 10362735 h 29586375"/>
                <a:gd name="connsiteX1946" fmla="*/ 18367037 w 29587260"/>
                <a:gd name="connsiteY1946" fmla="*/ 9741467 h 29586375"/>
                <a:gd name="connsiteX1947" fmla="*/ 16220621 w 29587260"/>
                <a:gd name="connsiteY1947" fmla="*/ 9120199 h 29586375"/>
                <a:gd name="connsiteX1948" fmla="*/ 17040693 w 29587260"/>
                <a:gd name="connsiteY1948" fmla="*/ 9120199 h 29586375"/>
                <a:gd name="connsiteX1949" fmla="*/ 17351327 w 29587260"/>
                <a:gd name="connsiteY1949" fmla="*/ 9741467 h 29586375"/>
                <a:gd name="connsiteX1950" fmla="*/ 17040693 w 29587260"/>
                <a:gd name="connsiteY1950" fmla="*/ 10362735 h 29586375"/>
                <a:gd name="connsiteX1951" fmla="*/ 16220621 w 29587260"/>
                <a:gd name="connsiteY1951" fmla="*/ 10362735 h 29586375"/>
                <a:gd name="connsiteX1952" fmla="*/ 15909989 w 29587260"/>
                <a:gd name="connsiteY1952" fmla="*/ 9741467 h 29586375"/>
                <a:gd name="connsiteX1953" fmla="*/ 13775098 w 29587260"/>
                <a:gd name="connsiteY1953" fmla="*/ 9120199 h 29586375"/>
                <a:gd name="connsiteX1954" fmla="*/ 14595170 w 29587260"/>
                <a:gd name="connsiteY1954" fmla="*/ 9120199 h 29586375"/>
                <a:gd name="connsiteX1955" fmla="*/ 14905805 w 29587260"/>
                <a:gd name="connsiteY1955" fmla="*/ 9741467 h 29586375"/>
                <a:gd name="connsiteX1956" fmla="*/ 14595170 w 29587260"/>
                <a:gd name="connsiteY1956" fmla="*/ 10362735 h 29586375"/>
                <a:gd name="connsiteX1957" fmla="*/ 13775098 w 29587260"/>
                <a:gd name="connsiteY1957" fmla="*/ 10362735 h 29586375"/>
                <a:gd name="connsiteX1958" fmla="*/ 13464466 w 29587260"/>
                <a:gd name="connsiteY1958" fmla="*/ 9741467 h 29586375"/>
                <a:gd name="connsiteX1959" fmla="*/ 11318049 w 29587260"/>
                <a:gd name="connsiteY1959" fmla="*/ 9120199 h 29586375"/>
                <a:gd name="connsiteX1960" fmla="*/ 12138120 w 29587260"/>
                <a:gd name="connsiteY1960" fmla="*/ 9120199 h 29586375"/>
                <a:gd name="connsiteX1961" fmla="*/ 12448754 w 29587260"/>
                <a:gd name="connsiteY1961" fmla="*/ 9741467 h 29586375"/>
                <a:gd name="connsiteX1962" fmla="*/ 12138120 w 29587260"/>
                <a:gd name="connsiteY1962" fmla="*/ 10362735 h 29586375"/>
                <a:gd name="connsiteX1963" fmla="*/ 11318049 w 29587260"/>
                <a:gd name="connsiteY1963" fmla="*/ 10362735 h 29586375"/>
                <a:gd name="connsiteX1964" fmla="*/ 11007414 w 29587260"/>
                <a:gd name="connsiteY1964" fmla="*/ 9741467 h 29586375"/>
                <a:gd name="connsiteX1965" fmla="*/ 8861000 w 29587260"/>
                <a:gd name="connsiteY1965" fmla="*/ 9120199 h 29586375"/>
                <a:gd name="connsiteX1966" fmla="*/ 9681071 w 29587260"/>
                <a:gd name="connsiteY1966" fmla="*/ 9120199 h 29586375"/>
                <a:gd name="connsiteX1967" fmla="*/ 9991706 w 29587260"/>
                <a:gd name="connsiteY1967" fmla="*/ 9741467 h 29586375"/>
                <a:gd name="connsiteX1968" fmla="*/ 9681071 w 29587260"/>
                <a:gd name="connsiteY1968" fmla="*/ 10362735 h 29586375"/>
                <a:gd name="connsiteX1969" fmla="*/ 8861000 w 29587260"/>
                <a:gd name="connsiteY1969" fmla="*/ 10362735 h 29586375"/>
                <a:gd name="connsiteX1970" fmla="*/ 8550365 w 29587260"/>
                <a:gd name="connsiteY1970" fmla="*/ 9741467 h 29586375"/>
                <a:gd name="connsiteX1971" fmla="*/ 6403949 w 29587260"/>
                <a:gd name="connsiteY1971" fmla="*/ 9120199 h 29586375"/>
                <a:gd name="connsiteX1972" fmla="*/ 7224020 w 29587260"/>
                <a:gd name="connsiteY1972" fmla="*/ 9120199 h 29586375"/>
                <a:gd name="connsiteX1973" fmla="*/ 7534655 w 29587260"/>
                <a:gd name="connsiteY1973" fmla="*/ 9741467 h 29586375"/>
                <a:gd name="connsiteX1974" fmla="*/ 7224020 w 29587260"/>
                <a:gd name="connsiteY1974" fmla="*/ 10362735 h 29586375"/>
                <a:gd name="connsiteX1975" fmla="*/ 6403949 w 29587260"/>
                <a:gd name="connsiteY1975" fmla="*/ 10362735 h 29586375"/>
                <a:gd name="connsiteX1976" fmla="*/ 6093315 w 29587260"/>
                <a:gd name="connsiteY1976" fmla="*/ 9741467 h 29586375"/>
                <a:gd name="connsiteX1977" fmla="*/ 3946932 w 29587260"/>
                <a:gd name="connsiteY1977" fmla="*/ 9120199 h 29586375"/>
                <a:gd name="connsiteX1978" fmla="*/ 4767000 w 29587260"/>
                <a:gd name="connsiteY1978" fmla="*/ 9120199 h 29586375"/>
                <a:gd name="connsiteX1979" fmla="*/ 5077606 w 29587260"/>
                <a:gd name="connsiteY1979" fmla="*/ 9741467 h 29586375"/>
                <a:gd name="connsiteX1980" fmla="*/ 4767000 w 29587260"/>
                <a:gd name="connsiteY1980" fmla="*/ 10362735 h 29586375"/>
                <a:gd name="connsiteX1981" fmla="*/ 3946932 w 29587260"/>
                <a:gd name="connsiteY1981" fmla="*/ 10362735 h 29586375"/>
                <a:gd name="connsiteX1982" fmla="*/ 3636298 w 29587260"/>
                <a:gd name="connsiteY1982" fmla="*/ 9741467 h 29586375"/>
                <a:gd name="connsiteX1983" fmla="*/ 1489868 w 29587260"/>
                <a:gd name="connsiteY1983" fmla="*/ 9120199 h 29586375"/>
                <a:gd name="connsiteX1984" fmla="*/ 2309945 w 29587260"/>
                <a:gd name="connsiteY1984" fmla="*/ 9120199 h 29586375"/>
                <a:gd name="connsiteX1985" fmla="*/ 2620581 w 29587260"/>
                <a:gd name="connsiteY1985" fmla="*/ 9741467 h 29586375"/>
                <a:gd name="connsiteX1986" fmla="*/ 2309945 w 29587260"/>
                <a:gd name="connsiteY1986" fmla="*/ 10362735 h 29586375"/>
                <a:gd name="connsiteX1987" fmla="*/ 1489868 w 29587260"/>
                <a:gd name="connsiteY1987" fmla="*/ 10362735 h 29586375"/>
                <a:gd name="connsiteX1988" fmla="*/ 1179233 w 29587260"/>
                <a:gd name="connsiteY1988" fmla="*/ 9741467 h 29586375"/>
                <a:gd name="connsiteX1989" fmla="*/ 1263481 w 29587260"/>
                <a:gd name="connsiteY1989" fmla="*/ 8811320 h 29586375"/>
                <a:gd name="connsiteX1990" fmla="*/ 1392050 w 29587260"/>
                <a:gd name="connsiteY1990" fmla="*/ 9068458 h 29586375"/>
                <a:gd name="connsiteX1991" fmla="*/ 1081417 w 29587260"/>
                <a:gd name="connsiteY1991" fmla="*/ 9689726 h 29586375"/>
                <a:gd name="connsiteX1992" fmla="*/ 904220 w 29587260"/>
                <a:gd name="connsiteY1992" fmla="*/ 9689726 h 29586375"/>
                <a:gd name="connsiteX1993" fmla="*/ 1162451 w 29587260"/>
                <a:gd name="connsiteY1993" fmla="*/ 9034794 h 29586375"/>
                <a:gd name="connsiteX1994" fmla="*/ 27277320 w 29587260"/>
                <a:gd name="connsiteY1994" fmla="*/ 8447189 h 29586375"/>
                <a:gd name="connsiteX1995" fmla="*/ 28097392 w 29587260"/>
                <a:gd name="connsiteY1995" fmla="*/ 8447189 h 29586375"/>
                <a:gd name="connsiteX1996" fmla="*/ 28408028 w 29587260"/>
                <a:gd name="connsiteY1996" fmla="*/ 9068458 h 29586375"/>
                <a:gd name="connsiteX1997" fmla="*/ 28097392 w 29587260"/>
                <a:gd name="connsiteY1997" fmla="*/ 9689726 h 29586375"/>
                <a:gd name="connsiteX1998" fmla="*/ 27277320 w 29587260"/>
                <a:gd name="connsiteY1998" fmla="*/ 9689726 h 29586375"/>
                <a:gd name="connsiteX1999" fmla="*/ 26966688 w 29587260"/>
                <a:gd name="connsiteY1999" fmla="*/ 9068458 h 29586375"/>
                <a:gd name="connsiteX2000" fmla="*/ 24820272 w 29587260"/>
                <a:gd name="connsiteY2000" fmla="*/ 8447189 h 29586375"/>
                <a:gd name="connsiteX2001" fmla="*/ 25640344 w 29587260"/>
                <a:gd name="connsiteY2001" fmla="*/ 8447189 h 29586375"/>
                <a:gd name="connsiteX2002" fmla="*/ 25950976 w 29587260"/>
                <a:gd name="connsiteY2002" fmla="*/ 9068458 h 29586375"/>
                <a:gd name="connsiteX2003" fmla="*/ 25640344 w 29587260"/>
                <a:gd name="connsiteY2003" fmla="*/ 9689726 h 29586375"/>
                <a:gd name="connsiteX2004" fmla="*/ 24820272 w 29587260"/>
                <a:gd name="connsiteY2004" fmla="*/ 9689726 h 29586375"/>
                <a:gd name="connsiteX2005" fmla="*/ 24509652 w 29587260"/>
                <a:gd name="connsiteY2005" fmla="*/ 9068458 h 29586375"/>
                <a:gd name="connsiteX2006" fmla="*/ 22363253 w 29587260"/>
                <a:gd name="connsiteY2006" fmla="*/ 8447189 h 29586375"/>
                <a:gd name="connsiteX2007" fmla="*/ 23183329 w 29587260"/>
                <a:gd name="connsiteY2007" fmla="*/ 8447189 h 29586375"/>
                <a:gd name="connsiteX2008" fmla="*/ 23493965 w 29587260"/>
                <a:gd name="connsiteY2008" fmla="*/ 9068458 h 29586375"/>
                <a:gd name="connsiteX2009" fmla="*/ 23183329 w 29587260"/>
                <a:gd name="connsiteY2009" fmla="*/ 9689726 h 29586375"/>
                <a:gd name="connsiteX2010" fmla="*/ 22363253 w 29587260"/>
                <a:gd name="connsiteY2010" fmla="*/ 9689726 h 29586375"/>
                <a:gd name="connsiteX2011" fmla="*/ 22052617 w 29587260"/>
                <a:gd name="connsiteY2011" fmla="*/ 9068458 h 29586375"/>
                <a:gd name="connsiteX2012" fmla="*/ 19906193 w 29587260"/>
                <a:gd name="connsiteY2012" fmla="*/ 8447189 h 29586375"/>
                <a:gd name="connsiteX2013" fmla="*/ 20726265 w 29587260"/>
                <a:gd name="connsiteY2013" fmla="*/ 8447189 h 29586375"/>
                <a:gd name="connsiteX2014" fmla="*/ 21036899 w 29587260"/>
                <a:gd name="connsiteY2014" fmla="*/ 9068458 h 29586375"/>
                <a:gd name="connsiteX2015" fmla="*/ 20726265 w 29587260"/>
                <a:gd name="connsiteY2015" fmla="*/ 9689726 h 29586375"/>
                <a:gd name="connsiteX2016" fmla="*/ 19906193 w 29587260"/>
                <a:gd name="connsiteY2016" fmla="*/ 9689726 h 29586375"/>
                <a:gd name="connsiteX2017" fmla="*/ 19595561 w 29587260"/>
                <a:gd name="connsiteY2017" fmla="*/ 9068458 h 29586375"/>
                <a:gd name="connsiteX2018" fmla="*/ 17449149 w 29587260"/>
                <a:gd name="connsiteY2018" fmla="*/ 8447189 h 29586375"/>
                <a:gd name="connsiteX2019" fmla="*/ 18269219 w 29587260"/>
                <a:gd name="connsiteY2019" fmla="*/ 8447189 h 29586375"/>
                <a:gd name="connsiteX2020" fmla="*/ 18579853 w 29587260"/>
                <a:gd name="connsiteY2020" fmla="*/ 9068458 h 29586375"/>
                <a:gd name="connsiteX2021" fmla="*/ 18269219 w 29587260"/>
                <a:gd name="connsiteY2021" fmla="*/ 9689726 h 29586375"/>
                <a:gd name="connsiteX2022" fmla="*/ 17449149 w 29587260"/>
                <a:gd name="connsiteY2022" fmla="*/ 9689726 h 29586375"/>
                <a:gd name="connsiteX2023" fmla="*/ 17138513 w 29587260"/>
                <a:gd name="connsiteY2023" fmla="*/ 9068458 h 29586375"/>
                <a:gd name="connsiteX2024" fmla="*/ 14992101 w 29587260"/>
                <a:gd name="connsiteY2024" fmla="*/ 8447189 h 29586375"/>
                <a:gd name="connsiteX2025" fmla="*/ 15812171 w 29587260"/>
                <a:gd name="connsiteY2025" fmla="*/ 8447189 h 29586375"/>
                <a:gd name="connsiteX2026" fmla="*/ 16122807 w 29587260"/>
                <a:gd name="connsiteY2026" fmla="*/ 9068458 h 29586375"/>
                <a:gd name="connsiteX2027" fmla="*/ 15812171 w 29587260"/>
                <a:gd name="connsiteY2027" fmla="*/ 9689726 h 29586375"/>
                <a:gd name="connsiteX2028" fmla="*/ 14992101 w 29587260"/>
                <a:gd name="connsiteY2028" fmla="*/ 9689726 h 29586375"/>
                <a:gd name="connsiteX2029" fmla="*/ 14681470 w 29587260"/>
                <a:gd name="connsiteY2029" fmla="*/ 9068458 h 29586375"/>
                <a:gd name="connsiteX2030" fmla="*/ 12546574 w 29587260"/>
                <a:gd name="connsiteY2030" fmla="*/ 8447189 h 29586375"/>
                <a:gd name="connsiteX2031" fmla="*/ 13366646 w 29587260"/>
                <a:gd name="connsiteY2031" fmla="*/ 8447189 h 29586375"/>
                <a:gd name="connsiteX2032" fmla="*/ 13677278 w 29587260"/>
                <a:gd name="connsiteY2032" fmla="*/ 9068458 h 29586375"/>
                <a:gd name="connsiteX2033" fmla="*/ 13366646 w 29587260"/>
                <a:gd name="connsiteY2033" fmla="*/ 9689726 h 29586375"/>
                <a:gd name="connsiteX2034" fmla="*/ 12546574 w 29587260"/>
                <a:gd name="connsiteY2034" fmla="*/ 9689726 h 29586375"/>
                <a:gd name="connsiteX2035" fmla="*/ 12235938 w 29587260"/>
                <a:gd name="connsiteY2035" fmla="*/ 9068458 h 29586375"/>
                <a:gd name="connsiteX2036" fmla="*/ 10089524 w 29587260"/>
                <a:gd name="connsiteY2036" fmla="*/ 8447189 h 29586375"/>
                <a:gd name="connsiteX2037" fmla="*/ 10909596 w 29587260"/>
                <a:gd name="connsiteY2037" fmla="*/ 8447189 h 29586375"/>
                <a:gd name="connsiteX2038" fmla="*/ 11220230 w 29587260"/>
                <a:gd name="connsiteY2038" fmla="*/ 9068458 h 29586375"/>
                <a:gd name="connsiteX2039" fmla="*/ 10909596 w 29587260"/>
                <a:gd name="connsiteY2039" fmla="*/ 9689726 h 29586375"/>
                <a:gd name="connsiteX2040" fmla="*/ 10089524 w 29587260"/>
                <a:gd name="connsiteY2040" fmla="*/ 9689726 h 29586375"/>
                <a:gd name="connsiteX2041" fmla="*/ 9778890 w 29587260"/>
                <a:gd name="connsiteY2041" fmla="*/ 9068458 h 29586375"/>
                <a:gd name="connsiteX2042" fmla="*/ 7632473 w 29587260"/>
                <a:gd name="connsiteY2042" fmla="*/ 8447189 h 29586375"/>
                <a:gd name="connsiteX2043" fmla="*/ 8452545 w 29587260"/>
                <a:gd name="connsiteY2043" fmla="*/ 8447189 h 29586375"/>
                <a:gd name="connsiteX2044" fmla="*/ 8763180 w 29587260"/>
                <a:gd name="connsiteY2044" fmla="*/ 9068458 h 29586375"/>
                <a:gd name="connsiteX2045" fmla="*/ 8452545 w 29587260"/>
                <a:gd name="connsiteY2045" fmla="*/ 9689726 h 29586375"/>
                <a:gd name="connsiteX2046" fmla="*/ 7632473 w 29587260"/>
                <a:gd name="connsiteY2046" fmla="*/ 9689726 h 29586375"/>
                <a:gd name="connsiteX2047" fmla="*/ 7321840 w 29587260"/>
                <a:gd name="connsiteY2047" fmla="*/ 9068458 h 29586375"/>
                <a:gd name="connsiteX2048" fmla="*/ 5175423 w 29587260"/>
                <a:gd name="connsiteY2048" fmla="*/ 8447189 h 29586375"/>
                <a:gd name="connsiteX2049" fmla="*/ 5995496 w 29587260"/>
                <a:gd name="connsiteY2049" fmla="*/ 8447189 h 29586375"/>
                <a:gd name="connsiteX2050" fmla="*/ 6306130 w 29587260"/>
                <a:gd name="connsiteY2050" fmla="*/ 9068458 h 29586375"/>
                <a:gd name="connsiteX2051" fmla="*/ 5995496 w 29587260"/>
                <a:gd name="connsiteY2051" fmla="*/ 9689726 h 29586375"/>
                <a:gd name="connsiteX2052" fmla="*/ 5175423 w 29587260"/>
                <a:gd name="connsiteY2052" fmla="*/ 9689726 h 29586375"/>
                <a:gd name="connsiteX2053" fmla="*/ 4864804 w 29587260"/>
                <a:gd name="connsiteY2053" fmla="*/ 9068458 h 29586375"/>
                <a:gd name="connsiteX2054" fmla="*/ 2718404 w 29587260"/>
                <a:gd name="connsiteY2054" fmla="*/ 8447189 h 29586375"/>
                <a:gd name="connsiteX2055" fmla="*/ 3538481 w 29587260"/>
                <a:gd name="connsiteY2055" fmla="*/ 8447189 h 29586375"/>
                <a:gd name="connsiteX2056" fmla="*/ 3849117 w 29587260"/>
                <a:gd name="connsiteY2056" fmla="*/ 9068458 h 29586375"/>
                <a:gd name="connsiteX2057" fmla="*/ 3538481 w 29587260"/>
                <a:gd name="connsiteY2057" fmla="*/ 9689726 h 29586375"/>
                <a:gd name="connsiteX2058" fmla="*/ 2718404 w 29587260"/>
                <a:gd name="connsiteY2058" fmla="*/ 9689726 h 29586375"/>
                <a:gd name="connsiteX2059" fmla="*/ 2407768 w 29587260"/>
                <a:gd name="connsiteY2059" fmla="*/ 9068458 h 29586375"/>
                <a:gd name="connsiteX2060" fmla="*/ 26048796 w 29587260"/>
                <a:gd name="connsiteY2060" fmla="*/ 7773432 h 29586375"/>
                <a:gd name="connsiteX2061" fmla="*/ 26868868 w 29587260"/>
                <a:gd name="connsiteY2061" fmla="*/ 7773432 h 29586375"/>
                <a:gd name="connsiteX2062" fmla="*/ 27179504 w 29587260"/>
                <a:gd name="connsiteY2062" fmla="*/ 8394700 h 29586375"/>
                <a:gd name="connsiteX2063" fmla="*/ 26868868 w 29587260"/>
                <a:gd name="connsiteY2063" fmla="*/ 9015967 h 29586375"/>
                <a:gd name="connsiteX2064" fmla="*/ 26048796 w 29587260"/>
                <a:gd name="connsiteY2064" fmla="*/ 9015967 h 29586375"/>
                <a:gd name="connsiteX2065" fmla="*/ 25738164 w 29587260"/>
                <a:gd name="connsiteY2065" fmla="*/ 8394700 h 29586375"/>
                <a:gd name="connsiteX2066" fmla="*/ 23591785 w 29587260"/>
                <a:gd name="connsiteY2066" fmla="*/ 7773432 h 29586375"/>
                <a:gd name="connsiteX2067" fmla="*/ 24411852 w 29587260"/>
                <a:gd name="connsiteY2067" fmla="*/ 7773432 h 29586375"/>
                <a:gd name="connsiteX2068" fmla="*/ 24722452 w 29587260"/>
                <a:gd name="connsiteY2068" fmla="*/ 8394700 h 29586375"/>
                <a:gd name="connsiteX2069" fmla="*/ 24411852 w 29587260"/>
                <a:gd name="connsiteY2069" fmla="*/ 9015967 h 29586375"/>
                <a:gd name="connsiteX2070" fmla="*/ 23591785 w 29587260"/>
                <a:gd name="connsiteY2070" fmla="*/ 9015967 h 29586375"/>
                <a:gd name="connsiteX2071" fmla="*/ 23281149 w 29587260"/>
                <a:gd name="connsiteY2071" fmla="*/ 8394700 h 29586375"/>
                <a:gd name="connsiteX2072" fmla="*/ 21134717 w 29587260"/>
                <a:gd name="connsiteY2072" fmla="*/ 7773432 h 29586375"/>
                <a:gd name="connsiteX2073" fmla="*/ 21954797 w 29587260"/>
                <a:gd name="connsiteY2073" fmla="*/ 7773432 h 29586375"/>
                <a:gd name="connsiteX2074" fmla="*/ 22265433 w 29587260"/>
                <a:gd name="connsiteY2074" fmla="*/ 8394700 h 29586375"/>
                <a:gd name="connsiteX2075" fmla="*/ 21954797 w 29587260"/>
                <a:gd name="connsiteY2075" fmla="*/ 9015967 h 29586375"/>
                <a:gd name="connsiteX2076" fmla="*/ 21134717 w 29587260"/>
                <a:gd name="connsiteY2076" fmla="*/ 9015967 h 29586375"/>
                <a:gd name="connsiteX2077" fmla="*/ 20824085 w 29587260"/>
                <a:gd name="connsiteY2077" fmla="*/ 8394700 h 29586375"/>
                <a:gd name="connsiteX2078" fmla="*/ 18677673 w 29587260"/>
                <a:gd name="connsiteY2078" fmla="*/ 7773432 h 29586375"/>
                <a:gd name="connsiteX2079" fmla="*/ 19497743 w 29587260"/>
                <a:gd name="connsiteY2079" fmla="*/ 7773432 h 29586375"/>
                <a:gd name="connsiteX2080" fmla="*/ 19808377 w 29587260"/>
                <a:gd name="connsiteY2080" fmla="*/ 8394700 h 29586375"/>
                <a:gd name="connsiteX2081" fmla="*/ 19497743 w 29587260"/>
                <a:gd name="connsiteY2081" fmla="*/ 9015967 h 29586375"/>
                <a:gd name="connsiteX2082" fmla="*/ 18677673 w 29587260"/>
                <a:gd name="connsiteY2082" fmla="*/ 9015967 h 29586375"/>
                <a:gd name="connsiteX2083" fmla="*/ 18367037 w 29587260"/>
                <a:gd name="connsiteY2083" fmla="*/ 8394700 h 29586375"/>
                <a:gd name="connsiteX2084" fmla="*/ 16220625 w 29587260"/>
                <a:gd name="connsiteY2084" fmla="*/ 7773432 h 29586375"/>
                <a:gd name="connsiteX2085" fmla="*/ 17040695 w 29587260"/>
                <a:gd name="connsiteY2085" fmla="*/ 7773432 h 29586375"/>
                <a:gd name="connsiteX2086" fmla="*/ 17351329 w 29587260"/>
                <a:gd name="connsiteY2086" fmla="*/ 8394700 h 29586375"/>
                <a:gd name="connsiteX2087" fmla="*/ 17040695 w 29587260"/>
                <a:gd name="connsiteY2087" fmla="*/ 9015967 h 29586375"/>
                <a:gd name="connsiteX2088" fmla="*/ 16220625 w 29587260"/>
                <a:gd name="connsiteY2088" fmla="*/ 9015967 h 29586375"/>
                <a:gd name="connsiteX2089" fmla="*/ 15909989 w 29587260"/>
                <a:gd name="connsiteY2089" fmla="*/ 8394700 h 29586375"/>
                <a:gd name="connsiteX2090" fmla="*/ 13775098 w 29587260"/>
                <a:gd name="connsiteY2090" fmla="*/ 7773432 h 29586375"/>
                <a:gd name="connsiteX2091" fmla="*/ 14595170 w 29587260"/>
                <a:gd name="connsiteY2091" fmla="*/ 7773432 h 29586375"/>
                <a:gd name="connsiteX2092" fmla="*/ 14905805 w 29587260"/>
                <a:gd name="connsiteY2092" fmla="*/ 8394700 h 29586375"/>
                <a:gd name="connsiteX2093" fmla="*/ 14595170 w 29587260"/>
                <a:gd name="connsiteY2093" fmla="*/ 9015967 h 29586375"/>
                <a:gd name="connsiteX2094" fmla="*/ 13775098 w 29587260"/>
                <a:gd name="connsiteY2094" fmla="*/ 9015967 h 29586375"/>
                <a:gd name="connsiteX2095" fmla="*/ 13464466 w 29587260"/>
                <a:gd name="connsiteY2095" fmla="*/ 8394700 h 29586375"/>
                <a:gd name="connsiteX2096" fmla="*/ 11318049 w 29587260"/>
                <a:gd name="connsiteY2096" fmla="*/ 7773432 h 29586375"/>
                <a:gd name="connsiteX2097" fmla="*/ 12138120 w 29587260"/>
                <a:gd name="connsiteY2097" fmla="*/ 7773432 h 29586375"/>
                <a:gd name="connsiteX2098" fmla="*/ 12448754 w 29587260"/>
                <a:gd name="connsiteY2098" fmla="*/ 8394700 h 29586375"/>
                <a:gd name="connsiteX2099" fmla="*/ 12138120 w 29587260"/>
                <a:gd name="connsiteY2099" fmla="*/ 9015967 h 29586375"/>
                <a:gd name="connsiteX2100" fmla="*/ 11318049 w 29587260"/>
                <a:gd name="connsiteY2100" fmla="*/ 9015967 h 29586375"/>
                <a:gd name="connsiteX2101" fmla="*/ 11007414 w 29587260"/>
                <a:gd name="connsiteY2101" fmla="*/ 8394700 h 29586375"/>
                <a:gd name="connsiteX2102" fmla="*/ 8861000 w 29587260"/>
                <a:gd name="connsiteY2102" fmla="*/ 7773432 h 29586375"/>
                <a:gd name="connsiteX2103" fmla="*/ 9681071 w 29587260"/>
                <a:gd name="connsiteY2103" fmla="*/ 7773432 h 29586375"/>
                <a:gd name="connsiteX2104" fmla="*/ 9991706 w 29587260"/>
                <a:gd name="connsiteY2104" fmla="*/ 8394700 h 29586375"/>
                <a:gd name="connsiteX2105" fmla="*/ 9681071 w 29587260"/>
                <a:gd name="connsiteY2105" fmla="*/ 9015967 h 29586375"/>
                <a:gd name="connsiteX2106" fmla="*/ 8861000 w 29587260"/>
                <a:gd name="connsiteY2106" fmla="*/ 9015967 h 29586375"/>
                <a:gd name="connsiteX2107" fmla="*/ 8550365 w 29587260"/>
                <a:gd name="connsiteY2107" fmla="*/ 8394700 h 29586375"/>
                <a:gd name="connsiteX2108" fmla="*/ 6403949 w 29587260"/>
                <a:gd name="connsiteY2108" fmla="*/ 7773432 h 29586375"/>
                <a:gd name="connsiteX2109" fmla="*/ 7224020 w 29587260"/>
                <a:gd name="connsiteY2109" fmla="*/ 7773432 h 29586375"/>
                <a:gd name="connsiteX2110" fmla="*/ 7534655 w 29587260"/>
                <a:gd name="connsiteY2110" fmla="*/ 8394700 h 29586375"/>
                <a:gd name="connsiteX2111" fmla="*/ 7224020 w 29587260"/>
                <a:gd name="connsiteY2111" fmla="*/ 9015967 h 29586375"/>
                <a:gd name="connsiteX2112" fmla="*/ 6403949 w 29587260"/>
                <a:gd name="connsiteY2112" fmla="*/ 9015967 h 29586375"/>
                <a:gd name="connsiteX2113" fmla="*/ 6093315 w 29587260"/>
                <a:gd name="connsiteY2113" fmla="*/ 8394700 h 29586375"/>
                <a:gd name="connsiteX2114" fmla="*/ 3946935 w 29587260"/>
                <a:gd name="connsiteY2114" fmla="*/ 7773432 h 29586375"/>
                <a:gd name="connsiteX2115" fmla="*/ 4767006 w 29587260"/>
                <a:gd name="connsiteY2115" fmla="*/ 7773432 h 29586375"/>
                <a:gd name="connsiteX2116" fmla="*/ 5077606 w 29587260"/>
                <a:gd name="connsiteY2116" fmla="*/ 8394700 h 29586375"/>
                <a:gd name="connsiteX2117" fmla="*/ 4767006 w 29587260"/>
                <a:gd name="connsiteY2117" fmla="*/ 9015967 h 29586375"/>
                <a:gd name="connsiteX2118" fmla="*/ 3946935 w 29587260"/>
                <a:gd name="connsiteY2118" fmla="*/ 9015967 h 29586375"/>
                <a:gd name="connsiteX2119" fmla="*/ 3636301 w 29587260"/>
                <a:gd name="connsiteY2119" fmla="*/ 8394700 h 29586375"/>
                <a:gd name="connsiteX2120" fmla="*/ 1769112 w 29587260"/>
                <a:gd name="connsiteY2120" fmla="*/ 7773432 h 29586375"/>
                <a:gd name="connsiteX2121" fmla="*/ 2309948 w 29587260"/>
                <a:gd name="connsiteY2121" fmla="*/ 7773432 h 29586375"/>
                <a:gd name="connsiteX2122" fmla="*/ 2620586 w 29587260"/>
                <a:gd name="connsiteY2122" fmla="*/ 8394700 h 29586375"/>
                <a:gd name="connsiteX2123" fmla="*/ 2309948 w 29587260"/>
                <a:gd name="connsiteY2123" fmla="*/ 9015967 h 29586375"/>
                <a:gd name="connsiteX2124" fmla="*/ 1489870 w 29587260"/>
                <a:gd name="connsiteY2124" fmla="*/ 9015967 h 29586375"/>
                <a:gd name="connsiteX2125" fmla="*/ 1322392 w 29587260"/>
                <a:gd name="connsiteY2125" fmla="*/ 8681012 h 29586375"/>
                <a:gd name="connsiteX2126" fmla="*/ 1458709 w 29587260"/>
                <a:gd name="connsiteY2126" fmla="*/ 8379487 h 29586375"/>
                <a:gd name="connsiteX2127" fmla="*/ 27277320 w 29587260"/>
                <a:gd name="connsiteY2127" fmla="*/ 7099674 h 29586375"/>
                <a:gd name="connsiteX2128" fmla="*/ 27431264 w 29587260"/>
                <a:gd name="connsiteY2128" fmla="*/ 7099674 h 29586375"/>
                <a:gd name="connsiteX2129" fmla="*/ 27445636 w 29587260"/>
                <a:gd name="connsiteY2129" fmla="*/ 7122092 h 29586375"/>
                <a:gd name="connsiteX2130" fmla="*/ 27801850 w 29587260"/>
                <a:gd name="connsiteY2130" fmla="*/ 7741610 h 29586375"/>
                <a:gd name="connsiteX2131" fmla="*/ 28103354 w 29587260"/>
                <a:gd name="connsiteY2131" fmla="*/ 8330287 h 29586375"/>
                <a:gd name="connsiteX2132" fmla="*/ 28097392 w 29587260"/>
                <a:gd name="connsiteY2132" fmla="*/ 8342209 h 29586375"/>
                <a:gd name="connsiteX2133" fmla="*/ 27277320 w 29587260"/>
                <a:gd name="connsiteY2133" fmla="*/ 8342209 h 29586375"/>
                <a:gd name="connsiteX2134" fmla="*/ 26966688 w 29587260"/>
                <a:gd name="connsiteY2134" fmla="*/ 7720942 h 29586375"/>
                <a:gd name="connsiteX2135" fmla="*/ 24820272 w 29587260"/>
                <a:gd name="connsiteY2135" fmla="*/ 7099674 h 29586375"/>
                <a:gd name="connsiteX2136" fmla="*/ 25640344 w 29587260"/>
                <a:gd name="connsiteY2136" fmla="*/ 7099674 h 29586375"/>
                <a:gd name="connsiteX2137" fmla="*/ 25950976 w 29587260"/>
                <a:gd name="connsiteY2137" fmla="*/ 7720942 h 29586375"/>
                <a:gd name="connsiteX2138" fmla="*/ 25640344 w 29587260"/>
                <a:gd name="connsiteY2138" fmla="*/ 8342209 h 29586375"/>
                <a:gd name="connsiteX2139" fmla="*/ 24820272 w 29587260"/>
                <a:gd name="connsiteY2139" fmla="*/ 8342209 h 29586375"/>
                <a:gd name="connsiteX2140" fmla="*/ 24509656 w 29587260"/>
                <a:gd name="connsiteY2140" fmla="*/ 7720942 h 29586375"/>
                <a:gd name="connsiteX2141" fmla="*/ 22363257 w 29587260"/>
                <a:gd name="connsiteY2141" fmla="*/ 7099674 h 29586375"/>
                <a:gd name="connsiteX2142" fmla="*/ 23183333 w 29587260"/>
                <a:gd name="connsiteY2142" fmla="*/ 7099674 h 29586375"/>
                <a:gd name="connsiteX2143" fmla="*/ 23493969 w 29587260"/>
                <a:gd name="connsiteY2143" fmla="*/ 7720942 h 29586375"/>
                <a:gd name="connsiteX2144" fmla="*/ 23183333 w 29587260"/>
                <a:gd name="connsiteY2144" fmla="*/ 8342209 h 29586375"/>
                <a:gd name="connsiteX2145" fmla="*/ 22363257 w 29587260"/>
                <a:gd name="connsiteY2145" fmla="*/ 8342209 h 29586375"/>
                <a:gd name="connsiteX2146" fmla="*/ 22052619 w 29587260"/>
                <a:gd name="connsiteY2146" fmla="*/ 7720942 h 29586375"/>
                <a:gd name="connsiteX2147" fmla="*/ 19906197 w 29587260"/>
                <a:gd name="connsiteY2147" fmla="*/ 7099674 h 29586375"/>
                <a:gd name="connsiteX2148" fmla="*/ 20726269 w 29587260"/>
                <a:gd name="connsiteY2148" fmla="*/ 7099674 h 29586375"/>
                <a:gd name="connsiteX2149" fmla="*/ 21036901 w 29587260"/>
                <a:gd name="connsiteY2149" fmla="*/ 7720942 h 29586375"/>
                <a:gd name="connsiteX2150" fmla="*/ 20726269 w 29587260"/>
                <a:gd name="connsiteY2150" fmla="*/ 8342209 h 29586375"/>
                <a:gd name="connsiteX2151" fmla="*/ 19906197 w 29587260"/>
                <a:gd name="connsiteY2151" fmla="*/ 8342209 h 29586375"/>
                <a:gd name="connsiteX2152" fmla="*/ 19595563 w 29587260"/>
                <a:gd name="connsiteY2152" fmla="*/ 7720942 h 29586375"/>
                <a:gd name="connsiteX2153" fmla="*/ 17449149 w 29587260"/>
                <a:gd name="connsiteY2153" fmla="*/ 7099674 h 29586375"/>
                <a:gd name="connsiteX2154" fmla="*/ 18269221 w 29587260"/>
                <a:gd name="connsiteY2154" fmla="*/ 7099674 h 29586375"/>
                <a:gd name="connsiteX2155" fmla="*/ 18579855 w 29587260"/>
                <a:gd name="connsiteY2155" fmla="*/ 7720942 h 29586375"/>
                <a:gd name="connsiteX2156" fmla="*/ 18269221 w 29587260"/>
                <a:gd name="connsiteY2156" fmla="*/ 8342209 h 29586375"/>
                <a:gd name="connsiteX2157" fmla="*/ 17449149 w 29587260"/>
                <a:gd name="connsiteY2157" fmla="*/ 8342209 h 29586375"/>
                <a:gd name="connsiteX2158" fmla="*/ 17138517 w 29587260"/>
                <a:gd name="connsiteY2158" fmla="*/ 7720942 h 29586375"/>
                <a:gd name="connsiteX2159" fmla="*/ 14992101 w 29587260"/>
                <a:gd name="connsiteY2159" fmla="*/ 7099674 h 29586375"/>
                <a:gd name="connsiteX2160" fmla="*/ 15812173 w 29587260"/>
                <a:gd name="connsiteY2160" fmla="*/ 7099674 h 29586375"/>
                <a:gd name="connsiteX2161" fmla="*/ 16122809 w 29587260"/>
                <a:gd name="connsiteY2161" fmla="*/ 7720942 h 29586375"/>
                <a:gd name="connsiteX2162" fmla="*/ 15812173 w 29587260"/>
                <a:gd name="connsiteY2162" fmla="*/ 8342209 h 29586375"/>
                <a:gd name="connsiteX2163" fmla="*/ 14992101 w 29587260"/>
                <a:gd name="connsiteY2163" fmla="*/ 8342209 h 29586375"/>
                <a:gd name="connsiteX2164" fmla="*/ 14681472 w 29587260"/>
                <a:gd name="connsiteY2164" fmla="*/ 7720942 h 29586375"/>
                <a:gd name="connsiteX2165" fmla="*/ 12546574 w 29587260"/>
                <a:gd name="connsiteY2165" fmla="*/ 7099674 h 29586375"/>
                <a:gd name="connsiteX2166" fmla="*/ 13366646 w 29587260"/>
                <a:gd name="connsiteY2166" fmla="*/ 7099674 h 29586375"/>
                <a:gd name="connsiteX2167" fmla="*/ 13677278 w 29587260"/>
                <a:gd name="connsiteY2167" fmla="*/ 7720942 h 29586375"/>
                <a:gd name="connsiteX2168" fmla="*/ 13366646 w 29587260"/>
                <a:gd name="connsiteY2168" fmla="*/ 8342209 h 29586375"/>
                <a:gd name="connsiteX2169" fmla="*/ 12546574 w 29587260"/>
                <a:gd name="connsiteY2169" fmla="*/ 8342209 h 29586375"/>
                <a:gd name="connsiteX2170" fmla="*/ 12235938 w 29587260"/>
                <a:gd name="connsiteY2170" fmla="*/ 7720942 h 29586375"/>
                <a:gd name="connsiteX2171" fmla="*/ 10089524 w 29587260"/>
                <a:gd name="connsiteY2171" fmla="*/ 7099674 h 29586375"/>
                <a:gd name="connsiteX2172" fmla="*/ 10909596 w 29587260"/>
                <a:gd name="connsiteY2172" fmla="*/ 7099674 h 29586375"/>
                <a:gd name="connsiteX2173" fmla="*/ 11220230 w 29587260"/>
                <a:gd name="connsiteY2173" fmla="*/ 7720942 h 29586375"/>
                <a:gd name="connsiteX2174" fmla="*/ 10909596 w 29587260"/>
                <a:gd name="connsiteY2174" fmla="*/ 8342209 h 29586375"/>
                <a:gd name="connsiteX2175" fmla="*/ 10089524 w 29587260"/>
                <a:gd name="connsiteY2175" fmla="*/ 8342209 h 29586375"/>
                <a:gd name="connsiteX2176" fmla="*/ 9778890 w 29587260"/>
                <a:gd name="connsiteY2176" fmla="*/ 7720942 h 29586375"/>
                <a:gd name="connsiteX2177" fmla="*/ 7632473 w 29587260"/>
                <a:gd name="connsiteY2177" fmla="*/ 7099674 h 29586375"/>
                <a:gd name="connsiteX2178" fmla="*/ 8452545 w 29587260"/>
                <a:gd name="connsiteY2178" fmla="*/ 7099674 h 29586375"/>
                <a:gd name="connsiteX2179" fmla="*/ 8763180 w 29587260"/>
                <a:gd name="connsiteY2179" fmla="*/ 7720942 h 29586375"/>
                <a:gd name="connsiteX2180" fmla="*/ 8452545 w 29587260"/>
                <a:gd name="connsiteY2180" fmla="*/ 8342209 h 29586375"/>
                <a:gd name="connsiteX2181" fmla="*/ 7632473 w 29587260"/>
                <a:gd name="connsiteY2181" fmla="*/ 8342209 h 29586375"/>
                <a:gd name="connsiteX2182" fmla="*/ 7321840 w 29587260"/>
                <a:gd name="connsiteY2182" fmla="*/ 7720942 h 29586375"/>
                <a:gd name="connsiteX2183" fmla="*/ 5175423 w 29587260"/>
                <a:gd name="connsiteY2183" fmla="*/ 7099674 h 29586375"/>
                <a:gd name="connsiteX2184" fmla="*/ 5995496 w 29587260"/>
                <a:gd name="connsiteY2184" fmla="*/ 7099674 h 29586375"/>
                <a:gd name="connsiteX2185" fmla="*/ 6306130 w 29587260"/>
                <a:gd name="connsiteY2185" fmla="*/ 7720942 h 29586375"/>
                <a:gd name="connsiteX2186" fmla="*/ 5995496 w 29587260"/>
                <a:gd name="connsiteY2186" fmla="*/ 8342209 h 29586375"/>
                <a:gd name="connsiteX2187" fmla="*/ 5175423 w 29587260"/>
                <a:gd name="connsiteY2187" fmla="*/ 8342209 h 29586375"/>
                <a:gd name="connsiteX2188" fmla="*/ 4864810 w 29587260"/>
                <a:gd name="connsiteY2188" fmla="*/ 7720942 h 29586375"/>
                <a:gd name="connsiteX2189" fmla="*/ 2718407 w 29587260"/>
                <a:gd name="connsiteY2189" fmla="*/ 7099674 h 29586375"/>
                <a:gd name="connsiteX2190" fmla="*/ 3538484 w 29587260"/>
                <a:gd name="connsiteY2190" fmla="*/ 7099674 h 29586375"/>
                <a:gd name="connsiteX2191" fmla="*/ 3849120 w 29587260"/>
                <a:gd name="connsiteY2191" fmla="*/ 7720942 h 29586375"/>
                <a:gd name="connsiteX2192" fmla="*/ 3538484 w 29587260"/>
                <a:gd name="connsiteY2192" fmla="*/ 8342209 h 29586375"/>
                <a:gd name="connsiteX2193" fmla="*/ 2718407 w 29587260"/>
                <a:gd name="connsiteY2193" fmla="*/ 8342209 h 29586375"/>
                <a:gd name="connsiteX2194" fmla="*/ 2407771 w 29587260"/>
                <a:gd name="connsiteY2194" fmla="*/ 7720942 h 29586375"/>
                <a:gd name="connsiteX2195" fmla="*/ 2431756 w 29587260"/>
                <a:gd name="connsiteY2195" fmla="*/ 6669532 h 29586375"/>
                <a:gd name="connsiteX2196" fmla="*/ 2620588 w 29587260"/>
                <a:gd name="connsiteY2196" fmla="*/ 7047183 h 29586375"/>
                <a:gd name="connsiteX2197" fmla="*/ 2309951 w 29587260"/>
                <a:gd name="connsiteY2197" fmla="*/ 7668451 h 29586375"/>
                <a:gd name="connsiteX2198" fmla="*/ 1827476 w 29587260"/>
                <a:gd name="connsiteY2198" fmla="*/ 7668451 h 29586375"/>
                <a:gd name="connsiteX2199" fmla="*/ 2141625 w 29587260"/>
                <a:gd name="connsiteY2199" fmla="*/ 7122092 h 29586375"/>
                <a:gd name="connsiteX2200" fmla="*/ 23591787 w 29587260"/>
                <a:gd name="connsiteY2200" fmla="*/ 6425929 h 29586375"/>
                <a:gd name="connsiteX2201" fmla="*/ 24411856 w 29587260"/>
                <a:gd name="connsiteY2201" fmla="*/ 6425929 h 29586375"/>
                <a:gd name="connsiteX2202" fmla="*/ 24722452 w 29587260"/>
                <a:gd name="connsiteY2202" fmla="*/ 7047183 h 29586375"/>
                <a:gd name="connsiteX2203" fmla="*/ 24411856 w 29587260"/>
                <a:gd name="connsiteY2203" fmla="*/ 7668451 h 29586375"/>
                <a:gd name="connsiteX2204" fmla="*/ 23591787 w 29587260"/>
                <a:gd name="connsiteY2204" fmla="*/ 7668451 h 29586375"/>
                <a:gd name="connsiteX2205" fmla="*/ 23281153 w 29587260"/>
                <a:gd name="connsiteY2205" fmla="*/ 7047183 h 29586375"/>
                <a:gd name="connsiteX2206" fmla="*/ 21134721 w 29587260"/>
                <a:gd name="connsiteY2206" fmla="*/ 6425929 h 29586375"/>
                <a:gd name="connsiteX2207" fmla="*/ 21954799 w 29587260"/>
                <a:gd name="connsiteY2207" fmla="*/ 6425929 h 29586375"/>
                <a:gd name="connsiteX2208" fmla="*/ 22265437 w 29587260"/>
                <a:gd name="connsiteY2208" fmla="*/ 7047183 h 29586375"/>
                <a:gd name="connsiteX2209" fmla="*/ 21954799 w 29587260"/>
                <a:gd name="connsiteY2209" fmla="*/ 7668451 h 29586375"/>
                <a:gd name="connsiteX2210" fmla="*/ 21134721 w 29587260"/>
                <a:gd name="connsiteY2210" fmla="*/ 7668451 h 29586375"/>
                <a:gd name="connsiteX2211" fmla="*/ 20824087 w 29587260"/>
                <a:gd name="connsiteY2211" fmla="*/ 7047183 h 29586375"/>
                <a:gd name="connsiteX2212" fmla="*/ 18677675 w 29587260"/>
                <a:gd name="connsiteY2212" fmla="*/ 6425929 h 29586375"/>
                <a:gd name="connsiteX2213" fmla="*/ 19497745 w 29587260"/>
                <a:gd name="connsiteY2213" fmla="*/ 6425929 h 29586375"/>
                <a:gd name="connsiteX2214" fmla="*/ 19808377 w 29587260"/>
                <a:gd name="connsiteY2214" fmla="*/ 7047183 h 29586375"/>
                <a:gd name="connsiteX2215" fmla="*/ 19497745 w 29587260"/>
                <a:gd name="connsiteY2215" fmla="*/ 7668451 h 29586375"/>
                <a:gd name="connsiteX2216" fmla="*/ 18677675 w 29587260"/>
                <a:gd name="connsiteY2216" fmla="*/ 7668451 h 29586375"/>
                <a:gd name="connsiteX2217" fmla="*/ 18367041 w 29587260"/>
                <a:gd name="connsiteY2217" fmla="*/ 7047183 h 29586375"/>
                <a:gd name="connsiteX2218" fmla="*/ 16220629 w 29587260"/>
                <a:gd name="connsiteY2218" fmla="*/ 6425929 h 29586375"/>
                <a:gd name="connsiteX2219" fmla="*/ 17040697 w 29587260"/>
                <a:gd name="connsiteY2219" fmla="*/ 6425929 h 29586375"/>
                <a:gd name="connsiteX2220" fmla="*/ 17351331 w 29587260"/>
                <a:gd name="connsiteY2220" fmla="*/ 7047183 h 29586375"/>
                <a:gd name="connsiteX2221" fmla="*/ 17040697 w 29587260"/>
                <a:gd name="connsiteY2221" fmla="*/ 7668451 h 29586375"/>
                <a:gd name="connsiteX2222" fmla="*/ 16220629 w 29587260"/>
                <a:gd name="connsiteY2222" fmla="*/ 7668451 h 29586375"/>
                <a:gd name="connsiteX2223" fmla="*/ 15909993 w 29587260"/>
                <a:gd name="connsiteY2223" fmla="*/ 7047183 h 29586375"/>
                <a:gd name="connsiteX2224" fmla="*/ 3946938 w 29587260"/>
                <a:gd name="connsiteY2224" fmla="*/ 6425929 h 29586375"/>
                <a:gd name="connsiteX2225" fmla="*/ 4767010 w 29587260"/>
                <a:gd name="connsiteY2225" fmla="*/ 6425929 h 29586375"/>
                <a:gd name="connsiteX2226" fmla="*/ 5077606 w 29587260"/>
                <a:gd name="connsiteY2226" fmla="*/ 7047183 h 29586375"/>
                <a:gd name="connsiteX2227" fmla="*/ 4767010 w 29587260"/>
                <a:gd name="connsiteY2227" fmla="*/ 7668451 h 29586375"/>
                <a:gd name="connsiteX2228" fmla="*/ 3946938 w 29587260"/>
                <a:gd name="connsiteY2228" fmla="*/ 7668451 h 29586375"/>
                <a:gd name="connsiteX2229" fmla="*/ 3636304 w 29587260"/>
                <a:gd name="connsiteY2229" fmla="*/ 7047183 h 29586375"/>
                <a:gd name="connsiteX2230" fmla="*/ 26048796 w 29587260"/>
                <a:gd name="connsiteY2230" fmla="*/ 6425926 h 29586375"/>
                <a:gd name="connsiteX2231" fmla="*/ 26868868 w 29587260"/>
                <a:gd name="connsiteY2231" fmla="*/ 6425926 h 29586375"/>
                <a:gd name="connsiteX2232" fmla="*/ 27179504 w 29587260"/>
                <a:gd name="connsiteY2232" fmla="*/ 7047183 h 29586375"/>
                <a:gd name="connsiteX2233" fmla="*/ 26868868 w 29587260"/>
                <a:gd name="connsiteY2233" fmla="*/ 7668451 h 29586375"/>
                <a:gd name="connsiteX2234" fmla="*/ 26048796 w 29587260"/>
                <a:gd name="connsiteY2234" fmla="*/ 7668451 h 29586375"/>
                <a:gd name="connsiteX2235" fmla="*/ 25738164 w 29587260"/>
                <a:gd name="connsiteY2235" fmla="*/ 7047183 h 29586375"/>
                <a:gd name="connsiteX2236" fmla="*/ 8861000 w 29587260"/>
                <a:gd name="connsiteY2236" fmla="*/ 6425926 h 29586375"/>
                <a:gd name="connsiteX2237" fmla="*/ 9681071 w 29587260"/>
                <a:gd name="connsiteY2237" fmla="*/ 6425926 h 29586375"/>
                <a:gd name="connsiteX2238" fmla="*/ 9991706 w 29587260"/>
                <a:gd name="connsiteY2238" fmla="*/ 7047183 h 29586375"/>
                <a:gd name="connsiteX2239" fmla="*/ 9681071 w 29587260"/>
                <a:gd name="connsiteY2239" fmla="*/ 7668451 h 29586375"/>
                <a:gd name="connsiteX2240" fmla="*/ 8861000 w 29587260"/>
                <a:gd name="connsiteY2240" fmla="*/ 7668451 h 29586375"/>
                <a:gd name="connsiteX2241" fmla="*/ 8550365 w 29587260"/>
                <a:gd name="connsiteY2241" fmla="*/ 7047183 h 29586375"/>
                <a:gd name="connsiteX2242" fmla="*/ 6403949 w 29587260"/>
                <a:gd name="connsiteY2242" fmla="*/ 6425926 h 29586375"/>
                <a:gd name="connsiteX2243" fmla="*/ 7224020 w 29587260"/>
                <a:gd name="connsiteY2243" fmla="*/ 6425926 h 29586375"/>
                <a:gd name="connsiteX2244" fmla="*/ 7534655 w 29587260"/>
                <a:gd name="connsiteY2244" fmla="*/ 7047183 h 29586375"/>
                <a:gd name="connsiteX2245" fmla="*/ 7224020 w 29587260"/>
                <a:gd name="connsiteY2245" fmla="*/ 7668451 h 29586375"/>
                <a:gd name="connsiteX2246" fmla="*/ 6403949 w 29587260"/>
                <a:gd name="connsiteY2246" fmla="*/ 7668451 h 29586375"/>
                <a:gd name="connsiteX2247" fmla="*/ 6093315 w 29587260"/>
                <a:gd name="connsiteY2247" fmla="*/ 7047183 h 29586375"/>
                <a:gd name="connsiteX2248" fmla="*/ 13775098 w 29587260"/>
                <a:gd name="connsiteY2248" fmla="*/ 6425925 h 29586375"/>
                <a:gd name="connsiteX2249" fmla="*/ 14595170 w 29587260"/>
                <a:gd name="connsiteY2249" fmla="*/ 6425925 h 29586375"/>
                <a:gd name="connsiteX2250" fmla="*/ 14905805 w 29587260"/>
                <a:gd name="connsiteY2250" fmla="*/ 7047183 h 29586375"/>
                <a:gd name="connsiteX2251" fmla="*/ 14595170 w 29587260"/>
                <a:gd name="connsiteY2251" fmla="*/ 7668451 h 29586375"/>
                <a:gd name="connsiteX2252" fmla="*/ 13775098 w 29587260"/>
                <a:gd name="connsiteY2252" fmla="*/ 7668451 h 29586375"/>
                <a:gd name="connsiteX2253" fmla="*/ 13464466 w 29587260"/>
                <a:gd name="connsiteY2253" fmla="*/ 7047183 h 29586375"/>
                <a:gd name="connsiteX2254" fmla="*/ 11318049 w 29587260"/>
                <a:gd name="connsiteY2254" fmla="*/ 6425925 h 29586375"/>
                <a:gd name="connsiteX2255" fmla="*/ 12138120 w 29587260"/>
                <a:gd name="connsiteY2255" fmla="*/ 6425925 h 29586375"/>
                <a:gd name="connsiteX2256" fmla="*/ 12448754 w 29587260"/>
                <a:gd name="connsiteY2256" fmla="*/ 7047183 h 29586375"/>
                <a:gd name="connsiteX2257" fmla="*/ 12138120 w 29587260"/>
                <a:gd name="connsiteY2257" fmla="*/ 7668451 h 29586375"/>
                <a:gd name="connsiteX2258" fmla="*/ 11318049 w 29587260"/>
                <a:gd name="connsiteY2258" fmla="*/ 7668451 h 29586375"/>
                <a:gd name="connsiteX2259" fmla="*/ 11007414 w 29587260"/>
                <a:gd name="connsiteY2259" fmla="*/ 7047183 h 29586375"/>
                <a:gd name="connsiteX2260" fmla="*/ 26991164 w 29587260"/>
                <a:gd name="connsiteY2260" fmla="*/ 6423889 h 29586375"/>
                <a:gd name="connsiteX2261" fmla="*/ 27060836 w 29587260"/>
                <a:gd name="connsiteY2261" fmla="*/ 6521864 h 29586375"/>
                <a:gd name="connsiteX2262" fmla="*/ 27364922 w 29587260"/>
                <a:gd name="connsiteY2262" fmla="*/ 6996191 h 29586375"/>
                <a:gd name="connsiteX2263" fmla="*/ 27277320 w 29587260"/>
                <a:gd name="connsiteY2263" fmla="*/ 6996191 h 29586375"/>
                <a:gd name="connsiteX2264" fmla="*/ 19906211 w 29587260"/>
                <a:gd name="connsiteY2264" fmla="*/ 5753689 h 29586375"/>
                <a:gd name="connsiteX2265" fmla="*/ 20726283 w 29587260"/>
                <a:gd name="connsiteY2265" fmla="*/ 5753689 h 29586375"/>
                <a:gd name="connsiteX2266" fmla="*/ 21036917 w 29587260"/>
                <a:gd name="connsiteY2266" fmla="*/ 6374936 h 29586375"/>
                <a:gd name="connsiteX2267" fmla="*/ 20726283 w 29587260"/>
                <a:gd name="connsiteY2267" fmla="*/ 6996191 h 29586375"/>
                <a:gd name="connsiteX2268" fmla="*/ 19906211 w 29587260"/>
                <a:gd name="connsiteY2268" fmla="*/ 6996191 h 29586375"/>
                <a:gd name="connsiteX2269" fmla="*/ 19595577 w 29587260"/>
                <a:gd name="connsiteY2269" fmla="*/ 6374936 h 29586375"/>
                <a:gd name="connsiteX2270" fmla="*/ 17449167 w 29587260"/>
                <a:gd name="connsiteY2270" fmla="*/ 5753689 h 29586375"/>
                <a:gd name="connsiteX2271" fmla="*/ 18269237 w 29587260"/>
                <a:gd name="connsiteY2271" fmla="*/ 5753689 h 29586375"/>
                <a:gd name="connsiteX2272" fmla="*/ 18579871 w 29587260"/>
                <a:gd name="connsiteY2272" fmla="*/ 6374936 h 29586375"/>
                <a:gd name="connsiteX2273" fmla="*/ 18269237 w 29587260"/>
                <a:gd name="connsiteY2273" fmla="*/ 6996191 h 29586375"/>
                <a:gd name="connsiteX2274" fmla="*/ 17449167 w 29587260"/>
                <a:gd name="connsiteY2274" fmla="*/ 6996191 h 29586375"/>
                <a:gd name="connsiteX2275" fmla="*/ 17138533 w 29587260"/>
                <a:gd name="connsiteY2275" fmla="*/ 6374936 h 29586375"/>
                <a:gd name="connsiteX2276" fmla="*/ 14992125 w 29587260"/>
                <a:gd name="connsiteY2276" fmla="*/ 5753689 h 29586375"/>
                <a:gd name="connsiteX2277" fmla="*/ 15812193 w 29587260"/>
                <a:gd name="connsiteY2277" fmla="*/ 5753689 h 29586375"/>
                <a:gd name="connsiteX2278" fmla="*/ 16122827 w 29587260"/>
                <a:gd name="connsiteY2278" fmla="*/ 6374936 h 29586375"/>
                <a:gd name="connsiteX2279" fmla="*/ 15812193 w 29587260"/>
                <a:gd name="connsiteY2279" fmla="*/ 6996191 h 29586375"/>
                <a:gd name="connsiteX2280" fmla="*/ 14992125 w 29587260"/>
                <a:gd name="connsiteY2280" fmla="*/ 6996191 h 29586375"/>
                <a:gd name="connsiteX2281" fmla="*/ 14681488 w 29587260"/>
                <a:gd name="connsiteY2281" fmla="*/ 6374936 h 29586375"/>
                <a:gd name="connsiteX2282" fmla="*/ 22363277 w 29587260"/>
                <a:gd name="connsiteY2282" fmla="*/ 5753687 h 29586375"/>
                <a:gd name="connsiteX2283" fmla="*/ 23183357 w 29587260"/>
                <a:gd name="connsiteY2283" fmla="*/ 5753687 h 29586375"/>
                <a:gd name="connsiteX2284" fmla="*/ 23493993 w 29587260"/>
                <a:gd name="connsiteY2284" fmla="*/ 6374936 h 29586375"/>
                <a:gd name="connsiteX2285" fmla="*/ 23183357 w 29587260"/>
                <a:gd name="connsiteY2285" fmla="*/ 6996191 h 29586375"/>
                <a:gd name="connsiteX2286" fmla="*/ 22363277 w 29587260"/>
                <a:gd name="connsiteY2286" fmla="*/ 6996191 h 29586375"/>
                <a:gd name="connsiteX2287" fmla="*/ 22052639 w 29587260"/>
                <a:gd name="connsiteY2287" fmla="*/ 6374936 h 29586375"/>
                <a:gd name="connsiteX2288" fmla="*/ 3086748 w 29587260"/>
                <a:gd name="connsiteY2288" fmla="*/ 5753687 h 29586375"/>
                <a:gd name="connsiteX2289" fmla="*/ 3538508 w 29587260"/>
                <a:gd name="connsiteY2289" fmla="*/ 5753687 h 29586375"/>
                <a:gd name="connsiteX2290" fmla="*/ 3849144 w 29587260"/>
                <a:gd name="connsiteY2290" fmla="*/ 6374936 h 29586375"/>
                <a:gd name="connsiteX2291" fmla="*/ 3538508 w 29587260"/>
                <a:gd name="connsiteY2291" fmla="*/ 6996191 h 29586375"/>
                <a:gd name="connsiteX2292" fmla="*/ 2718427 w 29587260"/>
                <a:gd name="connsiteY2292" fmla="*/ 6996191 h 29586375"/>
                <a:gd name="connsiteX2293" fmla="*/ 2501049 w 29587260"/>
                <a:gd name="connsiteY2293" fmla="*/ 6561446 h 29586375"/>
                <a:gd name="connsiteX2294" fmla="*/ 2526425 w 29587260"/>
                <a:gd name="connsiteY2294" fmla="*/ 6521864 h 29586375"/>
                <a:gd name="connsiteX2295" fmla="*/ 2938879 w 29587260"/>
                <a:gd name="connsiteY2295" fmla="*/ 5941854 h 29586375"/>
                <a:gd name="connsiteX2296" fmla="*/ 10089524 w 29587260"/>
                <a:gd name="connsiteY2296" fmla="*/ 5753680 h 29586375"/>
                <a:gd name="connsiteX2297" fmla="*/ 10909596 w 29587260"/>
                <a:gd name="connsiteY2297" fmla="*/ 5753680 h 29586375"/>
                <a:gd name="connsiteX2298" fmla="*/ 11220230 w 29587260"/>
                <a:gd name="connsiteY2298" fmla="*/ 6374936 h 29586375"/>
                <a:gd name="connsiteX2299" fmla="*/ 10909596 w 29587260"/>
                <a:gd name="connsiteY2299" fmla="*/ 6996191 h 29586375"/>
                <a:gd name="connsiteX2300" fmla="*/ 10089524 w 29587260"/>
                <a:gd name="connsiteY2300" fmla="*/ 6996191 h 29586375"/>
                <a:gd name="connsiteX2301" fmla="*/ 9778890 w 29587260"/>
                <a:gd name="connsiteY2301" fmla="*/ 6374936 h 29586375"/>
                <a:gd name="connsiteX2302" fmla="*/ 7632473 w 29587260"/>
                <a:gd name="connsiteY2302" fmla="*/ 5753680 h 29586375"/>
                <a:gd name="connsiteX2303" fmla="*/ 8452545 w 29587260"/>
                <a:gd name="connsiteY2303" fmla="*/ 5753680 h 29586375"/>
                <a:gd name="connsiteX2304" fmla="*/ 8763180 w 29587260"/>
                <a:gd name="connsiteY2304" fmla="*/ 6374936 h 29586375"/>
                <a:gd name="connsiteX2305" fmla="*/ 8452545 w 29587260"/>
                <a:gd name="connsiteY2305" fmla="*/ 6996191 h 29586375"/>
                <a:gd name="connsiteX2306" fmla="*/ 7632473 w 29587260"/>
                <a:gd name="connsiteY2306" fmla="*/ 6996191 h 29586375"/>
                <a:gd name="connsiteX2307" fmla="*/ 7321840 w 29587260"/>
                <a:gd name="connsiteY2307" fmla="*/ 6374936 h 29586375"/>
                <a:gd name="connsiteX2308" fmla="*/ 5175423 w 29587260"/>
                <a:gd name="connsiteY2308" fmla="*/ 5753680 h 29586375"/>
                <a:gd name="connsiteX2309" fmla="*/ 5995496 w 29587260"/>
                <a:gd name="connsiteY2309" fmla="*/ 5753680 h 29586375"/>
                <a:gd name="connsiteX2310" fmla="*/ 6306130 w 29587260"/>
                <a:gd name="connsiteY2310" fmla="*/ 6374936 h 29586375"/>
                <a:gd name="connsiteX2311" fmla="*/ 5995496 w 29587260"/>
                <a:gd name="connsiteY2311" fmla="*/ 6996191 h 29586375"/>
                <a:gd name="connsiteX2312" fmla="*/ 5175423 w 29587260"/>
                <a:gd name="connsiteY2312" fmla="*/ 6996191 h 29586375"/>
                <a:gd name="connsiteX2313" fmla="*/ 4864833 w 29587260"/>
                <a:gd name="connsiteY2313" fmla="*/ 6374936 h 29586375"/>
                <a:gd name="connsiteX2314" fmla="*/ 24820272 w 29587260"/>
                <a:gd name="connsiteY2314" fmla="*/ 5753679 h 29586375"/>
                <a:gd name="connsiteX2315" fmla="*/ 25640344 w 29587260"/>
                <a:gd name="connsiteY2315" fmla="*/ 5753679 h 29586375"/>
                <a:gd name="connsiteX2316" fmla="*/ 25950976 w 29587260"/>
                <a:gd name="connsiteY2316" fmla="*/ 6374936 h 29586375"/>
                <a:gd name="connsiteX2317" fmla="*/ 25640344 w 29587260"/>
                <a:gd name="connsiteY2317" fmla="*/ 6996191 h 29586375"/>
                <a:gd name="connsiteX2318" fmla="*/ 24820272 w 29587260"/>
                <a:gd name="connsiteY2318" fmla="*/ 6996191 h 29586375"/>
                <a:gd name="connsiteX2319" fmla="*/ 24509680 w 29587260"/>
                <a:gd name="connsiteY2319" fmla="*/ 6374936 h 29586375"/>
                <a:gd name="connsiteX2320" fmla="*/ 12546574 w 29587260"/>
                <a:gd name="connsiteY2320" fmla="*/ 5753678 h 29586375"/>
                <a:gd name="connsiteX2321" fmla="*/ 13366646 w 29587260"/>
                <a:gd name="connsiteY2321" fmla="*/ 5753678 h 29586375"/>
                <a:gd name="connsiteX2322" fmla="*/ 13677278 w 29587260"/>
                <a:gd name="connsiteY2322" fmla="*/ 6374936 h 29586375"/>
                <a:gd name="connsiteX2323" fmla="*/ 13366646 w 29587260"/>
                <a:gd name="connsiteY2323" fmla="*/ 6996191 h 29586375"/>
                <a:gd name="connsiteX2324" fmla="*/ 12546574 w 29587260"/>
                <a:gd name="connsiteY2324" fmla="*/ 6996191 h 29586375"/>
                <a:gd name="connsiteX2325" fmla="*/ 12235938 w 29587260"/>
                <a:gd name="connsiteY2325" fmla="*/ 6374936 h 29586375"/>
                <a:gd name="connsiteX2326" fmla="*/ 26011424 w 29587260"/>
                <a:gd name="connsiteY2326" fmla="*/ 5154666 h 29586375"/>
                <a:gd name="connsiteX2327" fmla="*/ 26209204 w 29587260"/>
                <a:gd name="connsiteY2327" fmla="*/ 5382991 h 29586375"/>
                <a:gd name="connsiteX2328" fmla="*/ 26648382 w 29587260"/>
                <a:gd name="connsiteY2328" fmla="*/ 5941854 h 29586375"/>
                <a:gd name="connsiteX2329" fmla="*/ 26889580 w 29587260"/>
                <a:gd name="connsiteY2329" fmla="*/ 6281035 h 29586375"/>
                <a:gd name="connsiteX2330" fmla="*/ 26868868 w 29587260"/>
                <a:gd name="connsiteY2330" fmla="*/ 6322458 h 29586375"/>
                <a:gd name="connsiteX2331" fmla="*/ 26048796 w 29587260"/>
                <a:gd name="connsiteY2331" fmla="*/ 6322458 h 29586375"/>
                <a:gd name="connsiteX2332" fmla="*/ 25738164 w 29587260"/>
                <a:gd name="connsiteY2332" fmla="*/ 5701188 h 29586375"/>
                <a:gd name="connsiteX2333" fmla="*/ 23591813 w 29587260"/>
                <a:gd name="connsiteY2333" fmla="*/ 5079933 h 29586375"/>
                <a:gd name="connsiteX2334" fmla="*/ 24411880 w 29587260"/>
                <a:gd name="connsiteY2334" fmla="*/ 5079933 h 29586375"/>
                <a:gd name="connsiteX2335" fmla="*/ 24722452 w 29587260"/>
                <a:gd name="connsiteY2335" fmla="*/ 5701199 h 29586375"/>
                <a:gd name="connsiteX2336" fmla="*/ 24411880 w 29587260"/>
                <a:gd name="connsiteY2336" fmla="*/ 6322470 h 29586375"/>
                <a:gd name="connsiteX2337" fmla="*/ 23591813 w 29587260"/>
                <a:gd name="connsiteY2337" fmla="*/ 6322470 h 29586375"/>
                <a:gd name="connsiteX2338" fmla="*/ 23281177 w 29587260"/>
                <a:gd name="connsiteY2338" fmla="*/ 5701199 h 29586375"/>
                <a:gd name="connsiteX2339" fmla="*/ 21134737 w 29587260"/>
                <a:gd name="connsiteY2339" fmla="*/ 5079933 h 29586375"/>
                <a:gd name="connsiteX2340" fmla="*/ 21954815 w 29587260"/>
                <a:gd name="connsiteY2340" fmla="*/ 5079933 h 29586375"/>
                <a:gd name="connsiteX2341" fmla="*/ 22265457 w 29587260"/>
                <a:gd name="connsiteY2341" fmla="*/ 5701199 h 29586375"/>
                <a:gd name="connsiteX2342" fmla="*/ 21954815 w 29587260"/>
                <a:gd name="connsiteY2342" fmla="*/ 6322470 h 29586375"/>
                <a:gd name="connsiteX2343" fmla="*/ 21134737 w 29587260"/>
                <a:gd name="connsiteY2343" fmla="*/ 6322470 h 29586375"/>
                <a:gd name="connsiteX2344" fmla="*/ 20824101 w 29587260"/>
                <a:gd name="connsiteY2344" fmla="*/ 5701199 h 29586375"/>
                <a:gd name="connsiteX2345" fmla="*/ 18677691 w 29587260"/>
                <a:gd name="connsiteY2345" fmla="*/ 5079933 h 29586375"/>
                <a:gd name="connsiteX2346" fmla="*/ 19497761 w 29587260"/>
                <a:gd name="connsiteY2346" fmla="*/ 5079933 h 29586375"/>
                <a:gd name="connsiteX2347" fmla="*/ 19808393 w 29587260"/>
                <a:gd name="connsiteY2347" fmla="*/ 5701199 h 29586375"/>
                <a:gd name="connsiteX2348" fmla="*/ 19497761 w 29587260"/>
                <a:gd name="connsiteY2348" fmla="*/ 6322470 h 29586375"/>
                <a:gd name="connsiteX2349" fmla="*/ 18677691 w 29587260"/>
                <a:gd name="connsiteY2349" fmla="*/ 6322470 h 29586375"/>
                <a:gd name="connsiteX2350" fmla="*/ 18367057 w 29587260"/>
                <a:gd name="connsiteY2350" fmla="*/ 5701199 h 29586375"/>
                <a:gd name="connsiteX2351" fmla="*/ 16220645 w 29587260"/>
                <a:gd name="connsiteY2351" fmla="*/ 5079933 h 29586375"/>
                <a:gd name="connsiteX2352" fmla="*/ 17040715 w 29587260"/>
                <a:gd name="connsiteY2352" fmla="*/ 5079933 h 29586375"/>
                <a:gd name="connsiteX2353" fmla="*/ 17351349 w 29587260"/>
                <a:gd name="connsiteY2353" fmla="*/ 5701199 h 29586375"/>
                <a:gd name="connsiteX2354" fmla="*/ 17040715 w 29587260"/>
                <a:gd name="connsiteY2354" fmla="*/ 6322470 h 29586375"/>
                <a:gd name="connsiteX2355" fmla="*/ 16220645 w 29587260"/>
                <a:gd name="connsiteY2355" fmla="*/ 6322470 h 29586375"/>
                <a:gd name="connsiteX2356" fmla="*/ 15910013 w 29587260"/>
                <a:gd name="connsiteY2356" fmla="*/ 5701199 h 29586375"/>
                <a:gd name="connsiteX2357" fmla="*/ 3946965 w 29587260"/>
                <a:gd name="connsiteY2357" fmla="*/ 5079933 h 29586375"/>
                <a:gd name="connsiteX2358" fmla="*/ 4767033 w 29587260"/>
                <a:gd name="connsiteY2358" fmla="*/ 5079933 h 29586375"/>
                <a:gd name="connsiteX2359" fmla="*/ 5077606 w 29587260"/>
                <a:gd name="connsiteY2359" fmla="*/ 5701200 h 29586375"/>
                <a:gd name="connsiteX2360" fmla="*/ 4767033 w 29587260"/>
                <a:gd name="connsiteY2360" fmla="*/ 6322470 h 29586375"/>
                <a:gd name="connsiteX2361" fmla="*/ 3946965 w 29587260"/>
                <a:gd name="connsiteY2361" fmla="*/ 6322470 h 29586375"/>
                <a:gd name="connsiteX2362" fmla="*/ 3636328 w 29587260"/>
                <a:gd name="connsiteY2362" fmla="*/ 5701200 h 29586375"/>
                <a:gd name="connsiteX2363" fmla="*/ 13775098 w 29587260"/>
                <a:gd name="connsiteY2363" fmla="*/ 5079920 h 29586375"/>
                <a:gd name="connsiteX2364" fmla="*/ 14595170 w 29587260"/>
                <a:gd name="connsiteY2364" fmla="*/ 5079920 h 29586375"/>
                <a:gd name="connsiteX2365" fmla="*/ 14905805 w 29587260"/>
                <a:gd name="connsiteY2365" fmla="*/ 5701187 h 29586375"/>
                <a:gd name="connsiteX2366" fmla="*/ 14595170 w 29587260"/>
                <a:gd name="connsiteY2366" fmla="*/ 6322454 h 29586375"/>
                <a:gd name="connsiteX2367" fmla="*/ 13775098 w 29587260"/>
                <a:gd name="connsiteY2367" fmla="*/ 6322454 h 29586375"/>
                <a:gd name="connsiteX2368" fmla="*/ 13464466 w 29587260"/>
                <a:gd name="connsiteY2368" fmla="*/ 5701187 h 29586375"/>
                <a:gd name="connsiteX2369" fmla="*/ 11318049 w 29587260"/>
                <a:gd name="connsiteY2369" fmla="*/ 5079920 h 29586375"/>
                <a:gd name="connsiteX2370" fmla="*/ 12138120 w 29587260"/>
                <a:gd name="connsiteY2370" fmla="*/ 5079920 h 29586375"/>
                <a:gd name="connsiteX2371" fmla="*/ 12448754 w 29587260"/>
                <a:gd name="connsiteY2371" fmla="*/ 5701187 h 29586375"/>
                <a:gd name="connsiteX2372" fmla="*/ 12138120 w 29587260"/>
                <a:gd name="connsiteY2372" fmla="*/ 6322458 h 29586375"/>
                <a:gd name="connsiteX2373" fmla="*/ 11318049 w 29587260"/>
                <a:gd name="connsiteY2373" fmla="*/ 6322458 h 29586375"/>
                <a:gd name="connsiteX2374" fmla="*/ 11007414 w 29587260"/>
                <a:gd name="connsiteY2374" fmla="*/ 5701187 h 29586375"/>
                <a:gd name="connsiteX2375" fmla="*/ 8861000 w 29587260"/>
                <a:gd name="connsiteY2375" fmla="*/ 5079920 h 29586375"/>
                <a:gd name="connsiteX2376" fmla="*/ 9681071 w 29587260"/>
                <a:gd name="connsiteY2376" fmla="*/ 5079920 h 29586375"/>
                <a:gd name="connsiteX2377" fmla="*/ 9991706 w 29587260"/>
                <a:gd name="connsiteY2377" fmla="*/ 5701188 h 29586375"/>
                <a:gd name="connsiteX2378" fmla="*/ 9681071 w 29587260"/>
                <a:gd name="connsiteY2378" fmla="*/ 6322458 h 29586375"/>
                <a:gd name="connsiteX2379" fmla="*/ 8861000 w 29587260"/>
                <a:gd name="connsiteY2379" fmla="*/ 6322458 h 29586375"/>
                <a:gd name="connsiteX2380" fmla="*/ 8550365 w 29587260"/>
                <a:gd name="connsiteY2380" fmla="*/ 5701188 h 29586375"/>
                <a:gd name="connsiteX2381" fmla="*/ 6403949 w 29587260"/>
                <a:gd name="connsiteY2381" fmla="*/ 5079920 h 29586375"/>
                <a:gd name="connsiteX2382" fmla="*/ 7224020 w 29587260"/>
                <a:gd name="connsiteY2382" fmla="*/ 5079920 h 29586375"/>
                <a:gd name="connsiteX2383" fmla="*/ 7534655 w 29587260"/>
                <a:gd name="connsiteY2383" fmla="*/ 5701188 h 29586375"/>
                <a:gd name="connsiteX2384" fmla="*/ 7224020 w 29587260"/>
                <a:gd name="connsiteY2384" fmla="*/ 6322458 h 29586375"/>
                <a:gd name="connsiteX2385" fmla="*/ 6403949 w 29587260"/>
                <a:gd name="connsiteY2385" fmla="*/ 6322458 h 29586375"/>
                <a:gd name="connsiteX2386" fmla="*/ 6093315 w 29587260"/>
                <a:gd name="connsiteY2386" fmla="*/ 5701188 h 29586375"/>
                <a:gd name="connsiteX2387" fmla="*/ 3789455 w 29587260"/>
                <a:gd name="connsiteY2387" fmla="*/ 4908058 h 29586375"/>
                <a:gd name="connsiteX2388" fmla="*/ 3849148 w 29587260"/>
                <a:gd name="connsiteY2388" fmla="*/ 5027442 h 29586375"/>
                <a:gd name="connsiteX2389" fmla="*/ 3538511 w 29587260"/>
                <a:gd name="connsiteY2389" fmla="*/ 5648709 h 29586375"/>
                <a:gd name="connsiteX2390" fmla="*/ 3169244 w 29587260"/>
                <a:gd name="connsiteY2390" fmla="*/ 5648709 h 29586375"/>
                <a:gd name="connsiteX2391" fmla="*/ 3378057 w 29587260"/>
                <a:gd name="connsiteY2391" fmla="*/ 5382991 h 29586375"/>
                <a:gd name="connsiteX2392" fmla="*/ 17449169 w 29587260"/>
                <a:gd name="connsiteY2392" fmla="*/ 4406179 h 29586375"/>
                <a:gd name="connsiteX2393" fmla="*/ 18269241 w 29587260"/>
                <a:gd name="connsiteY2393" fmla="*/ 4406179 h 29586375"/>
                <a:gd name="connsiteX2394" fmla="*/ 18579873 w 29587260"/>
                <a:gd name="connsiteY2394" fmla="*/ 5027442 h 29586375"/>
                <a:gd name="connsiteX2395" fmla="*/ 18269241 w 29587260"/>
                <a:gd name="connsiteY2395" fmla="*/ 5648709 h 29586375"/>
                <a:gd name="connsiteX2396" fmla="*/ 17449169 w 29587260"/>
                <a:gd name="connsiteY2396" fmla="*/ 5648709 h 29586375"/>
                <a:gd name="connsiteX2397" fmla="*/ 17138537 w 29587260"/>
                <a:gd name="connsiteY2397" fmla="*/ 5027442 h 29586375"/>
                <a:gd name="connsiteX2398" fmla="*/ 14992125 w 29587260"/>
                <a:gd name="connsiteY2398" fmla="*/ 4406179 h 29586375"/>
                <a:gd name="connsiteX2399" fmla="*/ 15812195 w 29587260"/>
                <a:gd name="connsiteY2399" fmla="*/ 4406179 h 29586375"/>
                <a:gd name="connsiteX2400" fmla="*/ 16122829 w 29587260"/>
                <a:gd name="connsiteY2400" fmla="*/ 5027442 h 29586375"/>
                <a:gd name="connsiteX2401" fmla="*/ 15812195 w 29587260"/>
                <a:gd name="connsiteY2401" fmla="*/ 5648709 h 29586375"/>
                <a:gd name="connsiteX2402" fmla="*/ 14992125 w 29587260"/>
                <a:gd name="connsiteY2402" fmla="*/ 5648709 h 29586375"/>
                <a:gd name="connsiteX2403" fmla="*/ 14681490 w 29587260"/>
                <a:gd name="connsiteY2403" fmla="*/ 5027442 h 29586375"/>
                <a:gd name="connsiteX2404" fmla="*/ 22363281 w 29587260"/>
                <a:gd name="connsiteY2404" fmla="*/ 4406178 h 29586375"/>
                <a:gd name="connsiteX2405" fmla="*/ 23183359 w 29587260"/>
                <a:gd name="connsiteY2405" fmla="*/ 4406178 h 29586375"/>
                <a:gd name="connsiteX2406" fmla="*/ 23493997 w 29587260"/>
                <a:gd name="connsiteY2406" fmla="*/ 5027442 h 29586375"/>
                <a:gd name="connsiteX2407" fmla="*/ 23183359 w 29587260"/>
                <a:gd name="connsiteY2407" fmla="*/ 5648709 h 29586375"/>
                <a:gd name="connsiteX2408" fmla="*/ 22363281 w 29587260"/>
                <a:gd name="connsiteY2408" fmla="*/ 5648709 h 29586375"/>
                <a:gd name="connsiteX2409" fmla="*/ 22052641 w 29587260"/>
                <a:gd name="connsiteY2409" fmla="*/ 5027442 h 29586375"/>
                <a:gd name="connsiteX2410" fmla="*/ 19906213 w 29587260"/>
                <a:gd name="connsiteY2410" fmla="*/ 4406178 h 29586375"/>
                <a:gd name="connsiteX2411" fmla="*/ 20726285 w 29587260"/>
                <a:gd name="connsiteY2411" fmla="*/ 4406178 h 29586375"/>
                <a:gd name="connsiteX2412" fmla="*/ 21036919 w 29587260"/>
                <a:gd name="connsiteY2412" fmla="*/ 5027442 h 29586375"/>
                <a:gd name="connsiteX2413" fmla="*/ 20726285 w 29587260"/>
                <a:gd name="connsiteY2413" fmla="*/ 5648709 h 29586375"/>
                <a:gd name="connsiteX2414" fmla="*/ 19906213 w 29587260"/>
                <a:gd name="connsiteY2414" fmla="*/ 5648709 h 29586375"/>
                <a:gd name="connsiteX2415" fmla="*/ 19595581 w 29587260"/>
                <a:gd name="connsiteY2415" fmla="*/ 5027442 h 29586375"/>
                <a:gd name="connsiteX2416" fmla="*/ 24820272 w 29587260"/>
                <a:gd name="connsiteY2416" fmla="*/ 4406166 h 29586375"/>
                <a:gd name="connsiteX2417" fmla="*/ 25324690 w 29587260"/>
                <a:gd name="connsiteY2417" fmla="*/ 4406166 h 29586375"/>
                <a:gd name="connsiteX2418" fmla="*/ 25744228 w 29587260"/>
                <a:gd name="connsiteY2418" fmla="*/ 4846207 h 29586375"/>
                <a:gd name="connsiteX2419" fmla="*/ 25932764 w 29587260"/>
                <a:gd name="connsiteY2419" fmla="*/ 5063858 h 29586375"/>
                <a:gd name="connsiteX2420" fmla="*/ 25640344 w 29587260"/>
                <a:gd name="connsiteY2420" fmla="*/ 5648703 h 29586375"/>
                <a:gd name="connsiteX2421" fmla="*/ 24820272 w 29587260"/>
                <a:gd name="connsiteY2421" fmla="*/ 5648703 h 29586375"/>
                <a:gd name="connsiteX2422" fmla="*/ 24509684 w 29587260"/>
                <a:gd name="connsiteY2422" fmla="*/ 5027433 h 29586375"/>
                <a:gd name="connsiteX2423" fmla="*/ 10089524 w 29587260"/>
                <a:gd name="connsiteY2423" fmla="*/ 4406166 h 29586375"/>
                <a:gd name="connsiteX2424" fmla="*/ 10909596 w 29587260"/>
                <a:gd name="connsiteY2424" fmla="*/ 4406166 h 29586375"/>
                <a:gd name="connsiteX2425" fmla="*/ 11220230 w 29587260"/>
                <a:gd name="connsiteY2425" fmla="*/ 5027434 h 29586375"/>
                <a:gd name="connsiteX2426" fmla="*/ 10909596 w 29587260"/>
                <a:gd name="connsiteY2426" fmla="*/ 5648701 h 29586375"/>
                <a:gd name="connsiteX2427" fmla="*/ 10089524 w 29587260"/>
                <a:gd name="connsiteY2427" fmla="*/ 5648701 h 29586375"/>
                <a:gd name="connsiteX2428" fmla="*/ 9778890 w 29587260"/>
                <a:gd name="connsiteY2428" fmla="*/ 5027434 h 29586375"/>
                <a:gd name="connsiteX2429" fmla="*/ 7632473 w 29587260"/>
                <a:gd name="connsiteY2429" fmla="*/ 4406166 h 29586375"/>
                <a:gd name="connsiteX2430" fmla="*/ 8452545 w 29587260"/>
                <a:gd name="connsiteY2430" fmla="*/ 4406166 h 29586375"/>
                <a:gd name="connsiteX2431" fmla="*/ 8763180 w 29587260"/>
                <a:gd name="connsiteY2431" fmla="*/ 5027434 h 29586375"/>
                <a:gd name="connsiteX2432" fmla="*/ 8452545 w 29587260"/>
                <a:gd name="connsiteY2432" fmla="*/ 5648703 h 29586375"/>
                <a:gd name="connsiteX2433" fmla="*/ 7632473 w 29587260"/>
                <a:gd name="connsiteY2433" fmla="*/ 5648703 h 29586375"/>
                <a:gd name="connsiteX2434" fmla="*/ 7321840 w 29587260"/>
                <a:gd name="connsiteY2434" fmla="*/ 5027434 h 29586375"/>
                <a:gd name="connsiteX2435" fmla="*/ 5175423 w 29587260"/>
                <a:gd name="connsiteY2435" fmla="*/ 4406166 h 29586375"/>
                <a:gd name="connsiteX2436" fmla="*/ 5995496 w 29587260"/>
                <a:gd name="connsiteY2436" fmla="*/ 4406166 h 29586375"/>
                <a:gd name="connsiteX2437" fmla="*/ 6306130 w 29587260"/>
                <a:gd name="connsiteY2437" fmla="*/ 5027434 h 29586375"/>
                <a:gd name="connsiteX2438" fmla="*/ 5995496 w 29587260"/>
                <a:gd name="connsiteY2438" fmla="*/ 5648703 h 29586375"/>
                <a:gd name="connsiteX2439" fmla="*/ 5175423 w 29587260"/>
                <a:gd name="connsiteY2439" fmla="*/ 5648703 h 29586375"/>
                <a:gd name="connsiteX2440" fmla="*/ 4864836 w 29587260"/>
                <a:gd name="connsiteY2440" fmla="*/ 5027434 h 29586375"/>
                <a:gd name="connsiteX2441" fmla="*/ 12546574 w 29587260"/>
                <a:gd name="connsiteY2441" fmla="*/ 4406165 h 29586375"/>
                <a:gd name="connsiteX2442" fmla="*/ 13366646 w 29587260"/>
                <a:gd name="connsiteY2442" fmla="*/ 4406165 h 29586375"/>
                <a:gd name="connsiteX2443" fmla="*/ 13677278 w 29587260"/>
                <a:gd name="connsiteY2443" fmla="*/ 5027434 h 29586375"/>
                <a:gd name="connsiteX2444" fmla="*/ 13366646 w 29587260"/>
                <a:gd name="connsiteY2444" fmla="*/ 5648701 h 29586375"/>
                <a:gd name="connsiteX2445" fmla="*/ 12546574 w 29587260"/>
                <a:gd name="connsiteY2445" fmla="*/ 5648701 h 29586375"/>
                <a:gd name="connsiteX2446" fmla="*/ 12235938 w 29587260"/>
                <a:gd name="connsiteY2446" fmla="*/ 5027434 h 29586375"/>
                <a:gd name="connsiteX2447" fmla="*/ 4830031 w 29587260"/>
                <a:gd name="connsiteY2447" fmla="*/ 3858434 h 29586375"/>
                <a:gd name="connsiteX2448" fmla="*/ 5077606 w 29587260"/>
                <a:gd name="connsiteY2448" fmla="*/ 4353686 h 29586375"/>
                <a:gd name="connsiteX2449" fmla="*/ 4767036 w 29587260"/>
                <a:gd name="connsiteY2449" fmla="*/ 4974951 h 29586375"/>
                <a:gd name="connsiteX2450" fmla="*/ 3946968 w 29587260"/>
                <a:gd name="connsiteY2450" fmla="*/ 4974951 h 29586375"/>
                <a:gd name="connsiteX2451" fmla="*/ 3868984 w 29587260"/>
                <a:gd name="connsiteY2451" fmla="*/ 4818986 h 29586375"/>
                <a:gd name="connsiteX2452" fmla="*/ 4332872 w 29587260"/>
                <a:gd name="connsiteY2452" fmla="*/ 4332430 h 29586375"/>
                <a:gd name="connsiteX2453" fmla="*/ 18677693 w 29587260"/>
                <a:gd name="connsiteY2453" fmla="*/ 3732420 h 29586375"/>
                <a:gd name="connsiteX2454" fmla="*/ 19497761 w 29587260"/>
                <a:gd name="connsiteY2454" fmla="*/ 3732420 h 29586375"/>
                <a:gd name="connsiteX2455" fmla="*/ 19808397 w 29587260"/>
                <a:gd name="connsiteY2455" fmla="*/ 4353687 h 29586375"/>
                <a:gd name="connsiteX2456" fmla="*/ 19497761 w 29587260"/>
                <a:gd name="connsiteY2456" fmla="*/ 4974951 h 29586375"/>
                <a:gd name="connsiteX2457" fmla="*/ 18677693 w 29587260"/>
                <a:gd name="connsiteY2457" fmla="*/ 4974951 h 29586375"/>
                <a:gd name="connsiteX2458" fmla="*/ 18367061 w 29587260"/>
                <a:gd name="connsiteY2458" fmla="*/ 4353687 h 29586375"/>
                <a:gd name="connsiteX2459" fmla="*/ 16220649 w 29587260"/>
                <a:gd name="connsiteY2459" fmla="*/ 3732420 h 29586375"/>
                <a:gd name="connsiteX2460" fmla="*/ 17040717 w 29587260"/>
                <a:gd name="connsiteY2460" fmla="*/ 3732420 h 29586375"/>
                <a:gd name="connsiteX2461" fmla="*/ 17351351 w 29587260"/>
                <a:gd name="connsiteY2461" fmla="*/ 4353688 h 29586375"/>
                <a:gd name="connsiteX2462" fmla="*/ 17040717 w 29587260"/>
                <a:gd name="connsiteY2462" fmla="*/ 4974954 h 29586375"/>
                <a:gd name="connsiteX2463" fmla="*/ 16220649 w 29587260"/>
                <a:gd name="connsiteY2463" fmla="*/ 4974954 h 29586375"/>
                <a:gd name="connsiteX2464" fmla="*/ 15910013 w 29587260"/>
                <a:gd name="connsiteY2464" fmla="*/ 4353688 h 29586375"/>
                <a:gd name="connsiteX2465" fmla="*/ 21134737 w 29587260"/>
                <a:gd name="connsiteY2465" fmla="*/ 3732419 h 29586375"/>
                <a:gd name="connsiteX2466" fmla="*/ 21954817 w 29587260"/>
                <a:gd name="connsiteY2466" fmla="*/ 3732419 h 29586375"/>
                <a:gd name="connsiteX2467" fmla="*/ 22265461 w 29587260"/>
                <a:gd name="connsiteY2467" fmla="*/ 4353687 h 29586375"/>
                <a:gd name="connsiteX2468" fmla="*/ 21954817 w 29587260"/>
                <a:gd name="connsiteY2468" fmla="*/ 4974951 h 29586375"/>
                <a:gd name="connsiteX2469" fmla="*/ 21134737 w 29587260"/>
                <a:gd name="connsiteY2469" fmla="*/ 4974951 h 29586375"/>
                <a:gd name="connsiteX2470" fmla="*/ 20824103 w 29587260"/>
                <a:gd name="connsiteY2470" fmla="*/ 4353687 h 29586375"/>
                <a:gd name="connsiteX2471" fmla="*/ 23591817 w 29587260"/>
                <a:gd name="connsiteY2471" fmla="*/ 3732418 h 29586375"/>
                <a:gd name="connsiteX2472" fmla="*/ 24411884 w 29587260"/>
                <a:gd name="connsiteY2472" fmla="*/ 3732418 h 29586375"/>
                <a:gd name="connsiteX2473" fmla="*/ 24722452 w 29587260"/>
                <a:gd name="connsiteY2473" fmla="*/ 4353686 h 29586375"/>
                <a:gd name="connsiteX2474" fmla="*/ 24411884 w 29587260"/>
                <a:gd name="connsiteY2474" fmla="*/ 4974951 h 29586375"/>
                <a:gd name="connsiteX2475" fmla="*/ 23591817 w 29587260"/>
                <a:gd name="connsiteY2475" fmla="*/ 4974951 h 29586375"/>
                <a:gd name="connsiteX2476" fmla="*/ 23281181 w 29587260"/>
                <a:gd name="connsiteY2476" fmla="*/ 4353686 h 29586375"/>
                <a:gd name="connsiteX2477" fmla="*/ 8861000 w 29587260"/>
                <a:gd name="connsiteY2477" fmla="*/ 3732410 h 29586375"/>
                <a:gd name="connsiteX2478" fmla="*/ 9681071 w 29587260"/>
                <a:gd name="connsiteY2478" fmla="*/ 3732410 h 29586375"/>
                <a:gd name="connsiteX2479" fmla="*/ 9991706 w 29587260"/>
                <a:gd name="connsiteY2479" fmla="*/ 4353677 h 29586375"/>
                <a:gd name="connsiteX2480" fmla="*/ 9681071 w 29587260"/>
                <a:gd name="connsiteY2480" fmla="*/ 4974943 h 29586375"/>
                <a:gd name="connsiteX2481" fmla="*/ 8861000 w 29587260"/>
                <a:gd name="connsiteY2481" fmla="*/ 4974943 h 29586375"/>
                <a:gd name="connsiteX2482" fmla="*/ 8550365 w 29587260"/>
                <a:gd name="connsiteY2482" fmla="*/ 4353677 h 29586375"/>
                <a:gd name="connsiteX2483" fmla="*/ 6403949 w 29587260"/>
                <a:gd name="connsiteY2483" fmla="*/ 3732410 h 29586375"/>
                <a:gd name="connsiteX2484" fmla="*/ 7224020 w 29587260"/>
                <a:gd name="connsiteY2484" fmla="*/ 3732410 h 29586375"/>
                <a:gd name="connsiteX2485" fmla="*/ 7534655 w 29587260"/>
                <a:gd name="connsiteY2485" fmla="*/ 4353678 h 29586375"/>
                <a:gd name="connsiteX2486" fmla="*/ 7224020 w 29587260"/>
                <a:gd name="connsiteY2486" fmla="*/ 4974946 h 29586375"/>
                <a:gd name="connsiteX2487" fmla="*/ 6403949 w 29587260"/>
                <a:gd name="connsiteY2487" fmla="*/ 4974946 h 29586375"/>
                <a:gd name="connsiteX2488" fmla="*/ 6093315 w 29587260"/>
                <a:gd name="connsiteY2488" fmla="*/ 4353678 h 29586375"/>
                <a:gd name="connsiteX2489" fmla="*/ 13775098 w 29587260"/>
                <a:gd name="connsiteY2489" fmla="*/ 3732409 h 29586375"/>
                <a:gd name="connsiteX2490" fmla="*/ 14595170 w 29587260"/>
                <a:gd name="connsiteY2490" fmla="*/ 3732409 h 29586375"/>
                <a:gd name="connsiteX2491" fmla="*/ 14905805 w 29587260"/>
                <a:gd name="connsiteY2491" fmla="*/ 4353677 h 29586375"/>
                <a:gd name="connsiteX2492" fmla="*/ 14595170 w 29587260"/>
                <a:gd name="connsiteY2492" fmla="*/ 4974941 h 29586375"/>
                <a:gd name="connsiteX2493" fmla="*/ 13775098 w 29587260"/>
                <a:gd name="connsiteY2493" fmla="*/ 4974941 h 29586375"/>
                <a:gd name="connsiteX2494" fmla="*/ 13464466 w 29587260"/>
                <a:gd name="connsiteY2494" fmla="*/ 4353677 h 29586375"/>
                <a:gd name="connsiteX2495" fmla="*/ 11318049 w 29587260"/>
                <a:gd name="connsiteY2495" fmla="*/ 3732409 h 29586375"/>
                <a:gd name="connsiteX2496" fmla="*/ 12138120 w 29587260"/>
                <a:gd name="connsiteY2496" fmla="*/ 3732409 h 29586375"/>
                <a:gd name="connsiteX2497" fmla="*/ 12448754 w 29587260"/>
                <a:gd name="connsiteY2497" fmla="*/ 4353677 h 29586375"/>
                <a:gd name="connsiteX2498" fmla="*/ 12138120 w 29587260"/>
                <a:gd name="connsiteY2498" fmla="*/ 4974941 h 29586375"/>
                <a:gd name="connsiteX2499" fmla="*/ 11318049 w 29587260"/>
                <a:gd name="connsiteY2499" fmla="*/ 4974941 h 29586375"/>
                <a:gd name="connsiteX2500" fmla="*/ 11007414 w 29587260"/>
                <a:gd name="connsiteY2500" fmla="*/ 4353677 h 29586375"/>
                <a:gd name="connsiteX2501" fmla="*/ 24522984 w 29587260"/>
                <a:gd name="connsiteY2501" fmla="*/ 3654075 h 29586375"/>
                <a:gd name="connsiteX2502" fmla="*/ 24740610 w 29587260"/>
                <a:gd name="connsiteY2502" fmla="*/ 3842589 h 29586375"/>
                <a:gd name="connsiteX2503" fmla="*/ 25222406 w 29587260"/>
                <a:gd name="connsiteY2503" fmla="*/ 4301937 h 29586375"/>
                <a:gd name="connsiteX2504" fmla="*/ 24820272 w 29587260"/>
                <a:gd name="connsiteY2504" fmla="*/ 4301937 h 29586375"/>
                <a:gd name="connsiteX2505" fmla="*/ 24509688 w 29587260"/>
                <a:gd name="connsiteY2505" fmla="*/ 3680670 h 29586375"/>
                <a:gd name="connsiteX2506" fmla="*/ 14992127 w 29587260"/>
                <a:gd name="connsiteY2506" fmla="*/ 3059414 h 29586375"/>
                <a:gd name="connsiteX2507" fmla="*/ 15812197 w 29587260"/>
                <a:gd name="connsiteY2507" fmla="*/ 3059414 h 29586375"/>
                <a:gd name="connsiteX2508" fmla="*/ 16122833 w 29587260"/>
                <a:gd name="connsiteY2508" fmla="*/ 3680682 h 29586375"/>
                <a:gd name="connsiteX2509" fmla="*/ 15812197 w 29587260"/>
                <a:gd name="connsiteY2509" fmla="*/ 4301950 h 29586375"/>
                <a:gd name="connsiteX2510" fmla="*/ 14992127 w 29587260"/>
                <a:gd name="connsiteY2510" fmla="*/ 4301950 h 29586375"/>
                <a:gd name="connsiteX2511" fmla="*/ 14681494 w 29587260"/>
                <a:gd name="connsiteY2511" fmla="*/ 3680682 h 29586375"/>
                <a:gd name="connsiteX2512" fmla="*/ 17449173 w 29587260"/>
                <a:gd name="connsiteY2512" fmla="*/ 3059413 h 29586375"/>
                <a:gd name="connsiteX2513" fmla="*/ 18269241 w 29587260"/>
                <a:gd name="connsiteY2513" fmla="*/ 3059413 h 29586375"/>
                <a:gd name="connsiteX2514" fmla="*/ 18579877 w 29587260"/>
                <a:gd name="connsiteY2514" fmla="*/ 3680682 h 29586375"/>
                <a:gd name="connsiteX2515" fmla="*/ 18269241 w 29587260"/>
                <a:gd name="connsiteY2515" fmla="*/ 4301950 h 29586375"/>
                <a:gd name="connsiteX2516" fmla="*/ 17449173 w 29587260"/>
                <a:gd name="connsiteY2516" fmla="*/ 4301950 h 29586375"/>
                <a:gd name="connsiteX2517" fmla="*/ 17138537 w 29587260"/>
                <a:gd name="connsiteY2517" fmla="*/ 3680682 h 29586375"/>
                <a:gd name="connsiteX2518" fmla="*/ 22363283 w 29587260"/>
                <a:gd name="connsiteY2518" fmla="*/ 3059412 h 29586375"/>
                <a:gd name="connsiteX2519" fmla="*/ 23183361 w 29587260"/>
                <a:gd name="connsiteY2519" fmla="*/ 3059412 h 29586375"/>
                <a:gd name="connsiteX2520" fmla="*/ 23494001 w 29587260"/>
                <a:gd name="connsiteY2520" fmla="*/ 3680681 h 29586375"/>
                <a:gd name="connsiteX2521" fmla="*/ 23183361 w 29587260"/>
                <a:gd name="connsiteY2521" fmla="*/ 4301949 h 29586375"/>
                <a:gd name="connsiteX2522" fmla="*/ 22363283 w 29587260"/>
                <a:gd name="connsiteY2522" fmla="*/ 4301949 h 29586375"/>
                <a:gd name="connsiteX2523" fmla="*/ 22052645 w 29587260"/>
                <a:gd name="connsiteY2523" fmla="*/ 3680681 h 29586375"/>
                <a:gd name="connsiteX2524" fmla="*/ 19906215 w 29587260"/>
                <a:gd name="connsiteY2524" fmla="*/ 3059412 h 29586375"/>
                <a:gd name="connsiteX2525" fmla="*/ 20726285 w 29587260"/>
                <a:gd name="connsiteY2525" fmla="*/ 3059412 h 29586375"/>
                <a:gd name="connsiteX2526" fmla="*/ 21036921 w 29587260"/>
                <a:gd name="connsiteY2526" fmla="*/ 3680681 h 29586375"/>
                <a:gd name="connsiteX2527" fmla="*/ 20726285 w 29587260"/>
                <a:gd name="connsiteY2527" fmla="*/ 4301949 h 29586375"/>
                <a:gd name="connsiteX2528" fmla="*/ 19906215 w 29587260"/>
                <a:gd name="connsiteY2528" fmla="*/ 4301949 h 29586375"/>
                <a:gd name="connsiteX2529" fmla="*/ 19595585 w 29587260"/>
                <a:gd name="connsiteY2529" fmla="*/ 3680681 h 29586375"/>
                <a:gd name="connsiteX2530" fmla="*/ 5788364 w 29587260"/>
                <a:gd name="connsiteY2530" fmla="*/ 3059403 h 29586375"/>
                <a:gd name="connsiteX2531" fmla="*/ 5995496 w 29587260"/>
                <a:gd name="connsiteY2531" fmla="*/ 3059403 h 29586375"/>
                <a:gd name="connsiteX2532" fmla="*/ 6306130 w 29587260"/>
                <a:gd name="connsiteY2532" fmla="*/ 3680670 h 29586375"/>
                <a:gd name="connsiteX2533" fmla="*/ 5995496 w 29587260"/>
                <a:gd name="connsiteY2533" fmla="*/ 4301937 h 29586375"/>
                <a:gd name="connsiteX2534" fmla="*/ 5175423 w 29587260"/>
                <a:gd name="connsiteY2534" fmla="*/ 4301937 h 29586375"/>
                <a:gd name="connsiteX2535" fmla="*/ 4915829 w 29587260"/>
                <a:gd name="connsiteY2535" fmla="*/ 3782665 h 29586375"/>
                <a:gd name="connsiteX2536" fmla="*/ 5383435 w 29587260"/>
                <a:gd name="connsiteY2536" fmla="*/ 3377614 h 29586375"/>
                <a:gd name="connsiteX2537" fmla="*/ 7632473 w 29587260"/>
                <a:gd name="connsiteY2537" fmla="*/ 3059402 h 29586375"/>
                <a:gd name="connsiteX2538" fmla="*/ 8452545 w 29587260"/>
                <a:gd name="connsiteY2538" fmla="*/ 3059402 h 29586375"/>
                <a:gd name="connsiteX2539" fmla="*/ 8763180 w 29587260"/>
                <a:gd name="connsiteY2539" fmla="*/ 3680669 h 29586375"/>
                <a:gd name="connsiteX2540" fmla="*/ 8452545 w 29587260"/>
                <a:gd name="connsiteY2540" fmla="*/ 4301937 h 29586375"/>
                <a:gd name="connsiteX2541" fmla="*/ 7632473 w 29587260"/>
                <a:gd name="connsiteY2541" fmla="*/ 4301937 h 29586375"/>
                <a:gd name="connsiteX2542" fmla="*/ 7321840 w 29587260"/>
                <a:gd name="connsiteY2542" fmla="*/ 3680669 h 29586375"/>
                <a:gd name="connsiteX2543" fmla="*/ 12546574 w 29587260"/>
                <a:gd name="connsiteY2543" fmla="*/ 3059401 h 29586375"/>
                <a:gd name="connsiteX2544" fmla="*/ 13366646 w 29587260"/>
                <a:gd name="connsiteY2544" fmla="*/ 3059401 h 29586375"/>
                <a:gd name="connsiteX2545" fmla="*/ 13677278 w 29587260"/>
                <a:gd name="connsiteY2545" fmla="*/ 3680669 h 29586375"/>
                <a:gd name="connsiteX2546" fmla="*/ 13366646 w 29587260"/>
                <a:gd name="connsiteY2546" fmla="*/ 4301936 h 29586375"/>
                <a:gd name="connsiteX2547" fmla="*/ 12546574 w 29587260"/>
                <a:gd name="connsiteY2547" fmla="*/ 4301936 h 29586375"/>
                <a:gd name="connsiteX2548" fmla="*/ 12235938 w 29587260"/>
                <a:gd name="connsiteY2548" fmla="*/ 3680669 h 29586375"/>
                <a:gd name="connsiteX2549" fmla="*/ 10089524 w 29587260"/>
                <a:gd name="connsiteY2549" fmla="*/ 3059401 h 29586375"/>
                <a:gd name="connsiteX2550" fmla="*/ 10909596 w 29587260"/>
                <a:gd name="connsiteY2550" fmla="*/ 3059401 h 29586375"/>
                <a:gd name="connsiteX2551" fmla="*/ 11220230 w 29587260"/>
                <a:gd name="connsiteY2551" fmla="*/ 3680669 h 29586375"/>
                <a:gd name="connsiteX2552" fmla="*/ 10909596 w 29587260"/>
                <a:gd name="connsiteY2552" fmla="*/ 4301936 h 29586375"/>
                <a:gd name="connsiteX2553" fmla="*/ 10089524 w 29587260"/>
                <a:gd name="connsiteY2553" fmla="*/ 4301936 h 29586375"/>
                <a:gd name="connsiteX2554" fmla="*/ 9778890 w 29587260"/>
                <a:gd name="connsiteY2554" fmla="*/ 3680669 h 29586375"/>
                <a:gd name="connsiteX2555" fmla="*/ 6037252 w 29587260"/>
                <a:gd name="connsiteY2555" fmla="*/ 2870911 h 29586375"/>
                <a:gd name="connsiteX2556" fmla="*/ 5995496 w 29587260"/>
                <a:gd name="connsiteY2556" fmla="*/ 2954424 h 29586375"/>
                <a:gd name="connsiteX2557" fmla="*/ 5921951 w 29587260"/>
                <a:gd name="connsiteY2557" fmla="*/ 2954424 h 29586375"/>
                <a:gd name="connsiteX2558" fmla="*/ 5942297 w 29587260"/>
                <a:gd name="connsiteY2558" fmla="*/ 2938435 h 29586375"/>
                <a:gd name="connsiteX2559" fmla="*/ 23401865 w 29587260"/>
                <a:gd name="connsiteY2559" fmla="*/ 2765564 h 29586375"/>
                <a:gd name="connsiteX2560" fmla="*/ 23644964 w 29587260"/>
                <a:gd name="connsiteY2560" fmla="*/ 2938435 h 29586375"/>
                <a:gd name="connsiteX2561" fmla="*/ 24203826 w 29587260"/>
                <a:gd name="connsiteY2561" fmla="*/ 3377614 h 29586375"/>
                <a:gd name="connsiteX2562" fmla="*/ 24436428 w 29587260"/>
                <a:gd name="connsiteY2562" fmla="*/ 3579099 h 29586375"/>
                <a:gd name="connsiteX2563" fmla="*/ 24411888 w 29587260"/>
                <a:gd name="connsiteY2563" fmla="*/ 3628190 h 29586375"/>
                <a:gd name="connsiteX2564" fmla="*/ 23591821 w 29587260"/>
                <a:gd name="connsiteY2564" fmla="*/ 3628190 h 29586375"/>
                <a:gd name="connsiteX2565" fmla="*/ 23281185 w 29587260"/>
                <a:gd name="connsiteY2565" fmla="*/ 3006923 h 29586375"/>
                <a:gd name="connsiteX2566" fmla="*/ 18677695 w 29587260"/>
                <a:gd name="connsiteY2566" fmla="*/ 2385656 h 29586375"/>
                <a:gd name="connsiteX2567" fmla="*/ 19497765 w 29587260"/>
                <a:gd name="connsiteY2567" fmla="*/ 2385656 h 29586375"/>
                <a:gd name="connsiteX2568" fmla="*/ 19808397 w 29587260"/>
                <a:gd name="connsiteY2568" fmla="*/ 3006923 h 29586375"/>
                <a:gd name="connsiteX2569" fmla="*/ 19497765 w 29587260"/>
                <a:gd name="connsiteY2569" fmla="*/ 3628191 h 29586375"/>
                <a:gd name="connsiteX2570" fmla="*/ 18677695 w 29587260"/>
                <a:gd name="connsiteY2570" fmla="*/ 3628191 h 29586375"/>
                <a:gd name="connsiteX2571" fmla="*/ 18367061 w 29587260"/>
                <a:gd name="connsiteY2571" fmla="*/ 3006923 h 29586375"/>
                <a:gd name="connsiteX2572" fmla="*/ 16220651 w 29587260"/>
                <a:gd name="connsiteY2572" fmla="*/ 2385656 h 29586375"/>
                <a:gd name="connsiteX2573" fmla="*/ 17040721 w 29587260"/>
                <a:gd name="connsiteY2573" fmla="*/ 2385656 h 29586375"/>
                <a:gd name="connsiteX2574" fmla="*/ 17351353 w 29587260"/>
                <a:gd name="connsiteY2574" fmla="*/ 3006924 h 29586375"/>
                <a:gd name="connsiteX2575" fmla="*/ 17040721 w 29587260"/>
                <a:gd name="connsiteY2575" fmla="*/ 3628192 h 29586375"/>
                <a:gd name="connsiteX2576" fmla="*/ 16220651 w 29587260"/>
                <a:gd name="connsiteY2576" fmla="*/ 3628192 h 29586375"/>
                <a:gd name="connsiteX2577" fmla="*/ 15910015 w 29587260"/>
                <a:gd name="connsiteY2577" fmla="*/ 3006924 h 29586375"/>
                <a:gd name="connsiteX2578" fmla="*/ 21134741 w 29587260"/>
                <a:gd name="connsiteY2578" fmla="*/ 2385654 h 29586375"/>
                <a:gd name="connsiteX2579" fmla="*/ 21954825 w 29587260"/>
                <a:gd name="connsiteY2579" fmla="*/ 2385654 h 29586375"/>
                <a:gd name="connsiteX2580" fmla="*/ 22265465 w 29587260"/>
                <a:gd name="connsiteY2580" fmla="*/ 3006923 h 29586375"/>
                <a:gd name="connsiteX2581" fmla="*/ 21954825 w 29587260"/>
                <a:gd name="connsiteY2581" fmla="*/ 3628191 h 29586375"/>
                <a:gd name="connsiteX2582" fmla="*/ 21134741 w 29587260"/>
                <a:gd name="connsiteY2582" fmla="*/ 3628191 h 29586375"/>
                <a:gd name="connsiteX2583" fmla="*/ 20824105 w 29587260"/>
                <a:gd name="connsiteY2583" fmla="*/ 3006923 h 29586375"/>
                <a:gd name="connsiteX2584" fmla="*/ 8861000 w 29587260"/>
                <a:gd name="connsiteY2584" fmla="*/ 2385644 h 29586375"/>
                <a:gd name="connsiteX2585" fmla="*/ 9681071 w 29587260"/>
                <a:gd name="connsiteY2585" fmla="*/ 2385644 h 29586375"/>
                <a:gd name="connsiteX2586" fmla="*/ 9991706 w 29587260"/>
                <a:gd name="connsiteY2586" fmla="*/ 3006911 h 29586375"/>
                <a:gd name="connsiteX2587" fmla="*/ 9681071 w 29587260"/>
                <a:gd name="connsiteY2587" fmla="*/ 3628180 h 29586375"/>
                <a:gd name="connsiteX2588" fmla="*/ 8861000 w 29587260"/>
                <a:gd name="connsiteY2588" fmla="*/ 3628180 h 29586375"/>
                <a:gd name="connsiteX2589" fmla="*/ 8550365 w 29587260"/>
                <a:gd name="connsiteY2589" fmla="*/ 3006911 h 29586375"/>
                <a:gd name="connsiteX2590" fmla="*/ 6741212 w 29587260"/>
                <a:gd name="connsiteY2590" fmla="*/ 2385644 h 29586375"/>
                <a:gd name="connsiteX2591" fmla="*/ 7224020 w 29587260"/>
                <a:gd name="connsiteY2591" fmla="*/ 2385644 h 29586375"/>
                <a:gd name="connsiteX2592" fmla="*/ 7534655 w 29587260"/>
                <a:gd name="connsiteY2592" fmla="*/ 3006911 h 29586375"/>
                <a:gd name="connsiteX2593" fmla="*/ 7224020 w 29587260"/>
                <a:gd name="connsiteY2593" fmla="*/ 3628180 h 29586375"/>
                <a:gd name="connsiteX2594" fmla="*/ 6403949 w 29587260"/>
                <a:gd name="connsiteY2594" fmla="*/ 3628180 h 29586375"/>
                <a:gd name="connsiteX2595" fmla="*/ 6093315 w 29587260"/>
                <a:gd name="connsiteY2595" fmla="*/ 3006911 h 29586375"/>
                <a:gd name="connsiteX2596" fmla="*/ 6229764 w 29587260"/>
                <a:gd name="connsiteY2596" fmla="*/ 2734013 h 29586375"/>
                <a:gd name="connsiteX2597" fmla="*/ 6522306 w 29587260"/>
                <a:gd name="connsiteY2597" fmla="*/ 2525981 h 29586375"/>
                <a:gd name="connsiteX2598" fmla="*/ 13775098 w 29587260"/>
                <a:gd name="connsiteY2598" fmla="*/ 2385643 h 29586375"/>
                <a:gd name="connsiteX2599" fmla="*/ 14595170 w 29587260"/>
                <a:gd name="connsiteY2599" fmla="*/ 2385643 h 29586375"/>
                <a:gd name="connsiteX2600" fmla="*/ 14905805 w 29587260"/>
                <a:gd name="connsiteY2600" fmla="*/ 3006910 h 29586375"/>
                <a:gd name="connsiteX2601" fmla="*/ 14595170 w 29587260"/>
                <a:gd name="connsiteY2601" fmla="*/ 3628180 h 29586375"/>
                <a:gd name="connsiteX2602" fmla="*/ 13775098 w 29587260"/>
                <a:gd name="connsiteY2602" fmla="*/ 3628180 h 29586375"/>
                <a:gd name="connsiteX2603" fmla="*/ 13464466 w 29587260"/>
                <a:gd name="connsiteY2603" fmla="*/ 3006910 h 29586375"/>
                <a:gd name="connsiteX2604" fmla="*/ 11318049 w 29587260"/>
                <a:gd name="connsiteY2604" fmla="*/ 2385643 h 29586375"/>
                <a:gd name="connsiteX2605" fmla="*/ 12138120 w 29587260"/>
                <a:gd name="connsiteY2605" fmla="*/ 2385643 h 29586375"/>
                <a:gd name="connsiteX2606" fmla="*/ 12448754 w 29587260"/>
                <a:gd name="connsiteY2606" fmla="*/ 3006910 h 29586375"/>
                <a:gd name="connsiteX2607" fmla="*/ 12138120 w 29587260"/>
                <a:gd name="connsiteY2607" fmla="*/ 3628180 h 29586375"/>
                <a:gd name="connsiteX2608" fmla="*/ 11318049 w 29587260"/>
                <a:gd name="connsiteY2608" fmla="*/ 3628180 h 29586375"/>
                <a:gd name="connsiteX2609" fmla="*/ 11007414 w 29587260"/>
                <a:gd name="connsiteY2609" fmla="*/ 3006910 h 29586375"/>
                <a:gd name="connsiteX2610" fmla="*/ 7362849 w 29587260"/>
                <a:gd name="connsiteY2610" fmla="*/ 2003005 h 29586375"/>
                <a:gd name="connsiteX2611" fmla="*/ 7224020 w 29587260"/>
                <a:gd name="connsiteY2611" fmla="*/ 2280661 h 29586375"/>
                <a:gd name="connsiteX2612" fmla="*/ 6904969 w 29587260"/>
                <a:gd name="connsiteY2612" fmla="*/ 2280661 h 29586375"/>
                <a:gd name="connsiteX2613" fmla="*/ 7122535 w 29587260"/>
                <a:gd name="connsiteY2613" fmla="*/ 2141182 h 29586375"/>
                <a:gd name="connsiteX2614" fmla="*/ 22219221 w 29587260"/>
                <a:gd name="connsiteY2614" fmla="*/ 2000020 h 29586375"/>
                <a:gd name="connsiteX2615" fmla="*/ 22464725 w 29587260"/>
                <a:gd name="connsiteY2615" fmla="*/ 2141182 h 29586375"/>
                <a:gd name="connsiteX2616" fmla="*/ 23064954 w 29587260"/>
                <a:gd name="connsiteY2616" fmla="*/ 2525981 h 29586375"/>
                <a:gd name="connsiteX2617" fmla="*/ 23310344 w 29587260"/>
                <a:gd name="connsiteY2617" fmla="*/ 2700481 h 29586375"/>
                <a:gd name="connsiteX2618" fmla="*/ 23183365 w 29587260"/>
                <a:gd name="connsiteY2618" fmla="*/ 2954433 h 29586375"/>
                <a:gd name="connsiteX2619" fmla="*/ 22363285 w 29587260"/>
                <a:gd name="connsiteY2619" fmla="*/ 2954433 h 29586375"/>
                <a:gd name="connsiteX2620" fmla="*/ 22052647 w 29587260"/>
                <a:gd name="connsiteY2620" fmla="*/ 2333166 h 29586375"/>
                <a:gd name="connsiteX2621" fmla="*/ 17449173 w 29587260"/>
                <a:gd name="connsiteY2621" fmla="*/ 1711895 h 29586375"/>
                <a:gd name="connsiteX2622" fmla="*/ 18269245 w 29587260"/>
                <a:gd name="connsiteY2622" fmla="*/ 1711895 h 29586375"/>
                <a:gd name="connsiteX2623" fmla="*/ 18579877 w 29587260"/>
                <a:gd name="connsiteY2623" fmla="*/ 2333168 h 29586375"/>
                <a:gd name="connsiteX2624" fmla="*/ 18269245 w 29587260"/>
                <a:gd name="connsiteY2624" fmla="*/ 2954433 h 29586375"/>
                <a:gd name="connsiteX2625" fmla="*/ 17449173 w 29587260"/>
                <a:gd name="connsiteY2625" fmla="*/ 2954433 h 29586375"/>
                <a:gd name="connsiteX2626" fmla="*/ 17138541 w 29587260"/>
                <a:gd name="connsiteY2626" fmla="*/ 2333168 h 29586375"/>
                <a:gd name="connsiteX2627" fmla="*/ 14992129 w 29587260"/>
                <a:gd name="connsiteY2627" fmla="*/ 1711895 h 29586375"/>
                <a:gd name="connsiteX2628" fmla="*/ 15812201 w 29587260"/>
                <a:gd name="connsiteY2628" fmla="*/ 1711895 h 29586375"/>
                <a:gd name="connsiteX2629" fmla="*/ 16122837 w 29587260"/>
                <a:gd name="connsiteY2629" fmla="*/ 2333168 h 29586375"/>
                <a:gd name="connsiteX2630" fmla="*/ 15812201 w 29587260"/>
                <a:gd name="connsiteY2630" fmla="*/ 2954434 h 29586375"/>
                <a:gd name="connsiteX2631" fmla="*/ 14992129 w 29587260"/>
                <a:gd name="connsiteY2631" fmla="*/ 2954434 h 29586375"/>
                <a:gd name="connsiteX2632" fmla="*/ 14681494 w 29587260"/>
                <a:gd name="connsiteY2632" fmla="*/ 2333168 h 29586375"/>
                <a:gd name="connsiteX2633" fmla="*/ 19906217 w 29587260"/>
                <a:gd name="connsiteY2633" fmla="*/ 1711894 h 29586375"/>
                <a:gd name="connsiteX2634" fmla="*/ 20726289 w 29587260"/>
                <a:gd name="connsiteY2634" fmla="*/ 1711894 h 29586375"/>
                <a:gd name="connsiteX2635" fmla="*/ 21036923 w 29587260"/>
                <a:gd name="connsiteY2635" fmla="*/ 2333167 h 29586375"/>
                <a:gd name="connsiteX2636" fmla="*/ 20726289 w 29587260"/>
                <a:gd name="connsiteY2636" fmla="*/ 2954433 h 29586375"/>
                <a:gd name="connsiteX2637" fmla="*/ 19906217 w 29587260"/>
                <a:gd name="connsiteY2637" fmla="*/ 2954433 h 29586375"/>
                <a:gd name="connsiteX2638" fmla="*/ 19595585 w 29587260"/>
                <a:gd name="connsiteY2638" fmla="*/ 2333167 h 29586375"/>
                <a:gd name="connsiteX2639" fmla="*/ 10089524 w 29587260"/>
                <a:gd name="connsiteY2639" fmla="*/ 1711885 h 29586375"/>
                <a:gd name="connsiteX2640" fmla="*/ 10909596 w 29587260"/>
                <a:gd name="connsiteY2640" fmla="*/ 1711885 h 29586375"/>
                <a:gd name="connsiteX2641" fmla="*/ 11220230 w 29587260"/>
                <a:gd name="connsiteY2641" fmla="*/ 2333155 h 29586375"/>
                <a:gd name="connsiteX2642" fmla="*/ 10909596 w 29587260"/>
                <a:gd name="connsiteY2642" fmla="*/ 2954423 h 29586375"/>
                <a:gd name="connsiteX2643" fmla="*/ 10089524 w 29587260"/>
                <a:gd name="connsiteY2643" fmla="*/ 2954423 h 29586375"/>
                <a:gd name="connsiteX2644" fmla="*/ 9778890 w 29587260"/>
                <a:gd name="connsiteY2644" fmla="*/ 2333155 h 29586375"/>
                <a:gd name="connsiteX2645" fmla="*/ 7880567 w 29587260"/>
                <a:gd name="connsiteY2645" fmla="*/ 1711885 h 29586375"/>
                <a:gd name="connsiteX2646" fmla="*/ 8452545 w 29587260"/>
                <a:gd name="connsiteY2646" fmla="*/ 1711885 h 29586375"/>
                <a:gd name="connsiteX2647" fmla="*/ 8763180 w 29587260"/>
                <a:gd name="connsiteY2647" fmla="*/ 2333156 h 29586375"/>
                <a:gd name="connsiteX2648" fmla="*/ 8452545 w 29587260"/>
                <a:gd name="connsiteY2648" fmla="*/ 2954423 h 29586375"/>
                <a:gd name="connsiteX2649" fmla="*/ 7632473 w 29587260"/>
                <a:gd name="connsiteY2649" fmla="*/ 2954423 h 29586375"/>
                <a:gd name="connsiteX2650" fmla="*/ 7321840 w 29587260"/>
                <a:gd name="connsiteY2650" fmla="*/ 2333156 h 29586375"/>
                <a:gd name="connsiteX2651" fmla="*/ 7536974 w 29587260"/>
                <a:gd name="connsiteY2651" fmla="*/ 1902885 h 29586375"/>
                <a:gd name="connsiteX2652" fmla="*/ 7742053 w 29587260"/>
                <a:gd name="connsiteY2652" fmla="*/ 1784967 h 29586375"/>
                <a:gd name="connsiteX2653" fmla="*/ 12546574 w 29587260"/>
                <a:gd name="connsiteY2653" fmla="*/ 1711883 h 29586375"/>
                <a:gd name="connsiteX2654" fmla="*/ 13366646 w 29587260"/>
                <a:gd name="connsiteY2654" fmla="*/ 1711883 h 29586375"/>
                <a:gd name="connsiteX2655" fmla="*/ 13677278 w 29587260"/>
                <a:gd name="connsiteY2655" fmla="*/ 2333155 h 29586375"/>
                <a:gd name="connsiteX2656" fmla="*/ 13366646 w 29587260"/>
                <a:gd name="connsiteY2656" fmla="*/ 2954423 h 29586375"/>
                <a:gd name="connsiteX2657" fmla="*/ 12546574 w 29587260"/>
                <a:gd name="connsiteY2657" fmla="*/ 2954423 h 29586375"/>
                <a:gd name="connsiteX2658" fmla="*/ 12235938 w 29587260"/>
                <a:gd name="connsiteY2658" fmla="*/ 2333155 h 29586375"/>
                <a:gd name="connsiteX2659" fmla="*/ 8572103 w 29587260"/>
                <a:gd name="connsiteY2659" fmla="*/ 1368539 h 29586375"/>
                <a:gd name="connsiteX2660" fmla="*/ 8452545 w 29587260"/>
                <a:gd name="connsiteY2660" fmla="*/ 1607655 h 29586375"/>
                <a:gd name="connsiteX2661" fmla="*/ 8079310 w 29587260"/>
                <a:gd name="connsiteY2661" fmla="*/ 1607655 h 29586375"/>
                <a:gd name="connsiteX2662" fmla="*/ 8379930 w 29587260"/>
                <a:gd name="connsiteY2662" fmla="*/ 1458266 h 29586375"/>
                <a:gd name="connsiteX2663" fmla="*/ 20978174 w 29587260"/>
                <a:gd name="connsiteY2663" fmla="*/ 1351272 h 29586375"/>
                <a:gd name="connsiteX2664" fmla="*/ 21207331 w 29587260"/>
                <a:gd name="connsiteY2664" fmla="*/ 1458266 h 29586375"/>
                <a:gd name="connsiteX2665" fmla="*/ 21845207 w 29587260"/>
                <a:gd name="connsiteY2665" fmla="*/ 1784967 h 29586375"/>
                <a:gd name="connsiteX2666" fmla="*/ 22122859 w 29587260"/>
                <a:gd name="connsiteY2666" fmla="*/ 1944613 h 29586375"/>
                <a:gd name="connsiteX2667" fmla="*/ 21954825 w 29587260"/>
                <a:gd name="connsiteY2667" fmla="*/ 2280671 h 29586375"/>
                <a:gd name="connsiteX2668" fmla="*/ 21134741 w 29587260"/>
                <a:gd name="connsiteY2668" fmla="*/ 2280671 h 29586375"/>
                <a:gd name="connsiteX2669" fmla="*/ 20824109 w 29587260"/>
                <a:gd name="connsiteY2669" fmla="*/ 1659404 h 29586375"/>
                <a:gd name="connsiteX2670" fmla="*/ 18677697 w 29587260"/>
                <a:gd name="connsiteY2670" fmla="*/ 1038139 h 29586375"/>
                <a:gd name="connsiteX2671" fmla="*/ 19497769 w 29587260"/>
                <a:gd name="connsiteY2671" fmla="*/ 1038139 h 29586375"/>
                <a:gd name="connsiteX2672" fmla="*/ 19808401 w 29587260"/>
                <a:gd name="connsiteY2672" fmla="*/ 1659405 h 29586375"/>
                <a:gd name="connsiteX2673" fmla="*/ 19497769 w 29587260"/>
                <a:gd name="connsiteY2673" fmla="*/ 2280671 h 29586375"/>
                <a:gd name="connsiteX2674" fmla="*/ 18677697 w 29587260"/>
                <a:gd name="connsiteY2674" fmla="*/ 2280671 h 29586375"/>
                <a:gd name="connsiteX2675" fmla="*/ 18367065 w 29587260"/>
                <a:gd name="connsiteY2675" fmla="*/ 1659405 h 29586375"/>
                <a:gd name="connsiteX2676" fmla="*/ 16220653 w 29587260"/>
                <a:gd name="connsiteY2676" fmla="*/ 1038139 h 29586375"/>
                <a:gd name="connsiteX2677" fmla="*/ 17040721 w 29587260"/>
                <a:gd name="connsiteY2677" fmla="*/ 1038139 h 29586375"/>
                <a:gd name="connsiteX2678" fmla="*/ 17351357 w 29587260"/>
                <a:gd name="connsiteY2678" fmla="*/ 1659405 h 29586375"/>
                <a:gd name="connsiteX2679" fmla="*/ 17040721 w 29587260"/>
                <a:gd name="connsiteY2679" fmla="*/ 2280671 h 29586375"/>
                <a:gd name="connsiteX2680" fmla="*/ 16220653 w 29587260"/>
                <a:gd name="connsiteY2680" fmla="*/ 2280671 h 29586375"/>
                <a:gd name="connsiteX2681" fmla="*/ 15910019 w 29587260"/>
                <a:gd name="connsiteY2681" fmla="*/ 1659405 h 29586375"/>
                <a:gd name="connsiteX2682" fmla="*/ 9338439 w 29587260"/>
                <a:gd name="connsiteY2682" fmla="*/ 1038127 h 29586375"/>
                <a:gd name="connsiteX2683" fmla="*/ 9681071 w 29587260"/>
                <a:gd name="connsiteY2683" fmla="*/ 1038127 h 29586375"/>
                <a:gd name="connsiteX2684" fmla="*/ 9991706 w 29587260"/>
                <a:gd name="connsiteY2684" fmla="*/ 1659394 h 29586375"/>
                <a:gd name="connsiteX2685" fmla="*/ 9681071 w 29587260"/>
                <a:gd name="connsiteY2685" fmla="*/ 2280661 h 29586375"/>
                <a:gd name="connsiteX2686" fmla="*/ 8861000 w 29587260"/>
                <a:gd name="connsiteY2686" fmla="*/ 2280661 h 29586375"/>
                <a:gd name="connsiteX2687" fmla="*/ 8550365 w 29587260"/>
                <a:gd name="connsiteY2687" fmla="*/ 1659394 h 29586375"/>
                <a:gd name="connsiteX2688" fmla="*/ 8732935 w 29587260"/>
                <a:gd name="connsiteY2688" fmla="*/ 1294255 h 29586375"/>
                <a:gd name="connsiteX2689" fmla="*/ 9035237 w 29587260"/>
                <a:gd name="connsiteY2689" fmla="*/ 1162008 h 29586375"/>
                <a:gd name="connsiteX2690" fmla="*/ 13775098 w 29587260"/>
                <a:gd name="connsiteY2690" fmla="*/ 1038126 h 29586375"/>
                <a:gd name="connsiteX2691" fmla="*/ 14595170 w 29587260"/>
                <a:gd name="connsiteY2691" fmla="*/ 1038126 h 29586375"/>
                <a:gd name="connsiteX2692" fmla="*/ 14905805 w 29587260"/>
                <a:gd name="connsiteY2692" fmla="*/ 1659393 h 29586375"/>
                <a:gd name="connsiteX2693" fmla="*/ 14595170 w 29587260"/>
                <a:gd name="connsiteY2693" fmla="*/ 2280660 h 29586375"/>
                <a:gd name="connsiteX2694" fmla="*/ 13775098 w 29587260"/>
                <a:gd name="connsiteY2694" fmla="*/ 2280660 h 29586375"/>
                <a:gd name="connsiteX2695" fmla="*/ 13464466 w 29587260"/>
                <a:gd name="connsiteY2695" fmla="*/ 1659393 h 29586375"/>
                <a:gd name="connsiteX2696" fmla="*/ 11318049 w 29587260"/>
                <a:gd name="connsiteY2696" fmla="*/ 1038126 h 29586375"/>
                <a:gd name="connsiteX2697" fmla="*/ 12138120 w 29587260"/>
                <a:gd name="connsiteY2697" fmla="*/ 1038126 h 29586375"/>
                <a:gd name="connsiteX2698" fmla="*/ 12448754 w 29587260"/>
                <a:gd name="connsiteY2698" fmla="*/ 1659394 h 29586375"/>
                <a:gd name="connsiteX2699" fmla="*/ 12138120 w 29587260"/>
                <a:gd name="connsiteY2699" fmla="*/ 2280660 h 29586375"/>
                <a:gd name="connsiteX2700" fmla="*/ 11318049 w 29587260"/>
                <a:gd name="connsiteY2700" fmla="*/ 2280660 h 29586375"/>
                <a:gd name="connsiteX2701" fmla="*/ 11007414 w 29587260"/>
                <a:gd name="connsiteY2701" fmla="*/ 1659394 h 29586375"/>
                <a:gd name="connsiteX2702" fmla="*/ 9697679 w 29587260"/>
                <a:gd name="connsiteY2702" fmla="*/ 900683 h 29586375"/>
                <a:gd name="connsiteX2703" fmla="*/ 9681071 w 29587260"/>
                <a:gd name="connsiteY2703" fmla="*/ 933899 h 29586375"/>
                <a:gd name="connsiteX2704" fmla="*/ 9610307 w 29587260"/>
                <a:gd name="connsiteY2704" fmla="*/ 933899 h 29586375"/>
                <a:gd name="connsiteX2705" fmla="*/ 19676160 w 29587260"/>
                <a:gd name="connsiteY2705" fmla="*/ 825251 h 29586375"/>
                <a:gd name="connsiteX2706" fmla="*/ 19880216 w 29587260"/>
                <a:gd name="connsiteY2706" fmla="*/ 897123 h 29586375"/>
                <a:gd name="connsiteX2707" fmla="*/ 20552023 w 29587260"/>
                <a:gd name="connsiteY2707" fmla="*/ 1162008 h 29586375"/>
                <a:gd name="connsiteX2708" fmla="*/ 20877850 w 29587260"/>
                <a:gd name="connsiteY2708" fmla="*/ 1304547 h 29586375"/>
                <a:gd name="connsiteX2709" fmla="*/ 20726291 w 29587260"/>
                <a:gd name="connsiteY2709" fmla="*/ 1607664 h 29586375"/>
                <a:gd name="connsiteX2710" fmla="*/ 19906219 w 29587260"/>
                <a:gd name="connsiteY2710" fmla="*/ 1607664 h 29586375"/>
                <a:gd name="connsiteX2711" fmla="*/ 19595587 w 29587260"/>
                <a:gd name="connsiteY2711" fmla="*/ 986398 h 29586375"/>
                <a:gd name="connsiteX2712" fmla="*/ 10975934 w 29587260"/>
                <a:gd name="connsiteY2712" fmla="*/ 497798 h 29586375"/>
                <a:gd name="connsiteX2713" fmla="*/ 11220230 w 29587260"/>
                <a:gd name="connsiteY2713" fmla="*/ 986388 h 29586375"/>
                <a:gd name="connsiteX2714" fmla="*/ 10909596 w 29587260"/>
                <a:gd name="connsiteY2714" fmla="*/ 1607655 h 29586375"/>
                <a:gd name="connsiteX2715" fmla="*/ 10089524 w 29587260"/>
                <a:gd name="connsiteY2715" fmla="*/ 1607655 h 29586375"/>
                <a:gd name="connsiteX2716" fmla="*/ 9778890 w 29587260"/>
                <a:gd name="connsiteY2716" fmla="*/ 986388 h 29586375"/>
                <a:gd name="connsiteX2717" fmla="*/ 9848420 w 29587260"/>
                <a:gd name="connsiteY2717" fmla="*/ 847328 h 29586375"/>
                <a:gd name="connsiteX2718" fmla="*/ 10048846 w 29587260"/>
                <a:gd name="connsiteY2718" fmla="*/ 776735 h 29586375"/>
                <a:gd name="connsiteX2719" fmla="*/ 10743661 w 29587260"/>
                <a:gd name="connsiteY2719" fmla="*/ 560652 h 29586375"/>
                <a:gd name="connsiteX2720" fmla="*/ 18436742 w 29587260"/>
                <a:gd name="connsiteY2720" fmla="*/ 451992 h 29586375"/>
                <a:gd name="connsiteX2721" fmla="*/ 18490817 w 29587260"/>
                <a:gd name="connsiteY2721" fmla="*/ 465188 h 29586375"/>
                <a:gd name="connsiteX2722" fmla="*/ 19538415 w 29587260"/>
                <a:gd name="connsiteY2722" fmla="*/ 776735 h 29586375"/>
                <a:gd name="connsiteX2723" fmla="*/ 19570675 w 29587260"/>
                <a:gd name="connsiteY2723" fmla="*/ 788098 h 29586375"/>
                <a:gd name="connsiteX2724" fmla="*/ 19497769 w 29587260"/>
                <a:gd name="connsiteY2724" fmla="*/ 933910 h 29586375"/>
                <a:gd name="connsiteX2725" fmla="*/ 18677701 w 29587260"/>
                <a:gd name="connsiteY2725" fmla="*/ 933910 h 29586375"/>
                <a:gd name="connsiteX2726" fmla="*/ 17449177 w 29587260"/>
                <a:gd name="connsiteY2726" fmla="*/ 365134 h 29586375"/>
                <a:gd name="connsiteX2727" fmla="*/ 18074289 w 29587260"/>
                <a:gd name="connsiteY2727" fmla="*/ 365134 h 29586375"/>
                <a:gd name="connsiteX2728" fmla="*/ 18134608 w 29587260"/>
                <a:gd name="connsiteY2728" fmla="*/ 378265 h 29586375"/>
                <a:gd name="connsiteX2729" fmla="*/ 18295436 w 29587260"/>
                <a:gd name="connsiteY2729" fmla="*/ 417510 h 29586375"/>
                <a:gd name="connsiteX2730" fmla="*/ 18579881 w 29587260"/>
                <a:gd name="connsiteY2730" fmla="*/ 986399 h 29586375"/>
                <a:gd name="connsiteX2731" fmla="*/ 18269247 w 29587260"/>
                <a:gd name="connsiteY2731" fmla="*/ 1607665 h 29586375"/>
                <a:gd name="connsiteX2732" fmla="*/ 17449177 w 29587260"/>
                <a:gd name="connsiteY2732" fmla="*/ 1607665 h 29586375"/>
                <a:gd name="connsiteX2733" fmla="*/ 17138543 w 29587260"/>
                <a:gd name="connsiteY2733" fmla="*/ 986399 h 29586375"/>
                <a:gd name="connsiteX2734" fmla="*/ 14992133 w 29587260"/>
                <a:gd name="connsiteY2734" fmla="*/ 365134 h 29586375"/>
                <a:gd name="connsiteX2735" fmla="*/ 15812203 w 29587260"/>
                <a:gd name="connsiteY2735" fmla="*/ 365134 h 29586375"/>
                <a:gd name="connsiteX2736" fmla="*/ 16122837 w 29587260"/>
                <a:gd name="connsiteY2736" fmla="*/ 986399 h 29586375"/>
                <a:gd name="connsiteX2737" fmla="*/ 15812203 w 29587260"/>
                <a:gd name="connsiteY2737" fmla="*/ 1607665 h 29586375"/>
                <a:gd name="connsiteX2738" fmla="*/ 14992133 w 29587260"/>
                <a:gd name="connsiteY2738" fmla="*/ 1607665 h 29586375"/>
                <a:gd name="connsiteX2739" fmla="*/ 14681498 w 29587260"/>
                <a:gd name="connsiteY2739" fmla="*/ 986399 h 29586375"/>
                <a:gd name="connsiteX2740" fmla="*/ 12546574 w 29587260"/>
                <a:gd name="connsiteY2740" fmla="*/ 365121 h 29586375"/>
                <a:gd name="connsiteX2741" fmla="*/ 13366646 w 29587260"/>
                <a:gd name="connsiteY2741" fmla="*/ 365121 h 29586375"/>
                <a:gd name="connsiteX2742" fmla="*/ 13677278 w 29587260"/>
                <a:gd name="connsiteY2742" fmla="*/ 986388 h 29586375"/>
                <a:gd name="connsiteX2743" fmla="*/ 13366646 w 29587260"/>
                <a:gd name="connsiteY2743" fmla="*/ 1607654 h 29586375"/>
                <a:gd name="connsiteX2744" fmla="*/ 12546574 w 29587260"/>
                <a:gd name="connsiteY2744" fmla="*/ 1607654 h 29586375"/>
                <a:gd name="connsiteX2745" fmla="*/ 12235938 w 29587260"/>
                <a:gd name="connsiteY2745" fmla="*/ 986388 h 29586375"/>
                <a:gd name="connsiteX2746" fmla="*/ 17436683 w 29587260"/>
                <a:gd name="connsiteY2746" fmla="*/ 235163 h 29586375"/>
                <a:gd name="connsiteX2747" fmla="*/ 17567131 w 29587260"/>
                <a:gd name="connsiteY2747" fmla="*/ 260156 h 29586375"/>
                <a:gd name="connsiteX2748" fmla="*/ 17449179 w 29587260"/>
                <a:gd name="connsiteY2748" fmla="*/ 260156 h 29586375"/>
                <a:gd name="connsiteX2749" fmla="*/ 12389881 w 29587260"/>
                <a:gd name="connsiteY2749" fmla="*/ 194885 h 29586375"/>
                <a:gd name="connsiteX2750" fmla="*/ 12448754 w 29587260"/>
                <a:gd name="connsiteY2750" fmla="*/ 312631 h 29586375"/>
                <a:gd name="connsiteX2751" fmla="*/ 12138120 w 29587260"/>
                <a:gd name="connsiteY2751" fmla="*/ 933898 h 29586375"/>
                <a:gd name="connsiteX2752" fmla="*/ 11318049 w 29587260"/>
                <a:gd name="connsiteY2752" fmla="*/ 933898 h 29586375"/>
                <a:gd name="connsiteX2753" fmla="*/ 11085213 w 29587260"/>
                <a:gd name="connsiteY2753" fmla="*/ 468227 h 29586375"/>
                <a:gd name="connsiteX2754" fmla="*/ 11096443 w 29587260"/>
                <a:gd name="connsiteY2754" fmla="*/ 465188 h 29586375"/>
                <a:gd name="connsiteX2755" fmla="*/ 12174892 w 29587260"/>
                <a:gd name="connsiteY2755" fmla="*/ 230504 h 29586375"/>
                <a:gd name="connsiteX2756" fmla="*/ 13467065 w 29587260"/>
                <a:gd name="connsiteY2756" fmla="*/ 59303 h 29586375"/>
                <a:gd name="connsiteX2757" fmla="*/ 13366646 w 29587260"/>
                <a:gd name="connsiteY2757" fmla="*/ 260143 h 29586375"/>
                <a:gd name="connsiteX2758" fmla="*/ 12546574 w 29587260"/>
                <a:gd name="connsiteY2758" fmla="*/ 260143 h 29586375"/>
                <a:gd name="connsiteX2759" fmla="*/ 12504453 w 29587260"/>
                <a:gd name="connsiteY2759" fmla="*/ 175903 h 29586375"/>
                <a:gd name="connsiteX2760" fmla="*/ 12540689 w 29587260"/>
                <a:gd name="connsiteY2760" fmla="*/ 169899 h 29586375"/>
                <a:gd name="connsiteX2761" fmla="*/ 13281056 w 29587260"/>
                <a:gd name="connsiteY2761" fmla="*/ 75820 h 29586375"/>
                <a:gd name="connsiteX2762" fmla="*/ 16040243 w 29587260"/>
                <a:gd name="connsiteY2762" fmla="*/ 52203 h 29586375"/>
                <a:gd name="connsiteX2763" fmla="*/ 16306205 w 29587260"/>
                <a:gd name="connsiteY2763" fmla="*/ 75820 h 29586375"/>
                <a:gd name="connsiteX2764" fmla="*/ 17046572 w 29587260"/>
                <a:gd name="connsiteY2764" fmla="*/ 169899 h 29586375"/>
                <a:gd name="connsiteX2765" fmla="*/ 17301067 w 29587260"/>
                <a:gd name="connsiteY2765" fmla="*/ 212064 h 29586375"/>
                <a:gd name="connsiteX2766" fmla="*/ 17351357 w 29587260"/>
                <a:gd name="connsiteY2766" fmla="*/ 312644 h 29586375"/>
                <a:gd name="connsiteX2767" fmla="*/ 17040725 w 29587260"/>
                <a:gd name="connsiteY2767" fmla="*/ 933910 h 29586375"/>
                <a:gd name="connsiteX2768" fmla="*/ 16220657 w 29587260"/>
                <a:gd name="connsiteY2768" fmla="*/ 933910 h 29586375"/>
                <a:gd name="connsiteX2769" fmla="*/ 15910021 w 29587260"/>
                <a:gd name="connsiteY2769" fmla="*/ 312644 h 29586375"/>
                <a:gd name="connsiteX2770" fmla="*/ 14862212 w 29587260"/>
                <a:gd name="connsiteY2770" fmla="*/ 310 h 29586375"/>
                <a:gd name="connsiteX2771" fmla="*/ 15175464 w 29587260"/>
                <a:gd name="connsiteY2771" fmla="*/ 4274 h 29586375"/>
                <a:gd name="connsiteX2772" fmla="*/ 15554915 w 29587260"/>
                <a:gd name="connsiteY2772" fmla="*/ 18691 h 29586375"/>
                <a:gd name="connsiteX2773" fmla="*/ 15921329 w 29587260"/>
                <a:gd name="connsiteY2773" fmla="*/ 41911 h 29586375"/>
                <a:gd name="connsiteX2774" fmla="*/ 15812205 w 29587260"/>
                <a:gd name="connsiteY2774" fmla="*/ 260156 h 29586375"/>
                <a:gd name="connsiteX2775" fmla="*/ 14992135 w 29587260"/>
                <a:gd name="connsiteY2775" fmla="*/ 260156 h 29586375"/>
                <a:gd name="connsiteX2776" fmla="*/ 14749489 w 29587260"/>
                <a:gd name="connsiteY2776" fmla="*/ 0 h 29586375"/>
                <a:gd name="connsiteX2777" fmla="*/ 14905805 w 29587260"/>
                <a:gd name="connsiteY2777" fmla="*/ 312631 h 29586375"/>
                <a:gd name="connsiteX2778" fmla="*/ 14595170 w 29587260"/>
                <a:gd name="connsiteY2778" fmla="*/ 933898 h 29586375"/>
                <a:gd name="connsiteX2779" fmla="*/ 13775098 w 29587260"/>
                <a:gd name="connsiteY2779" fmla="*/ 933898 h 29586375"/>
                <a:gd name="connsiteX2780" fmla="*/ 13464466 w 29587260"/>
                <a:gd name="connsiteY2780" fmla="*/ 312631 h 29586375"/>
                <a:gd name="connsiteX2781" fmla="*/ 13596894 w 29587260"/>
                <a:gd name="connsiteY2781" fmla="*/ 47774 h 29586375"/>
                <a:gd name="connsiteX2782" fmla="*/ 13655394 w 29587260"/>
                <a:gd name="connsiteY2782" fmla="*/ 42579 h 29586375"/>
                <a:gd name="connsiteX2783" fmla="*/ 14411798 w 29587260"/>
                <a:gd name="connsiteY2783" fmla="*/ 4274 h 2958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</a:cxnLst>
              <a:rect l="l" t="t" r="r" b="b"/>
              <a:pathLst>
                <a:path w="29587260" h="29586375">
                  <a:moveTo>
                    <a:pt x="16220613" y="29326229"/>
                  </a:moveTo>
                  <a:lnTo>
                    <a:pt x="17040685" y="29326229"/>
                  </a:lnTo>
                  <a:lnTo>
                    <a:pt x="17082807" y="29410473"/>
                  </a:lnTo>
                  <a:lnTo>
                    <a:pt x="17046572" y="29416475"/>
                  </a:lnTo>
                  <a:cubicBezTo>
                    <a:pt x="16801707" y="29453891"/>
                    <a:pt x="16554866" y="29485301"/>
                    <a:pt x="16306205" y="29510555"/>
                  </a:cubicBezTo>
                  <a:lnTo>
                    <a:pt x="16120192" y="29527073"/>
                  </a:lnTo>
                  <a:close/>
                  <a:moveTo>
                    <a:pt x="13775098" y="29326229"/>
                  </a:moveTo>
                  <a:lnTo>
                    <a:pt x="14595170" y="29326229"/>
                  </a:lnTo>
                  <a:lnTo>
                    <a:pt x="14725089" y="29586065"/>
                  </a:lnTo>
                  <a:lnTo>
                    <a:pt x="14411798" y="29582101"/>
                  </a:lnTo>
                  <a:cubicBezTo>
                    <a:pt x="14284910" y="29578887"/>
                    <a:pt x="14158420" y="29574073"/>
                    <a:pt x="14032347" y="29567683"/>
                  </a:cubicBezTo>
                  <a:lnTo>
                    <a:pt x="13665980" y="29544467"/>
                  </a:lnTo>
                  <a:close/>
                  <a:moveTo>
                    <a:pt x="12020181" y="29326229"/>
                  </a:moveTo>
                  <a:lnTo>
                    <a:pt x="12138118" y="29326229"/>
                  </a:lnTo>
                  <a:lnTo>
                    <a:pt x="12150613" y="29351219"/>
                  </a:lnTo>
                  <a:close/>
                  <a:moveTo>
                    <a:pt x="19906189" y="28652469"/>
                  </a:moveTo>
                  <a:lnTo>
                    <a:pt x="19976971" y="28652469"/>
                  </a:lnTo>
                  <a:lnTo>
                    <a:pt x="19889577" y="28685693"/>
                  </a:lnTo>
                  <a:close/>
                  <a:moveTo>
                    <a:pt x="17449141" y="28652469"/>
                  </a:moveTo>
                  <a:lnTo>
                    <a:pt x="18269213" y="28652469"/>
                  </a:lnTo>
                  <a:lnTo>
                    <a:pt x="18502050" y="29118147"/>
                  </a:lnTo>
                  <a:lnTo>
                    <a:pt x="18490817" y="29121187"/>
                  </a:lnTo>
                  <a:cubicBezTo>
                    <a:pt x="18136302" y="29212399"/>
                    <a:pt x="17776645" y="29290801"/>
                    <a:pt x="17412369" y="29355871"/>
                  </a:cubicBezTo>
                  <a:lnTo>
                    <a:pt x="17197383" y="29391489"/>
                  </a:lnTo>
                  <a:lnTo>
                    <a:pt x="17138507" y="29273737"/>
                  </a:lnTo>
                  <a:close/>
                  <a:moveTo>
                    <a:pt x="14992093" y="28652469"/>
                  </a:moveTo>
                  <a:lnTo>
                    <a:pt x="15812163" y="28652469"/>
                  </a:lnTo>
                  <a:lnTo>
                    <a:pt x="16122799" y="29273737"/>
                  </a:lnTo>
                  <a:lnTo>
                    <a:pt x="15990366" y="29538601"/>
                  </a:lnTo>
                  <a:lnTo>
                    <a:pt x="15931867" y="29543795"/>
                  </a:lnTo>
                  <a:cubicBezTo>
                    <a:pt x="15681424" y="29562851"/>
                    <a:pt x="15429238" y="29575671"/>
                    <a:pt x="15175464" y="29582101"/>
                  </a:cubicBezTo>
                  <a:lnTo>
                    <a:pt x="14837779" y="29586375"/>
                  </a:lnTo>
                  <a:lnTo>
                    <a:pt x="14681462" y="29273737"/>
                  </a:lnTo>
                  <a:close/>
                  <a:moveTo>
                    <a:pt x="12546574" y="28652469"/>
                  </a:moveTo>
                  <a:lnTo>
                    <a:pt x="13366646" y="28652469"/>
                  </a:lnTo>
                  <a:lnTo>
                    <a:pt x="13677278" y="29273737"/>
                  </a:lnTo>
                  <a:lnTo>
                    <a:pt x="13547059" y="29534175"/>
                  </a:lnTo>
                  <a:lnTo>
                    <a:pt x="13281056" y="29510555"/>
                  </a:lnTo>
                  <a:cubicBezTo>
                    <a:pt x="13032395" y="29485301"/>
                    <a:pt x="12785554" y="29453891"/>
                    <a:pt x="12540689" y="29416475"/>
                  </a:cubicBezTo>
                  <a:lnTo>
                    <a:pt x="12286228" y="29374317"/>
                  </a:lnTo>
                  <a:lnTo>
                    <a:pt x="12235938" y="29273737"/>
                  </a:lnTo>
                  <a:close/>
                  <a:moveTo>
                    <a:pt x="10089523" y="28652469"/>
                  </a:moveTo>
                  <a:lnTo>
                    <a:pt x="10909594" y="28652469"/>
                  </a:lnTo>
                  <a:lnTo>
                    <a:pt x="11150555" y="29134391"/>
                  </a:lnTo>
                  <a:lnTo>
                    <a:pt x="11096443" y="29121187"/>
                  </a:lnTo>
                  <a:cubicBezTo>
                    <a:pt x="10741928" y="29029973"/>
                    <a:pt x="10392554" y="28925951"/>
                    <a:pt x="10048846" y="28809639"/>
                  </a:cubicBezTo>
                  <a:lnTo>
                    <a:pt x="10016614" y="28798287"/>
                  </a:lnTo>
                  <a:close/>
                  <a:moveTo>
                    <a:pt x="21134713" y="27978713"/>
                  </a:moveTo>
                  <a:lnTo>
                    <a:pt x="21507965" y="27978713"/>
                  </a:lnTo>
                  <a:lnTo>
                    <a:pt x="21207331" y="28128109"/>
                  </a:lnTo>
                  <a:lnTo>
                    <a:pt x="21015150" y="28217839"/>
                  </a:lnTo>
                  <a:close/>
                  <a:moveTo>
                    <a:pt x="18677665" y="27978713"/>
                  </a:moveTo>
                  <a:lnTo>
                    <a:pt x="19497737" y="27978713"/>
                  </a:lnTo>
                  <a:lnTo>
                    <a:pt x="19808369" y="28599981"/>
                  </a:lnTo>
                  <a:lnTo>
                    <a:pt x="19738836" y="28739049"/>
                  </a:lnTo>
                  <a:lnTo>
                    <a:pt x="19538415" y="28809639"/>
                  </a:lnTo>
                  <a:cubicBezTo>
                    <a:pt x="19309276" y="28887181"/>
                    <a:pt x="19077619" y="28959259"/>
                    <a:pt x="18843600" y="29025723"/>
                  </a:cubicBezTo>
                  <a:lnTo>
                    <a:pt x="18611328" y="29088575"/>
                  </a:lnTo>
                  <a:lnTo>
                    <a:pt x="18367031" y="28599981"/>
                  </a:lnTo>
                  <a:close/>
                  <a:moveTo>
                    <a:pt x="16220617" y="27978713"/>
                  </a:moveTo>
                  <a:lnTo>
                    <a:pt x="17040689" y="27978713"/>
                  </a:lnTo>
                  <a:lnTo>
                    <a:pt x="17351321" y="28599981"/>
                  </a:lnTo>
                  <a:lnTo>
                    <a:pt x="17040689" y="29221249"/>
                  </a:lnTo>
                  <a:lnTo>
                    <a:pt x="16220617" y="29221249"/>
                  </a:lnTo>
                  <a:lnTo>
                    <a:pt x="15909981" y="28599981"/>
                  </a:lnTo>
                  <a:close/>
                  <a:moveTo>
                    <a:pt x="13775098" y="27978713"/>
                  </a:moveTo>
                  <a:lnTo>
                    <a:pt x="14595170" y="27978713"/>
                  </a:lnTo>
                  <a:lnTo>
                    <a:pt x="14905805" y="28599981"/>
                  </a:lnTo>
                  <a:lnTo>
                    <a:pt x="14595170" y="29221249"/>
                  </a:lnTo>
                  <a:lnTo>
                    <a:pt x="13775098" y="29221249"/>
                  </a:lnTo>
                  <a:lnTo>
                    <a:pt x="13464466" y="28599981"/>
                  </a:lnTo>
                  <a:close/>
                  <a:moveTo>
                    <a:pt x="11318047" y="27978713"/>
                  </a:moveTo>
                  <a:lnTo>
                    <a:pt x="12138118" y="27978713"/>
                  </a:lnTo>
                  <a:lnTo>
                    <a:pt x="12448754" y="28599981"/>
                  </a:lnTo>
                  <a:lnTo>
                    <a:pt x="12138118" y="29221249"/>
                  </a:lnTo>
                  <a:lnTo>
                    <a:pt x="11513008" y="29221249"/>
                  </a:lnTo>
                  <a:lnTo>
                    <a:pt x="11452653" y="29208109"/>
                  </a:lnTo>
                  <a:lnTo>
                    <a:pt x="11291859" y="29168873"/>
                  </a:lnTo>
                  <a:lnTo>
                    <a:pt x="11007414" y="28599981"/>
                  </a:lnTo>
                  <a:close/>
                  <a:moveTo>
                    <a:pt x="8860998" y="27978713"/>
                  </a:moveTo>
                  <a:lnTo>
                    <a:pt x="9681070" y="27978713"/>
                  </a:lnTo>
                  <a:lnTo>
                    <a:pt x="9991704" y="28599981"/>
                  </a:lnTo>
                  <a:lnTo>
                    <a:pt x="9911128" y="28761133"/>
                  </a:lnTo>
                  <a:lnTo>
                    <a:pt x="9707045" y="28689253"/>
                  </a:lnTo>
                  <a:cubicBezTo>
                    <a:pt x="9480462" y="28606289"/>
                    <a:pt x="9256475" y="28517943"/>
                    <a:pt x="9035237" y="28424367"/>
                  </a:cubicBezTo>
                  <a:lnTo>
                    <a:pt x="8709436" y="28281839"/>
                  </a:lnTo>
                  <a:close/>
                  <a:moveTo>
                    <a:pt x="22363245" y="27305705"/>
                  </a:moveTo>
                  <a:lnTo>
                    <a:pt x="22682305" y="27305705"/>
                  </a:lnTo>
                  <a:lnTo>
                    <a:pt x="22464725" y="27445193"/>
                  </a:lnTo>
                  <a:lnTo>
                    <a:pt x="22224413" y="27583369"/>
                  </a:lnTo>
                  <a:close/>
                  <a:moveTo>
                    <a:pt x="19906189" y="27305705"/>
                  </a:moveTo>
                  <a:lnTo>
                    <a:pt x="20726261" y="27305705"/>
                  </a:lnTo>
                  <a:lnTo>
                    <a:pt x="21036895" y="27926973"/>
                  </a:lnTo>
                  <a:lnTo>
                    <a:pt x="20854321" y="28292121"/>
                  </a:lnTo>
                  <a:lnTo>
                    <a:pt x="20552023" y="28424367"/>
                  </a:lnTo>
                  <a:lnTo>
                    <a:pt x="20248837" y="28548241"/>
                  </a:lnTo>
                  <a:lnTo>
                    <a:pt x="19906189" y="28548241"/>
                  </a:lnTo>
                  <a:lnTo>
                    <a:pt x="19595557" y="27926973"/>
                  </a:lnTo>
                  <a:close/>
                  <a:moveTo>
                    <a:pt x="17449143" y="27305705"/>
                  </a:moveTo>
                  <a:lnTo>
                    <a:pt x="18269213" y="27305705"/>
                  </a:lnTo>
                  <a:lnTo>
                    <a:pt x="18579849" y="27926973"/>
                  </a:lnTo>
                  <a:lnTo>
                    <a:pt x="18269213" y="28548241"/>
                  </a:lnTo>
                  <a:lnTo>
                    <a:pt x="17449143" y="28548241"/>
                  </a:lnTo>
                  <a:lnTo>
                    <a:pt x="17138509" y="27926973"/>
                  </a:lnTo>
                  <a:close/>
                  <a:moveTo>
                    <a:pt x="14992098" y="27305705"/>
                  </a:moveTo>
                  <a:lnTo>
                    <a:pt x="15812165" y="27305705"/>
                  </a:lnTo>
                  <a:lnTo>
                    <a:pt x="16122801" y="27926973"/>
                  </a:lnTo>
                  <a:lnTo>
                    <a:pt x="15812165" y="28548241"/>
                  </a:lnTo>
                  <a:lnTo>
                    <a:pt x="14992098" y="28548241"/>
                  </a:lnTo>
                  <a:lnTo>
                    <a:pt x="14681464" y="27926973"/>
                  </a:lnTo>
                  <a:close/>
                  <a:moveTo>
                    <a:pt x="12546574" y="27305705"/>
                  </a:moveTo>
                  <a:lnTo>
                    <a:pt x="13366646" y="27305705"/>
                  </a:lnTo>
                  <a:lnTo>
                    <a:pt x="13677278" y="27926973"/>
                  </a:lnTo>
                  <a:lnTo>
                    <a:pt x="13366646" y="28548241"/>
                  </a:lnTo>
                  <a:lnTo>
                    <a:pt x="12546574" y="28548241"/>
                  </a:lnTo>
                  <a:lnTo>
                    <a:pt x="12235938" y="27926973"/>
                  </a:lnTo>
                  <a:close/>
                  <a:moveTo>
                    <a:pt x="10089523" y="27305705"/>
                  </a:moveTo>
                  <a:lnTo>
                    <a:pt x="10909594" y="27305705"/>
                  </a:lnTo>
                  <a:lnTo>
                    <a:pt x="11220227" y="27926973"/>
                  </a:lnTo>
                  <a:lnTo>
                    <a:pt x="10909594" y="28548241"/>
                  </a:lnTo>
                  <a:lnTo>
                    <a:pt x="10089523" y="28548241"/>
                  </a:lnTo>
                  <a:lnTo>
                    <a:pt x="9778888" y="27926973"/>
                  </a:lnTo>
                  <a:close/>
                  <a:moveTo>
                    <a:pt x="7632473" y="27305705"/>
                  </a:moveTo>
                  <a:lnTo>
                    <a:pt x="8452545" y="27305705"/>
                  </a:lnTo>
                  <a:lnTo>
                    <a:pt x="8763178" y="27926973"/>
                  </a:lnTo>
                  <a:lnTo>
                    <a:pt x="8609109" y="28235113"/>
                  </a:lnTo>
                  <a:lnTo>
                    <a:pt x="8379930" y="28128109"/>
                  </a:lnTo>
                  <a:cubicBezTo>
                    <a:pt x="8164348" y="28024231"/>
                    <a:pt x="7951670" y="27915279"/>
                    <a:pt x="7742053" y="27801407"/>
                  </a:cubicBezTo>
                  <a:lnTo>
                    <a:pt x="7464434" y="27641781"/>
                  </a:lnTo>
                  <a:close/>
                  <a:moveTo>
                    <a:pt x="23591777" y="26631945"/>
                  </a:moveTo>
                  <a:lnTo>
                    <a:pt x="23665317" y="26631945"/>
                  </a:lnTo>
                  <a:lnTo>
                    <a:pt x="23644964" y="26647939"/>
                  </a:lnTo>
                  <a:lnTo>
                    <a:pt x="23550023" y="26715453"/>
                  </a:lnTo>
                  <a:close/>
                  <a:moveTo>
                    <a:pt x="21134715" y="26631945"/>
                  </a:moveTo>
                  <a:lnTo>
                    <a:pt x="21954791" y="26631945"/>
                  </a:lnTo>
                  <a:lnTo>
                    <a:pt x="22265427" y="27253213"/>
                  </a:lnTo>
                  <a:lnTo>
                    <a:pt x="22050288" y="27683489"/>
                  </a:lnTo>
                  <a:lnTo>
                    <a:pt x="21845207" y="27801407"/>
                  </a:lnTo>
                  <a:lnTo>
                    <a:pt x="21706711" y="27874481"/>
                  </a:lnTo>
                  <a:lnTo>
                    <a:pt x="21134715" y="27874481"/>
                  </a:lnTo>
                  <a:lnTo>
                    <a:pt x="20824081" y="27253213"/>
                  </a:lnTo>
                  <a:close/>
                  <a:moveTo>
                    <a:pt x="18677669" y="26631945"/>
                  </a:moveTo>
                  <a:lnTo>
                    <a:pt x="19497737" y="26631945"/>
                  </a:lnTo>
                  <a:lnTo>
                    <a:pt x="19808373" y="27253213"/>
                  </a:lnTo>
                  <a:lnTo>
                    <a:pt x="19497737" y="27874481"/>
                  </a:lnTo>
                  <a:lnTo>
                    <a:pt x="18677669" y="27874481"/>
                  </a:lnTo>
                  <a:lnTo>
                    <a:pt x="18367033" y="27253213"/>
                  </a:lnTo>
                  <a:close/>
                  <a:moveTo>
                    <a:pt x="16220621" y="26631945"/>
                  </a:moveTo>
                  <a:lnTo>
                    <a:pt x="17040691" y="26631945"/>
                  </a:lnTo>
                  <a:lnTo>
                    <a:pt x="17351325" y="27253213"/>
                  </a:lnTo>
                  <a:lnTo>
                    <a:pt x="17040691" y="27874481"/>
                  </a:lnTo>
                  <a:lnTo>
                    <a:pt x="16220621" y="27874481"/>
                  </a:lnTo>
                  <a:lnTo>
                    <a:pt x="15909985" y="27253213"/>
                  </a:lnTo>
                  <a:close/>
                  <a:moveTo>
                    <a:pt x="13775098" y="26631945"/>
                  </a:moveTo>
                  <a:lnTo>
                    <a:pt x="14595170" y="26631945"/>
                  </a:lnTo>
                  <a:lnTo>
                    <a:pt x="14905805" y="27253213"/>
                  </a:lnTo>
                  <a:lnTo>
                    <a:pt x="14595170" y="27874481"/>
                  </a:lnTo>
                  <a:lnTo>
                    <a:pt x="13775098" y="27874481"/>
                  </a:lnTo>
                  <a:lnTo>
                    <a:pt x="13464466" y="27253213"/>
                  </a:lnTo>
                  <a:close/>
                  <a:moveTo>
                    <a:pt x="11318047" y="26631945"/>
                  </a:moveTo>
                  <a:lnTo>
                    <a:pt x="12138118" y="26631945"/>
                  </a:lnTo>
                  <a:lnTo>
                    <a:pt x="12448754" y="27253213"/>
                  </a:lnTo>
                  <a:lnTo>
                    <a:pt x="12138118" y="27874481"/>
                  </a:lnTo>
                  <a:lnTo>
                    <a:pt x="11318047" y="27874481"/>
                  </a:lnTo>
                  <a:lnTo>
                    <a:pt x="11007414" y="27253213"/>
                  </a:lnTo>
                  <a:close/>
                  <a:moveTo>
                    <a:pt x="8860998" y="26631945"/>
                  </a:moveTo>
                  <a:lnTo>
                    <a:pt x="9681070" y="26631945"/>
                  </a:lnTo>
                  <a:lnTo>
                    <a:pt x="9991704" y="27253213"/>
                  </a:lnTo>
                  <a:lnTo>
                    <a:pt x="9681070" y="27874481"/>
                  </a:lnTo>
                  <a:lnTo>
                    <a:pt x="8860998" y="27874481"/>
                  </a:lnTo>
                  <a:lnTo>
                    <a:pt x="8550365" y="27253213"/>
                  </a:lnTo>
                  <a:close/>
                  <a:moveTo>
                    <a:pt x="6403947" y="26631945"/>
                  </a:moveTo>
                  <a:lnTo>
                    <a:pt x="7224020" y="26631945"/>
                  </a:lnTo>
                  <a:lnTo>
                    <a:pt x="7534653" y="27253213"/>
                  </a:lnTo>
                  <a:lnTo>
                    <a:pt x="7368073" y="27586373"/>
                  </a:lnTo>
                  <a:lnTo>
                    <a:pt x="7122535" y="27445193"/>
                  </a:lnTo>
                  <a:cubicBezTo>
                    <a:pt x="6919193" y="27321639"/>
                    <a:pt x="6719065" y="27193321"/>
                    <a:pt x="6522306" y="27060393"/>
                  </a:cubicBezTo>
                  <a:lnTo>
                    <a:pt x="6276958" y="26885923"/>
                  </a:lnTo>
                  <a:close/>
                  <a:moveTo>
                    <a:pt x="22363249" y="25958189"/>
                  </a:moveTo>
                  <a:lnTo>
                    <a:pt x="23183325" y="25958189"/>
                  </a:lnTo>
                  <a:lnTo>
                    <a:pt x="23493961" y="26579457"/>
                  </a:lnTo>
                  <a:lnTo>
                    <a:pt x="23357514" y="26852349"/>
                  </a:lnTo>
                  <a:lnTo>
                    <a:pt x="23064954" y="27060393"/>
                  </a:lnTo>
                  <a:lnTo>
                    <a:pt x="22846058" y="27200725"/>
                  </a:lnTo>
                  <a:lnTo>
                    <a:pt x="22363249" y="27200725"/>
                  </a:lnTo>
                  <a:lnTo>
                    <a:pt x="22052613" y="26579457"/>
                  </a:lnTo>
                  <a:close/>
                  <a:moveTo>
                    <a:pt x="19906193" y="25958189"/>
                  </a:moveTo>
                  <a:lnTo>
                    <a:pt x="20726263" y="25958189"/>
                  </a:lnTo>
                  <a:lnTo>
                    <a:pt x="21036897" y="26579457"/>
                  </a:lnTo>
                  <a:lnTo>
                    <a:pt x="20726263" y="27200725"/>
                  </a:lnTo>
                  <a:lnTo>
                    <a:pt x="19906193" y="27200725"/>
                  </a:lnTo>
                  <a:lnTo>
                    <a:pt x="19595559" y="26579457"/>
                  </a:lnTo>
                  <a:close/>
                  <a:moveTo>
                    <a:pt x="17449145" y="25958189"/>
                  </a:moveTo>
                  <a:lnTo>
                    <a:pt x="18269217" y="25958189"/>
                  </a:lnTo>
                  <a:lnTo>
                    <a:pt x="18579849" y="26579457"/>
                  </a:lnTo>
                  <a:lnTo>
                    <a:pt x="18269217" y="27200725"/>
                  </a:lnTo>
                  <a:lnTo>
                    <a:pt x="17449145" y="27200725"/>
                  </a:lnTo>
                  <a:lnTo>
                    <a:pt x="17138511" y="26579457"/>
                  </a:lnTo>
                  <a:close/>
                  <a:moveTo>
                    <a:pt x="14992098" y="25958189"/>
                  </a:moveTo>
                  <a:lnTo>
                    <a:pt x="15812169" y="25958189"/>
                  </a:lnTo>
                  <a:lnTo>
                    <a:pt x="16122805" y="26579457"/>
                  </a:lnTo>
                  <a:lnTo>
                    <a:pt x="15812169" y="27200725"/>
                  </a:lnTo>
                  <a:lnTo>
                    <a:pt x="14992098" y="27200725"/>
                  </a:lnTo>
                  <a:lnTo>
                    <a:pt x="14681466" y="26579457"/>
                  </a:lnTo>
                  <a:close/>
                  <a:moveTo>
                    <a:pt x="12546574" y="25958189"/>
                  </a:moveTo>
                  <a:lnTo>
                    <a:pt x="13366646" y="25958189"/>
                  </a:lnTo>
                  <a:lnTo>
                    <a:pt x="13677278" y="26579457"/>
                  </a:lnTo>
                  <a:lnTo>
                    <a:pt x="13366646" y="27200725"/>
                  </a:lnTo>
                  <a:lnTo>
                    <a:pt x="12546574" y="27200725"/>
                  </a:lnTo>
                  <a:lnTo>
                    <a:pt x="12235938" y="26579457"/>
                  </a:lnTo>
                  <a:close/>
                  <a:moveTo>
                    <a:pt x="10089523" y="25958189"/>
                  </a:moveTo>
                  <a:lnTo>
                    <a:pt x="10909594" y="25958189"/>
                  </a:lnTo>
                  <a:lnTo>
                    <a:pt x="11220227" y="26579457"/>
                  </a:lnTo>
                  <a:lnTo>
                    <a:pt x="10909594" y="27200725"/>
                  </a:lnTo>
                  <a:lnTo>
                    <a:pt x="10089523" y="27200725"/>
                  </a:lnTo>
                  <a:lnTo>
                    <a:pt x="9778888" y="26579457"/>
                  </a:lnTo>
                  <a:close/>
                  <a:moveTo>
                    <a:pt x="7632473" y="25958189"/>
                  </a:moveTo>
                  <a:lnTo>
                    <a:pt x="8452545" y="25958189"/>
                  </a:lnTo>
                  <a:lnTo>
                    <a:pt x="8763178" y="26579457"/>
                  </a:lnTo>
                  <a:lnTo>
                    <a:pt x="8452545" y="27200725"/>
                  </a:lnTo>
                  <a:lnTo>
                    <a:pt x="7632473" y="27200725"/>
                  </a:lnTo>
                  <a:lnTo>
                    <a:pt x="7321837" y="26579457"/>
                  </a:lnTo>
                  <a:close/>
                  <a:moveTo>
                    <a:pt x="5175422" y="25958189"/>
                  </a:moveTo>
                  <a:lnTo>
                    <a:pt x="5995494" y="25958189"/>
                  </a:lnTo>
                  <a:lnTo>
                    <a:pt x="6306129" y="26579457"/>
                  </a:lnTo>
                  <a:lnTo>
                    <a:pt x="6185437" y="26820841"/>
                  </a:lnTo>
                  <a:lnTo>
                    <a:pt x="5942297" y="26647939"/>
                  </a:lnTo>
                  <a:cubicBezTo>
                    <a:pt x="5752433" y="26505949"/>
                    <a:pt x="5566094" y="26359505"/>
                    <a:pt x="5383435" y="26208761"/>
                  </a:cubicBezTo>
                  <a:lnTo>
                    <a:pt x="5150865" y="26007303"/>
                  </a:lnTo>
                  <a:close/>
                  <a:moveTo>
                    <a:pt x="23591781" y="25284429"/>
                  </a:moveTo>
                  <a:lnTo>
                    <a:pt x="24411848" y="25284429"/>
                  </a:lnTo>
                  <a:lnTo>
                    <a:pt x="24671454" y="25803691"/>
                  </a:lnTo>
                  <a:lnTo>
                    <a:pt x="24203826" y="26208761"/>
                  </a:lnTo>
                  <a:lnTo>
                    <a:pt x="23798906" y="26526965"/>
                  </a:lnTo>
                  <a:lnTo>
                    <a:pt x="23591781" y="26526965"/>
                  </a:lnTo>
                  <a:lnTo>
                    <a:pt x="23281145" y="25905697"/>
                  </a:lnTo>
                  <a:close/>
                  <a:moveTo>
                    <a:pt x="21134717" y="25284429"/>
                  </a:moveTo>
                  <a:lnTo>
                    <a:pt x="21954793" y="25284429"/>
                  </a:lnTo>
                  <a:lnTo>
                    <a:pt x="22265429" y="25905697"/>
                  </a:lnTo>
                  <a:lnTo>
                    <a:pt x="21954793" y="26526965"/>
                  </a:lnTo>
                  <a:lnTo>
                    <a:pt x="21134717" y="26526965"/>
                  </a:lnTo>
                  <a:lnTo>
                    <a:pt x="20824081" y="25905697"/>
                  </a:lnTo>
                  <a:close/>
                  <a:moveTo>
                    <a:pt x="18677669" y="25284429"/>
                  </a:moveTo>
                  <a:lnTo>
                    <a:pt x="19497741" y="25284429"/>
                  </a:lnTo>
                  <a:lnTo>
                    <a:pt x="19808373" y="25905697"/>
                  </a:lnTo>
                  <a:lnTo>
                    <a:pt x="19497741" y="26526965"/>
                  </a:lnTo>
                  <a:lnTo>
                    <a:pt x="18677669" y="26526965"/>
                  </a:lnTo>
                  <a:lnTo>
                    <a:pt x="18367037" y="25905697"/>
                  </a:lnTo>
                  <a:close/>
                  <a:moveTo>
                    <a:pt x="16220621" y="25284429"/>
                  </a:moveTo>
                  <a:lnTo>
                    <a:pt x="17040693" y="25284429"/>
                  </a:lnTo>
                  <a:lnTo>
                    <a:pt x="17351327" y="25905697"/>
                  </a:lnTo>
                  <a:lnTo>
                    <a:pt x="17040693" y="26526965"/>
                  </a:lnTo>
                  <a:lnTo>
                    <a:pt x="16220621" y="26526965"/>
                  </a:lnTo>
                  <a:lnTo>
                    <a:pt x="15909989" y="25905697"/>
                  </a:lnTo>
                  <a:close/>
                  <a:moveTo>
                    <a:pt x="13775098" y="25284429"/>
                  </a:moveTo>
                  <a:lnTo>
                    <a:pt x="14595170" y="25284429"/>
                  </a:lnTo>
                  <a:lnTo>
                    <a:pt x="14905805" y="25905697"/>
                  </a:lnTo>
                  <a:lnTo>
                    <a:pt x="14595170" y="26526965"/>
                  </a:lnTo>
                  <a:lnTo>
                    <a:pt x="13775098" y="26526965"/>
                  </a:lnTo>
                  <a:lnTo>
                    <a:pt x="13464466" y="25905697"/>
                  </a:lnTo>
                  <a:close/>
                  <a:moveTo>
                    <a:pt x="11318047" y="25284429"/>
                  </a:moveTo>
                  <a:lnTo>
                    <a:pt x="12138118" y="25284429"/>
                  </a:lnTo>
                  <a:lnTo>
                    <a:pt x="12448754" y="25905697"/>
                  </a:lnTo>
                  <a:lnTo>
                    <a:pt x="12138118" y="26526965"/>
                  </a:lnTo>
                  <a:lnTo>
                    <a:pt x="11318047" y="26526965"/>
                  </a:lnTo>
                  <a:lnTo>
                    <a:pt x="11007414" y="25905697"/>
                  </a:lnTo>
                  <a:close/>
                  <a:moveTo>
                    <a:pt x="8860998" y="25284429"/>
                  </a:moveTo>
                  <a:lnTo>
                    <a:pt x="9681070" y="25284429"/>
                  </a:lnTo>
                  <a:lnTo>
                    <a:pt x="9991704" y="25905697"/>
                  </a:lnTo>
                  <a:lnTo>
                    <a:pt x="9681070" y="26526965"/>
                  </a:lnTo>
                  <a:lnTo>
                    <a:pt x="8860998" y="26526965"/>
                  </a:lnTo>
                  <a:lnTo>
                    <a:pt x="8550365" y="25905697"/>
                  </a:lnTo>
                  <a:close/>
                  <a:moveTo>
                    <a:pt x="6403947" y="25284429"/>
                  </a:moveTo>
                  <a:lnTo>
                    <a:pt x="7224020" y="25284429"/>
                  </a:lnTo>
                  <a:lnTo>
                    <a:pt x="7534653" y="25905697"/>
                  </a:lnTo>
                  <a:lnTo>
                    <a:pt x="7224020" y="26526965"/>
                  </a:lnTo>
                  <a:lnTo>
                    <a:pt x="6403947" y="26526965"/>
                  </a:lnTo>
                  <a:lnTo>
                    <a:pt x="6093314" y="25905697"/>
                  </a:lnTo>
                  <a:close/>
                  <a:moveTo>
                    <a:pt x="4364846" y="25284429"/>
                  </a:moveTo>
                  <a:lnTo>
                    <a:pt x="4766999" y="25284429"/>
                  </a:lnTo>
                  <a:lnTo>
                    <a:pt x="5077605" y="25905697"/>
                  </a:lnTo>
                  <a:lnTo>
                    <a:pt x="5064297" y="25932315"/>
                  </a:lnTo>
                  <a:lnTo>
                    <a:pt x="4846650" y="25743785"/>
                  </a:lnTo>
                  <a:close/>
                  <a:moveTo>
                    <a:pt x="24820272" y="24611421"/>
                  </a:moveTo>
                  <a:lnTo>
                    <a:pt x="25640344" y="24611421"/>
                  </a:lnTo>
                  <a:lnTo>
                    <a:pt x="25718310" y="24767353"/>
                  </a:lnTo>
                  <a:lnTo>
                    <a:pt x="25254388" y="25253945"/>
                  </a:lnTo>
                  <a:lnTo>
                    <a:pt x="24757254" y="25727917"/>
                  </a:lnTo>
                  <a:lnTo>
                    <a:pt x="24509652" y="25232689"/>
                  </a:lnTo>
                  <a:close/>
                  <a:moveTo>
                    <a:pt x="22363253" y="24611421"/>
                  </a:moveTo>
                  <a:lnTo>
                    <a:pt x="23183329" y="24611421"/>
                  </a:lnTo>
                  <a:lnTo>
                    <a:pt x="23493965" y="25232689"/>
                  </a:lnTo>
                  <a:lnTo>
                    <a:pt x="23183329" y="25853957"/>
                  </a:lnTo>
                  <a:lnTo>
                    <a:pt x="22363253" y="25853957"/>
                  </a:lnTo>
                  <a:lnTo>
                    <a:pt x="22052617" y="25232689"/>
                  </a:lnTo>
                  <a:close/>
                  <a:moveTo>
                    <a:pt x="19906193" y="24611421"/>
                  </a:moveTo>
                  <a:lnTo>
                    <a:pt x="20726265" y="24611421"/>
                  </a:lnTo>
                  <a:lnTo>
                    <a:pt x="21036899" y="25232689"/>
                  </a:lnTo>
                  <a:lnTo>
                    <a:pt x="20726265" y="25853957"/>
                  </a:lnTo>
                  <a:lnTo>
                    <a:pt x="19906193" y="25853957"/>
                  </a:lnTo>
                  <a:lnTo>
                    <a:pt x="19595561" y="25232689"/>
                  </a:lnTo>
                  <a:close/>
                  <a:moveTo>
                    <a:pt x="17449149" y="24611421"/>
                  </a:moveTo>
                  <a:lnTo>
                    <a:pt x="18269219" y="24611421"/>
                  </a:lnTo>
                  <a:lnTo>
                    <a:pt x="18579853" y="25232689"/>
                  </a:lnTo>
                  <a:lnTo>
                    <a:pt x="18269219" y="25853957"/>
                  </a:lnTo>
                  <a:lnTo>
                    <a:pt x="17449149" y="25853957"/>
                  </a:lnTo>
                  <a:lnTo>
                    <a:pt x="17138513" y="25232689"/>
                  </a:lnTo>
                  <a:close/>
                  <a:moveTo>
                    <a:pt x="14992101" y="24611421"/>
                  </a:moveTo>
                  <a:lnTo>
                    <a:pt x="15812171" y="24611421"/>
                  </a:lnTo>
                  <a:lnTo>
                    <a:pt x="16122807" y="25232689"/>
                  </a:lnTo>
                  <a:lnTo>
                    <a:pt x="15812171" y="25853957"/>
                  </a:lnTo>
                  <a:lnTo>
                    <a:pt x="14992101" y="25853957"/>
                  </a:lnTo>
                  <a:lnTo>
                    <a:pt x="14681470" y="25232689"/>
                  </a:lnTo>
                  <a:close/>
                  <a:moveTo>
                    <a:pt x="12546574" y="24611421"/>
                  </a:moveTo>
                  <a:lnTo>
                    <a:pt x="13366646" y="24611421"/>
                  </a:lnTo>
                  <a:lnTo>
                    <a:pt x="13677278" y="25232689"/>
                  </a:lnTo>
                  <a:lnTo>
                    <a:pt x="13366646" y="25853957"/>
                  </a:lnTo>
                  <a:lnTo>
                    <a:pt x="12546574" y="25853957"/>
                  </a:lnTo>
                  <a:lnTo>
                    <a:pt x="12235938" y="25232689"/>
                  </a:lnTo>
                  <a:close/>
                  <a:moveTo>
                    <a:pt x="10089523" y="24611421"/>
                  </a:moveTo>
                  <a:lnTo>
                    <a:pt x="10909594" y="24611421"/>
                  </a:lnTo>
                  <a:lnTo>
                    <a:pt x="11220227" y="25232689"/>
                  </a:lnTo>
                  <a:lnTo>
                    <a:pt x="10909594" y="25853957"/>
                  </a:lnTo>
                  <a:lnTo>
                    <a:pt x="10089523" y="25853957"/>
                  </a:lnTo>
                  <a:lnTo>
                    <a:pt x="9778888" y="25232689"/>
                  </a:lnTo>
                  <a:close/>
                  <a:moveTo>
                    <a:pt x="7632473" y="24611421"/>
                  </a:moveTo>
                  <a:lnTo>
                    <a:pt x="8452545" y="24611421"/>
                  </a:lnTo>
                  <a:lnTo>
                    <a:pt x="8763178" y="25232689"/>
                  </a:lnTo>
                  <a:lnTo>
                    <a:pt x="8452545" y="25853957"/>
                  </a:lnTo>
                  <a:lnTo>
                    <a:pt x="7632473" y="25853957"/>
                  </a:lnTo>
                  <a:lnTo>
                    <a:pt x="7321837" y="25232689"/>
                  </a:lnTo>
                  <a:close/>
                  <a:moveTo>
                    <a:pt x="5175422" y="24611421"/>
                  </a:moveTo>
                  <a:lnTo>
                    <a:pt x="5995494" y="24611421"/>
                  </a:lnTo>
                  <a:lnTo>
                    <a:pt x="6306129" y="25232689"/>
                  </a:lnTo>
                  <a:lnTo>
                    <a:pt x="5995494" y="25853957"/>
                  </a:lnTo>
                  <a:lnTo>
                    <a:pt x="5175422" y="25853957"/>
                  </a:lnTo>
                  <a:lnTo>
                    <a:pt x="4864803" y="25232689"/>
                  </a:lnTo>
                  <a:close/>
                  <a:moveTo>
                    <a:pt x="26048796" y="23937661"/>
                  </a:moveTo>
                  <a:lnTo>
                    <a:pt x="26418020" y="23937661"/>
                  </a:lnTo>
                  <a:lnTo>
                    <a:pt x="26209204" y="24203383"/>
                  </a:lnTo>
                  <a:lnTo>
                    <a:pt x="25797838" y="24678279"/>
                  </a:lnTo>
                  <a:lnTo>
                    <a:pt x="25738164" y="24558929"/>
                  </a:lnTo>
                  <a:close/>
                  <a:moveTo>
                    <a:pt x="23591785" y="23937661"/>
                  </a:moveTo>
                  <a:lnTo>
                    <a:pt x="24411852" y="23937661"/>
                  </a:lnTo>
                  <a:lnTo>
                    <a:pt x="24722452" y="24558929"/>
                  </a:lnTo>
                  <a:lnTo>
                    <a:pt x="24411852" y="25180197"/>
                  </a:lnTo>
                  <a:lnTo>
                    <a:pt x="23591785" y="25180197"/>
                  </a:lnTo>
                  <a:lnTo>
                    <a:pt x="23281149" y="24558929"/>
                  </a:lnTo>
                  <a:close/>
                  <a:moveTo>
                    <a:pt x="21134717" y="23937661"/>
                  </a:moveTo>
                  <a:lnTo>
                    <a:pt x="21954797" y="23937661"/>
                  </a:lnTo>
                  <a:lnTo>
                    <a:pt x="22265433" y="24558929"/>
                  </a:lnTo>
                  <a:lnTo>
                    <a:pt x="21954797" y="25180197"/>
                  </a:lnTo>
                  <a:lnTo>
                    <a:pt x="21134717" y="25180197"/>
                  </a:lnTo>
                  <a:lnTo>
                    <a:pt x="20824085" y="24558929"/>
                  </a:lnTo>
                  <a:close/>
                  <a:moveTo>
                    <a:pt x="18677673" y="23937661"/>
                  </a:moveTo>
                  <a:lnTo>
                    <a:pt x="19497743" y="23937661"/>
                  </a:lnTo>
                  <a:lnTo>
                    <a:pt x="19808377" y="24558929"/>
                  </a:lnTo>
                  <a:lnTo>
                    <a:pt x="19497743" y="25180197"/>
                  </a:lnTo>
                  <a:lnTo>
                    <a:pt x="18677673" y="25180197"/>
                  </a:lnTo>
                  <a:lnTo>
                    <a:pt x="18367037" y="24558929"/>
                  </a:lnTo>
                  <a:close/>
                  <a:moveTo>
                    <a:pt x="16220625" y="23937661"/>
                  </a:moveTo>
                  <a:lnTo>
                    <a:pt x="17040695" y="23937661"/>
                  </a:lnTo>
                  <a:lnTo>
                    <a:pt x="17351329" y="24558929"/>
                  </a:lnTo>
                  <a:lnTo>
                    <a:pt x="17040695" y="25180197"/>
                  </a:lnTo>
                  <a:lnTo>
                    <a:pt x="16220625" y="25180197"/>
                  </a:lnTo>
                  <a:lnTo>
                    <a:pt x="15909989" y="24558929"/>
                  </a:lnTo>
                  <a:close/>
                  <a:moveTo>
                    <a:pt x="13775098" y="23937661"/>
                  </a:moveTo>
                  <a:lnTo>
                    <a:pt x="14595170" y="23937661"/>
                  </a:lnTo>
                  <a:lnTo>
                    <a:pt x="14905805" y="24558929"/>
                  </a:lnTo>
                  <a:lnTo>
                    <a:pt x="14595170" y="25180197"/>
                  </a:lnTo>
                  <a:lnTo>
                    <a:pt x="13775098" y="25180197"/>
                  </a:lnTo>
                  <a:lnTo>
                    <a:pt x="13464466" y="24558929"/>
                  </a:lnTo>
                  <a:close/>
                  <a:moveTo>
                    <a:pt x="11318047" y="23937661"/>
                  </a:moveTo>
                  <a:lnTo>
                    <a:pt x="12138118" y="23937661"/>
                  </a:lnTo>
                  <a:lnTo>
                    <a:pt x="12448754" y="24558929"/>
                  </a:lnTo>
                  <a:lnTo>
                    <a:pt x="12138118" y="25180197"/>
                  </a:lnTo>
                  <a:lnTo>
                    <a:pt x="11318047" y="25180197"/>
                  </a:lnTo>
                  <a:lnTo>
                    <a:pt x="11007414" y="24558929"/>
                  </a:lnTo>
                  <a:close/>
                  <a:moveTo>
                    <a:pt x="8860998" y="23937661"/>
                  </a:moveTo>
                  <a:lnTo>
                    <a:pt x="9681070" y="23937661"/>
                  </a:lnTo>
                  <a:lnTo>
                    <a:pt x="9991704" y="24558929"/>
                  </a:lnTo>
                  <a:lnTo>
                    <a:pt x="9681070" y="25180197"/>
                  </a:lnTo>
                  <a:lnTo>
                    <a:pt x="8860998" y="25180197"/>
                  </a:lnTo>
                  <a:lnTo>
                    <a:pt x="8550365" y="24558929"/>
                  </a:lnTo>
                  <a:close/>
                  <a:moveTo>
                    <a:pt x="6403947" y="23937661"/>
                  </a:moveTo>
                  <a:lnTo>
                    <a:pt x="7224020" y="23937661"/>
                  </a:lnTo>
                  <a:lnTo>
                    <a:pt x="7534653" y="24558929"/>
                  </a:lnTo>
                  <a:lnTo>
                    <a:pt x="7224020" y="25180197"/>
                  </a:lnTo>
                  <a:lnTo>
                    <a:pt x="6403947" y="25180197"/>
                  </a:lnTo>
                  <a:lnTo>
                    <a:pt x="6093314" y="24558929"/>
                  </a:lnTo>
                  <a:close/>
                  <a:moveTo>
                    <a:pt x="3946934" y="23937661"/>
                  </a:moveTo>
                  <a:lnTo>
                    <a:pt x="4767004" y="23937661"/>
                  </a:lnTo>
                  <a:lnTo>
                    <a:pt x="5077605" y="24558929"/>
                  </a:lnTo>
                  <a:lnTo>
                    <a:pt x="4767004" y="25180197"/>
                  </a:lnTo>
                  <a:lnTo>
                    <a:pt x="4262560" y="25180197"/>
                  </a:lnTo>
                  <a:lnTo>
                    <a:pt x="3843032" y="24740167"/>
                  </a:lnTo>
                  <a:lnTo>
                    <a:pt x="3654502" y="24522521"/>
                  </a:lnTo>
                  <a:close/>
                  <a:moveTo>
                    <a:pt x="24820272" y="23263905"/>
                  </a:moveTo>
                  <a:lnTo>
                    <a:pt x="25640344" y="23263905"/>
                  </a:lnTo>
                  <a:lnTo>
                    <a:pt x="25950976" y="23885173"/>
                  </a:lnTo>
                  <a:lnTo>
                    <a:pt x="25640344" y="24506441"/>
                  </a:lnTo>
                  <a:lnTo>
                    <a:pt x="24820272" y="24506441"/>
                  </a:lnTo>
                  <a:lnTo>
                    <a:pt x="24509656" y="23885173"/>
                  </a:lnTo>
                  <a:close/>
                  <a:moveTo>
                    <a:pt x="22363257" y="23263905"/>
                  </a:moveTo>
                  <a:lnTo>
                    <a:pt x="23183333" y="23263905"/>
                  </a:lnTo>
                  <a:lnTo>
                    <a:pt x="23493969" y="23885173"/>
                  </a:lnTo>
                  <a:lnTo>
                    <a:pt x="23183333" y="24506441"/>
                  </a:lnTo>
                  <a:lnTo>
                    <a:pt x="22363257" y="24506441"/>
                  </a:lnTo>
                  <a:lnTo>
                    <a:pt x="22052619" y="23885173"/>
                  </a:lnTo>
                  <a:close/>
                  <a:moveTo>
                    <a:pt x="19906197" y="23263905"/>
                  </a:moveTo>
                  <a:lnTo>
                    <a:pt x="20726269" y="23263905"/>
                  </a:lnTo>
                  <a:lnTo>
                    <a:pt x="21036901" y="23885173"/>
                  </a:lnTo>
                  <a:lnTo>
                    <a:pt x="20726269" y="24506441"/>
                  </a:lnTo>
                  <a:lnTo>
                    <a:pt x="19906197" y="24506441"/>
                  </a:lnTo>
                  <a:lnTo>
                    <a:pt x="19595563" y="23885173"/>
                  </a:lnTo>
                  <a:close/>
                  <a:moveTo>
                    <a:pt x="17449149" y="23263905"/>
                  </a:moveTo>
                  <a:lnTo>
                    <a:pt x="18269221" y="23263905"/>
                  </a:lnTo>
                  <a:lnTo>
                    <a:pt x="18579855" y="23885173"/>
                  </a:lnTo>
                  <a:lnTo>
                    <a:pt x="18269221" y="24506441"/>
                  </a:lnTo>
                  <a:lnTo>
                    <a:pt x="17449149" y="24506441"/>
                  </a:lnTo>
                  <a:lnTo>
                    <a:pt x="17138517" y="23885173"/>
                  </a:lnTo>
                  <a:close/>
                  <a:moveTo>
                    <a:pt x="14992101" y="23263905"/>
                  </a:moveTo>
                  <a:lnTo>
                    <a:pt x="15812173" y="23263905"/>
                  </a:lnTo>
                  <a:lnTo>
                    <a:pt x="16122809" y="23885173"/>
                  </a:lnTo>
                  <a:lnTo>
                    <a:pt x="15812173" y="24506441"/>
                  </a:lnTo>
                  <a:lnTo>
                    <a:pt x="14992101" y="24506441"/>
                  </a:lnTo>
                  <a:lnTo>
                    <a:pt x="14681472" y="23885173"/>
                  </a:lnTo>
                  <a:close/>
                  <a:moveTo>
                    <a:pt x="12546574" y="23263905"/>
                  </a:moveTo>
                  <a:lnTo>
                    <a:pt x="13366646" y="23263905"/>
                  </a:lnTo>
                  <a:lnTo>
                    <a:pt x="13677278" y="23885173"/>
                  </a:lnTo>
                  <a:lnTo>
                    <a:pt x="13366646" y="24506441"/>
                  </a:lnTo>
                  <a:lnTo>
                    <a:pt x="12546574" y="24506441"/>
                  </a:lnTo>
                  <a:lnTo>
                    <a:pt x="12235938" y="23885173"/>
                  </a:lnTo>
                  <a:close/>
                  <a:moveTo>
                    <a:pt x="10089523" y="23263905"/>
                  </a:moveTo>
                  <a:lnTo>
                    <a:pt x="10909594" y="23263905"/>
                  </a:lnTo>
                  <a:lnTo>
                    <a:pt x="11220227" y="23885173"/>
                  </a:lnTo>
                  <a:lnTo>
                    <a:pt x="10909594" y="24506441"/>
                  </a:lnTo>
                  <a:lnTo>
                    <a:pt x="10089523" y="24506441"/>
                  </a:lnTo>
                  <a:lnTo>
                    <a:pt x="9778888" y="23885173"/>
                  </a:lnTo>
                  <a:close/>
                  <a:moveTo>
                    <a:pt x="7632473" y="23263905"/>
                  </a:moveTo>
                  <a:lnTo>
                    <a:pt x="8452545" y="23263905"/>
                  </a:lnTo>
                  <a:lnTo>
                    <a:pt x="8763178" y="23885173"/>
                  </a:lnTo>
                  <a:lnTo>
                    <a:pt x="8452545" y="24506441"/>
                  </a:lnTo>
                  <a:lnTo>
                    <a:pt x="7632473" y="24506441"/>
                  </a:lnTo>
                  <a:lnTo>
                    <a:pt x="7321837" y="23885173"/>
                  </a:lnTo>
                  <a:close/>
                  <a:moveTo>
                    <a:pt x="5175422" y="23263905"/>
                  </a:moveTo>
                  <a:lnTo>
                    <a:pt x="5995494" y="23263905"/>
                  </a:lnTo>
                  <a:lnTo>
                    <a:pt x="6306129" y="23885173"/>
                  </a:lnTo>
                  <a:lnTo>
                    <a:pt x="5995494" y="24506441"/>
                  </a:lnTo>
                  <a:lnTo>
                    <a:pt x="5175422" y="24506441"/>
                  </a:lnTo>
                  <a:lnTo>
                    <a:pt x="4864809" y="23885173"/>
                  </a:lnTo>
                  <a:close/>
                  <a:moveTo>
                    <a:pt x="2718406" y="23263905"/>
                  </a:moveTo>
                  <a:lnTo>
                    <a:pt x="3538482" y="23263905"/>
                  </a:lnTo>
                  <a:lnTo>
                    <a:pt x="3849118" y="23885173"/>
                  </a:lnTo>
                  <a:lnTo>
                    <a:pt x="3575844" y="24431717"/>
                  </a:lnTo>
                  <a:lnTo>
                    <a:pt x="3378057" y="24203383"/>
                  </a:lnTo>
                  <a:cubicBezTo>
                    <a:pt x="3227313" y="24020723"/>
                    <a:pt x="3080869" y="23834385"/>
                    <a:pt x="2938879" y="23644521"/>
                  </a:cubicBezTo>
                  <a:lnTo>
                    <a:pt x="2697686" y="23305345"/>
                  </a:lnTo>
                  <a:close/>
                  <a:moveTo>
                    <a:pt x="23591787" y="22590161"/>
                  </a:moveTo>
                  <a:lnTo>
                    <a:pt x="24411856" y="22590161"/>
                  </a:lnTo>
                  <a:lnTo>
                    <a:pt x="24722452" y="23211413"/>
                  </a:lnTo>
                  <a:lnTo>
                    <a:pt x="24411856" y="23832681"/>
                  </a:lnTo>
                  <a:lnTo>
                    <a:pt x="23591787" y="23832681"/>
                  </a:lnTo>
                  <a:lnTo>
                    <a:pt x="23281153" y="23211413"/>
                  </a:lnTo>
                  <a:close/>
                  <a:moveTo>
                    <a:pt x="21134721" y="22590161"/>
                  </a:moveTo>
                  <a:lnTo>
                    <a:pt x="21954799" y="22590161"/>
                  </a:lnTo>
                  <a:lnTo>
                    <a:pt x="22265437" y="23211413"/>
                  </a:lnTo>
                  <a:lnTo>
                    <a:pt x="21954799" y="23832681"/>
                  </a:lnTo>
                  <a:lnTo>
                    <a:pt x="21134721" y="23832681"/>
                  </a:lnTo>
                  <a:lnTo>
                    <a:pt x="20824087" y="23211413"/>
                  </a:lnTo>
                  <a:close/>
                  <a:moveTo>
                    <a:pt x="18677675" y="22590161"/>
                  </a:moveTo>
                  <a:lnTo>
                    <a:pt x="19497745" y="22590161"/>
                  </a:lnTo>
                  <a:lnTo>
                    <a:pt x="19808377" y="23211413"/>
                  </a:lnTo>
                  <a:lnTo>
                    <a:pt x="19497745" y="23832681"/>
                  </a:lnTo>
                  <a:lnTo>
                    <a:pt x="18677675" y="23832681"/>
                  </a:lnTo>
                  <a:lnTo>
                    <a:pt x="18367041" y="23211413"/>
                  </a:lnTo>
                  <a:close/>
                  <a:moveTo>
                    <a:pt x="16220629" y="22590161"/>
                  </a:moveTo>
                  <a:lnTo>
                    <a:pt x="17040697" y="22590161"/>
                  </a:lnTo>
                  <a:lnTo>
                    <a:pt x="17351331" y="23211413"/>
                  </a:lnTo>
                  <a:lnTo>
                    <a:pt x="17040697" y="23832681"/>
                  </a:lnTo>
                  <a:lnTo>
                    <a:pt x="16220629" y="23832681"/>
                  </a:lnTo>
                  <a:lnTo>
                    <a:pt x="15909993" y="23211413"/>
                  </a:lnTo>
                  <a:close/>
                  <a:moveTo>
                    <a:pt x="3946937" y="22590161"/>
                  </a:moveTo>
                  <a:lnTo>
                    <a:pt x="4767009" y="22590161"/>
                  </a:lnTo>
                  <a:lnTo>
                    <a:pt x="5077605" y="23211413"/>
                  </a:lnTo>
                  <a:lnTo>
                    <a:pt x="4767009" y="23832681"/>
                  </a:lnTo>
                  <a:lnTo>
                    <a:pt x="3946937" y="23832681"/>
                  </a:lnTo>
                  <a:lnTo>
                    <a:pt x="3636302" y="23211413"/>
                  </a:lnTo>
                  <a:close/>
                  <a:moveTo>
                    <a:pt x="2222325" y="22590161"/>
                  </a:moveTo>
                  <a:lnTo>
                    <a:pt x="2309950" y="22590161"/>
                  </a:lnTo>
                  <a:lnTo>
                    <a:pt x="2596185" y="23162611"/>
                  </a:lnTo>
                  <a:lnTo>
                    <a:pt x="2526425" y="23064511"/>
                  </a:lnTo>
                  <a:close/>
                  <a:moveTo>
                    <a:pt x="26048796" y="22590157"/>
                  </a:moveTo>
                  <a:lnTo>
                    <a:pt x="26868868" y="22590157"/>
                  </a:lnTo>
                  <a:lnTo>
                    <a:pt x="27086238" y="23024887"/>
                  </a:lnTo>
                  <a:lnTo>
                    <a:pt x="27060836" y="23064511"/>
                  </a:lnTo>
                  <a:cubicBezTo>
                    <a:pt x="26927910" y="23261269"/>
                    <a:pt x="26790372" y="23454657"/>
                    <a:pt x="26648382" y="23644521"/>
                  </a:cubicBezTo>
                  <a:lnTo>
                    <a:pt x="26500518" y="23832681"/>
                  </a:lnTo>
                  <a:lnTo>
                    <a:pt x="26048796" y="23832681"/>
                  </a:lnTo>
                  <a:lnTo>
                    <a:pt x="25738164" y="23211413"/>
                  </a:lnTo>
                  <a:close/>
                  <a:moveTo>
                    <a:pt x="13775098" y="22590157"/>
                  </a:moveTo>
                  <a:lnTo>
                    <a:pt x="14595170" y="22590157"/>
                  </a:lnTo>
                  <a:lnTo>
                    <a:pt x="14905805" y="23211413"/>
                  </a:lnTo>
                  <a:lnTo>
                    <a:pt x="14595170" y="23832681"/>
                  </a:lnTo>
                  <a:lnTo>
                    <a:pt x="13775098" y="23832681"/>
                  </a:lnTo>
                  <a:lnTo>
                    <a:pt x="13464466" y="23211413"/>
                  </a:lnTo>
                  <a:close/>
                  <a:moveTo>
                    <a:pt x="11318047" y="22590157"/>
                  </a:moveTo>
                  <a:lnTo>
                    <a:pt x="12138118" y="22590157"/>
                  </a:lnTo>
                  <a:lnTo>
                    <a:pt x="12448754" y="23211413"/>
                  </a:lnTo>
                  <a:lnTo>
                    <a:pt x="12138118" y="23832681"/>
                  </a:lnTo>
                  <a:lnTo>
                    <a:pt x="11318047" y="23832681"/>
                  </a:lnTo>
                  <a:lnTo>
                    <a:pt x="11007414" y="23211413"/>
                  </a:lnTo>
                  <a:close/>
                  <a:moveTo>
                    <a:pt x="8860998" y="22590157"/>
                  </a:moveTo>
                  <a:lnTo>
                    <a:pt x="9681070" y="22590157"/>
                  </a:lnTo>
                  <a:lnTo>
                    <a:pt x="9991704" y="23211413"/>
                  </a:lnTo>
                  <a:lnTo>
                    <a:pt x="9681070" y="23832681"/>
                  </a:lnTo>
                  <a:lnTo>
                    <a:pt x="8860998" y="23832681"/>
                  </a:lnTo>
                  <a:lnTo>
                    <a:pt x="8550365" y="23211413"/>
                  </a:lnTo>
                  <a:close/>
                  <a:moveTo>
                    <a:pt x="6403947" y="22590157"/>
                  </a:moveTo>
                  <a:lnTo>
                    <a:pt x="7224020" y="22590157"/>
                  </a:lnTo>
                  <a:lnTo>
                    <a:pt x="7534653" y="23211413"/>
                  </a:lnTo>
                  <a:lnTo>
                    <a:pt x="7224020" y="23832681"/>
                  </a:lnTo>
                  <a:lnTo>
                    <a:pt x="6403947" y="23832681"/>
                  </a:lnTo>
                  <a:lnTo>
                    <a:pt x="6093314" y="23211413"/>
                  </a:lnTo>
                  <a:close/>
                  <a:moveTo>
                    <a:pt x="19906211" y="21917921"/>
                  </a:moveTo>
                  <a:lnTo>
                    <a:pt x="20726283" y="21917921"/>
                  </a:lnTo>
                  <a:lnTo>
                    <a:pt x="21036917" y="22539165"/>
                  </a:lnTo>
                  <a:lnTo>
                    <a:pt x="20726283" y="23160421"/>
                  </a:lnTo>
                  <a:lnTo>
                    <a:pt x="19906211" y="23160421"/>
                  </a:lnTo>
                  <a:lnTo>
                    <a:pt x="19595577" y="22539165"/>
                  </a:lnTo>
                  <a:close/>
                  <a:moveTo>
                    <a:pt x="17449167" y="21917921"/>
                  </a:moveTo>
                  <a:lnTo>
                    <a:pt x="18269237" y="21917921"/>
                  </a:lnTo>
                  <a:lnTo>
                    <a:pt x="18579871" y="22539165"/>
                  </a:lnTo>
                  <a:lnTo>
                    <a:pt x="18269237" y="23160421"/>
                  </a:lnTo>
                  <a:lnTo>
                    <a:pt x="17449167" y="23160421"/>
                  </a:lnTo>
                  <a:lnTo>
                    <a:pt x="17138533" y="22539165"/>
                  </a:lnTo>
                  <a:close/>
                  <a:moveTo>
                    <a:pt x="14992125" y="21917921"/>
                  </a:moveTo>
                  <a:lnTo>
                    <a:pt x="15812193" y="21917921"/>
                  </a:lnTo>
                  <a:lnTo>
                    <a:pt x="16122827" y="22539165"/>
                  </a:lnTo>
                  <a:lnTo>
                    <a:pt x="15812193" y="23160421"/>
                  </a:lnTo>
                  <a:lnTo>
                    <a:pt x="14992125" y="23160421"/>
                  </a:lnTo>
                  <a:lnTo>
                    <a:pt x="14681490" y="22539165"/>
                  </a:lnTo>
                  <a:close/>
                  <a:moveTo>
                    <a:pt x="22363277" y="21917917"/>
                  </a:moveTo>
                  <a:lnTo>
                    <a:pt x="23183357" y="21917917"/>
                  </a:lnTo>
                  <a:lnTo>
                    <a:pt x="23493993" y="22539165"/>
                  </a:lnTo>
                  <a:lnTo>
                    <a:pt x="23183357" y="23160421"/>
                  </a:lnTo>
                  <a:lnTo>
                    <a:pt x="22363277" y="23160421"/>
                  </a:lnTo>
                  <a:lnTo>
                    <a:pt x="22052639" y="22539165"/>
                  </a:lnTo>
                  <a:close/>
                  <a:moveTo>
                    <a:pt x="2718426" y="21917917"/>
                  </a:moveTo>
                  <a:lnTo>
                    <a:pt x="3538506" y="21917917"/>
                  </a:lnTo>
                  <a:lnTo>
                    <a:pt x="3849142" y="22539165"/>
                  </a:lnTo>
                  <a:lnTo>
                    <a:pt x="3538506" y="23160421"/>
                  </a:lnTo>
                  <a:lnTo>
                    <a:pt x="2718426" y="23160421"/>
                  </a:lnTo>
                  <a:lnTo>
                    <a:pt x="2407790" y="22539165"/>
                  </a:lnTo>
                  <a:close/>
                  <a:moveTo>
                    <a:pt x="27277320" y="21917909"/>
                  </a:moveTo>
                  <a:lnTo>
                    <a:pt x="27759794" y="21917909"/>
                  </a:lnTo>
                  <a:lnTo>
                    <a:pt x="27445636" y="22464283"/>
                  </a:lnTo>
                  <a:lnTo>
                    <a:pt x="27155518" y="22916821"/>
                  </a:lnTo>
                  <a:lnTo>
                    <a:pt x="26966688" y="22539165"/>
                  </a:lnTo>
                  <a:close/>
                  <a:moveTo>
                    <a:pt x="24820272" y="21917909"/>
                  </a:moveTo>
                  <a:lnTo>
                    <a:pt x="25640344" y="21917909"/>
                  </a:lnTo>
                  <a:lnTo>
                    <a:pt x="25950976" y="22539165"/>
                  </a:lnTo>
                  <a:lnTo>
                    <a:pt x="25640344" y="23160421"/>
                  </a:lnTo>
                  <a:lnTo>
                    <a:pt x="24820272" y="23160421"/>
                  </a:lnTo>
                  <a:lnTo>
                    <a:pt x="24509680" y="22539165"/>
                  </a:lnTo>
                  <a:close/>
                  <a:moveTo>
                    <a:pt x="12546574" y="21917909"/>
                  </a:moveTo>
                  <a:lnTo>
                    <a:pt x="13366646" y="21917909"/>
                  </a:lnTo>
                  <a:lnTo>
                    <a:pt x="13677278" y="22539165"/>
                  </a:lnTo>
                  <a:lnTo>
                    <a:pt x="13366646" y="23160421"/>
                  </a:lnTo>
                  <a:lnTo>
                    <a:pt x="12546574" y="23160421"/>
                  </a:lnTo>
                  <a:lnTo>
                    <a:pt x="12235938" y="22539165"/>
                  </a:lnTo>
                  <a:close/>
                  <a:moveTo>
                    <a:pt x="10089523" y="21917909"/>
                  </a:moveTo>
                  <a:lnTo>
                    <a:pt x="10909594" y="21917909"/>
                  </a:lnTo>
                  <a:lnTo>
                    <a:pt x="11220227" y="22539165"/>
                  </a:lnTo>
                  <a:lnTo>
                    <a:pt x="10909594" y="23160421"/>
                  </a:lnTo>
                  <a:lnTo>
                    <a:pt x="10089523" y="23160421"/>
                  </a:lnTo>
                  <a:lnTo>
                    <a:pt x="9778888" y="22539165"/>
                  </a:lnTo>
                  <a:close/>
                  <a:moveTo>
                    <a:pt x="7632473" y="21917909"/>
                  </a:moveTo>
                  <a:lnTo>
                    <a:pt x="8452545" y="21917909"/>
                  </a:lnTo>
                  <a:lnTo>
                    <a:pt x="8763178" y="22539165"/>
                  </a:lnTo>
                  <a:lnTo>
                    <a:pt x="8452545" y="23160421"/>
                  </a:lnTo>
                  <a:lnTo>
                    <a:pt x="7632473" y="23160421"/>
                  </a:lnTo>
                  <a:lnTo>
                    <a:pt x="7321837" y="22539165"/>
                  </a:lnTo>
                  <a:close/>
                  <a:moveTo>
                    <a:pt x="5175422" y="21917909"/>
                  </a:moveTo>
                  <a:lnTo>
                    <a:pt x="5995494" y="21917909"/>
                  </a:lnTo>
                  <a:lnTo>
                    <a:pt x="6306129" y="22539165"/>
                  </a:lnTo>
                  <a:lnTo>
                    <a:pt x="5995494" y="23160421"/>
                  </a:lnTo>
                  <a:lnTo>
                    <a:pt x="5175422" y="23160421"/>
                  </a:lnTo>
                  <a:lnTo>
                    <a:pt x="4864832" y="22539165"/>
                  </a:lnTo>
                  <a:close/>
                  <a:moveTo>
                    <a:pt x="23591813" y="21244164"/>
                  </a:moveTo>
                  <a:lnTo>
                    <a:pt x="24411880" y="21244164"/>
                  </a:lnTo>
                  <a:lnTo>
                    <a:pt x="24722452" y="21865429"/>
                  </a:lnTo>
                  <a:lnTo>
                    <a:pt x="24411880" y="22486701"/>
                  </a:lnTo>
                  <a:lnTo>
                    <a:pt x="23591813" y="22486701"/>
                  </a:lnTo>
                  <a:lnTo>
                    <a:pt x="23281177" y="21865429"/>
                  </a:lnTo>
                  <a:close/>
                  <a:moveTo>
                    <a:pt x="21134737" y="21244164"/>
                  </a:moveTo>
                  <a:lnTo>
                    <a:pt x="21954815" y="21244164"/>
                  </a:lnTo>
                  <a:lnTo>
                    <a:pt x="22265457" y="21865429"/>
                  </a:lnTo>
                  <a:lnTo>
                    <a:pt x="21954815" y="22486701"/>
                  </a:lnTo>
                  <a:lnTo>
                    <a:pt x="21134737" y="22486701"/>
                  </a:lnTo>
                  <a:lnTo>
                    <a:pt x="20824101" y="21865429"/>
                  </a:lnTo>
                  <a:close/>
                  <a:moveTo>
                    <a:pt x="18677691" y="21244164"/>
                  </a:moveTo>
                  <a:lnTo>
                    <a:pt x="19497761" y="21244164"/>
                  </a:lnTo>
                  <a:lnTo>
                    <a:pt x="19808393" y="21865429"/>
                  </a:lnTo>
                  <a:lnTo>
                    <a:pt x="19497761" y="22486701"/>
                  </a:lnTo>
                  <a:lnTo>
                    <a:pt x="18677691" y="22486701"/>
                  </a:lnTo>
                  <a:lnTo>
                    <a:pt x="18367057" y="21865429"/>
                  </a:lnTo>
                  <a:close/>
                  <a:moveTo>
                    <a:pt x="16220645" y="21244164"/>
                  </a:moveTo>
                  <a:lnTo>
                    <a:pt x="17040715" y="21244164"/>
                  </a:lnTo>
                  <a:lnTo>
                    <a:pt x="17351349" y="21865429"/>
                  </a:lnTo>
                  <a:lnTo>
                    <a:pt x="17040715" y="22486701"/>
                  </a:lnTo>
                  <a:lnTo>
                    <a:pt x="16220645" y="22486701"/>
                  </a:lnTo>
                  <a:lnTo>
                    <a:pt x="15910013" y="21865429"/>
                  </a:lnTo>
                  <a:close/>
                  <a:moveTo>
                    <a:pt x="3946964" y="21244164"/>
                  </a:moveTo>
                  <a:lnTo>
                    <a:pt x="4767032" y="21244164"/>
                  </a:lnTo>
                  <a:lnTo>
                    <a:pt x="5077605" y="21865429"/>
                  </a:lnTo>
                  <a:lnTo>
                    <a:pt x="4767032" y="22486701"/>
                  </a:lnTo>
                  <a:lnTo>
                    <a:pt x="3946964" y="22486701"/>
                  </a:lnTo>
                  <a:lnTo>
                    <a:pt x="3636326" y="21865429"/>
                  </a:lnTo>
                  <a:close/>
                  <a:moveTo>
                    <a:pt x="1489886" y="21244164"/>
                  </a:moveTo>
                  <a:lnTo>
                    <a:pt x="2309965" y="21244164"/>
                  </a:lnTo>
                  <a:lnTo>
                    <a:pt x="2620608" y="21865429"/>
                  </a:lnTo>
                  <a:lnTo>
                    <a:pt x="2309965" y="22486701"/>
                  </a:lnTo>
                  <a:lnTo>
                    <a:pt x="2155997" y="22486701"/>
                  </a:lnTo>
                  <a:lnTo>
                    <a:pt x="2141625" y="22464283"/>
                  </a:lnTo>
                  <a:cubicBezTo>
                    <a:pt x="2018071" y="22260939"/>
                    <a:pt x="1899281" y="22054383"/>
                    <a:pt x="1785410" y="21844765"/>
                  </a:cubicBezTo>
                  <a:lnTo>
                    <a:pt x="1483916" y="21256104"/>
                  </a:lnTo>
                  <a:close/>
                  <a:moveTo>
                    <a:pt x="26048796" y="21244152"/>
                  </a:moveTo>
                  <a:lnTo>
                    <a:pt x="26868868" y="21244152"/>
                  </a:lnTo>
                  <a:lnTo>
                    <a:pt x="27179504" y="21865421"/>
                  </a:lnTo>
                  <a:lnTo>
                    <a:pt x="26868868" y="22486689"/>
                  </a:lnTo>
                  <a:lnTo>
                    <a:pt x="26048796" y="22486689"/>
                  </a:lnTo>
                  <a:lnTo>
                    <a:pt x="25738164" y="21865421"/>
                  </a:lnTo>
                  <a:close/>
                  <a:moveTo>
                    <a:pt x="13775098" y="21244152"/>
                  </a:moveTo>
                  <a:lnTo>
                    <a:pt x="14595170" y="21244152"/>
                  </a:lnTo>
                  <a:lnTo>
                    <a:pt x="14905805" y="21865417"/>
                  </a:lnTo>
                  <a:lnTo>
                    <a:pt x="14595170" y="22486685"/>
                  </a:lnTo>
                  <a:lnTo>
                    <a:pt x="13775098" y="22486685"/>
                  </a:lnTo>
                  <a:lnTo>
                    <a:pt x="13464466" y="21865417"/>
                  </a:lnTo>
                  <a:close/>
                  <a:moveTo>
                    <a:pt x="11318047" y="21244152"/>
                  </a:moveTo>
                  <a:lnTo>
                    <a:pt x="12138118" y="21244152"/>
                  </a:lnTo>
                  <a:lnTo>
                    <a:pt x="12448754" y="21865417"/>
                  </a:lnTo>
                  <a:lnTo>
                    <a:pt x="12138118" y="22486689"/>
                  </a:lnTo>
                  <a:lnTo>
                    <a:pt x="11318047" y="22486689"/>
                  </a:lnTo>
                  <a:lnTo>
                    <a:pt x="11007414" y="21865417"/>
                  </a:lnTo>
                  <a:close/>
                  <a:moveTo>
                    <a:pt x="8860998" y="21244152"/>
                  </a:moveTo>
                  <a:lnTo>
                    <a:pt x="9681070" y="21244152"/>
                  </a:lnTo>
                  <a:lnTo>
                    <a:pt x="9991704" y="21865421"/>
                  </a:lnTo>
                  <a:lnTo>
                    <a:pt x="9681070" y="22486689"/>
                  </a:lnTo>
                  <a:lnTo>
                    <a:pt x="8860998" y="22486689"/>
                  </a:lnTo>
                  <a:lnTo>
                    <a:pt x="8550365" y="21865421"/>
                  </a:lnTo>
                  <a:close/>
                  <a:moveTo>
                    <a:pt x="6403947" y="21244152"/>
                  </a:moveTo>
                  <a:lnTo>
                    <a:pt x="7224020" y="21244152"/>
                  </a:lnTo>
                  <a:lnTo>
                    <a:pt x="7534653" y="21865421"/>
                  </a:lnTo>
                  <a:lnTo>
                    <a:pt x="7224020" y="22486689"/>
                  </a:lnTo>
                  <a:lnTo>
                    <a:pt x="6403947" y="22486689"/>
                  </a:lnTo>
                  <a:lnTo>
                    <a:pt x="6093314" y="21865421"/>
                  </a:lnTo>
                  <a:close/>
                  <a:moveTo>
                    <a:pt x="22363281" y="20570408"/>
                  </a:moveTo>
                  <a:lnTo>
                    <a:pt x="23183359" y="20570408"/>
                  </a:lnTo>
                  <a:lnTo>
                    <a:pt x="23493997" y="21191672"/>
                  </a:lnTo>
                  <a:lnTo>
                    <a:pt x="23183359" y="21812941"/>
                  </a:lnTo>
                  <a:lnTo>
                    <a:pt x="22363281" y="21812941"/>
                  </a:lnTo>
                  <a:lnTo>
                    <a:pt x="22052641" y="21191672"/>
                  </a:lnTo>
                  <a:close/>
                  <a:moveTo>
                    <a:pt x="19906213" y="20570408"/>
                  </a:moveTo>
                  <a:lnTo>
                    <a:pt x="20726285" y="20570408"/>
                  </a:lnTo>
                  <a:lnTo>
                    <a:pt x="21036919" y="21191672"/>
                  </a:lnTo>
                  <a:lnTo>
                    <a:pt x="20726285" y="21812941"/>
                  </a:lnTo>
                  <a:lnTo>
                    <a:pt x="19906213" y="21812941"/>
                  </a:lnTo>
                  <a:lnTo>
                    <a:pt x="19595581" y="21191672"/>
                  </a:lnTo>
                  <a:close/>
                  <a:moveTo>
                    <a:pt x="17449169" y="20570408"/>
                  </a:moveTo>
                  <a:lnTo>
                    <a:pt x="18269241" y="20570408"/>
                  </a:lnTo>
                  <a:lnTo>
                    <a:pt x="18579873" y="21191672"/>
                  </a:lnTo>
                  <a:lnTo>
                    <a:pt x="18269241" y="21812941"/>
                  </a:lnTo>
                  <a:lnTo>
                    <a:pt x="17449169" y="21812941"/>
                  </a:lnTo>
                  <a:lnTo>
                    <a:pt x="17138537" y="21191672"/>
                  </a:lnTo>
                  <a:close/>
                  <a:moveTo>
                    <a:pt x="14992125" y="20570408"/>
                  </a:moveTo>
                  <a:lnTo>
                    <a:pt x="15812195" y="20570408"/>
                  </a:lnTo>
                  <a:lnTo>
                    <a:pt x="16122829" y="21191672"/>
                  </a:lnTo>
                  <a:lnTo>
                    <a:pt x="15812195" y="21812941"/>
                  </a:lnTo>
                  <a:lnTo>
                    <a:pt x="14992125" y="21812941"/>
                  </a:lnTo>
                  <a:lnTo>
                    <a:pt x="14681490" y="21191672"/>
                  </a:lnTo>
                  <a:close/>
                  <a:moveTo>
                    <a:pt x="2718430" y="20570408"/>
                  </a:moveTo>
                  <a:lnTo>
                    <a:pt x="3538509" y="20570408"/>
                  </a:lnTo>
                  <a:lnTo>
                    <a:pt x="3849147" y="21191672"/>
                  </a:lnTo>
                  <a:lnTo>
                    <a:pt x="3538509" y="21812941"/>
                  </a:lnTo>
                  <a:lnTo>
                    <a:pt x="2718430" y="21812941"/>
                  </a:lnTo>
                  <a:lnTo>
                    <a:pt x="2407792" y="21191672"/>
                  </a:lnTo>
                  <a:close/>
                  <a:moveTo>
                    <a:pt x="27277320" y="20570396"/>
                  </a:moveTo>
                  <a:lnTo>
                    <a:pt x="28097392" y="20570396"/>
                  </a:lnTo>
                  <a:lnTo>
                    <a:pt x="28264872" y="20905354"/>
                  </a:lnTo>
                  <a:lnTo>
                    <a:pt x="28128552" y="21206888"/>
                  </a:lnTo>
                  <a:lnTo>
                    <a:pt x="27818154" y="21812933"/>
                  </a:lnTo>
                  <a:lnTo>
                    <a:pt x="27277320" y="21812933"/>
                  </a:lnTo>
                  <a:lnTo>
                    <a:pt x="26966688" y="21191664"/>
                  </a:lnTo>
                  <a:close/>
                  <a:moveTo>
                    <a:pt x="24820272" y="20570396"/>
                  </a:moveTo>
                  <a:lnTo>
                    <a:pt x="25640344" y="20570396"/>
                  </a:lnTo>
                  <a:lnTo>
                    <a:pt x="25950976" y="21191664"/>
                  </a:lnTo>
                  <a:lnTo>
                    <a:pt x="25640344" y="21812933"/>
                  </a:lnTo>
                  <a:lnTo>
                    <a:pt x="24820272" y="21812933"/>
                  </a:lnTo>
                  <a:lnTo>
                    <a:pt x="24509684" y="21191664"/>
                  </a:lnTo>
                  <a:close/>
                  <a:moveTo>
                    <a:pt x="12546574" y="20570396"/>
                  </a:moveTo>
                  <a:lnTo>
                    <a:pt x="13366646" y="20570396"/>
                  </a:lnTo>
                  <a:lnTo>
                    <a:pt x="13677278" y="21191664"/>
                  </a:lnTo>
                  <a:lnTo>
                    <a:pt x="13366646" y="21812929"/>
                  </a:lnTo>
                  <a:lnTo>
                    <a:pt x="12546574" y="21812929"/>
                  </a:lnTo>
                  <a:lnTo>
                    <a:pt x="12235938" y="21191664"/>
                  </a:lnTo>
                  <a:close/>
                  <a:moveTo>
                    <a:pt x="10089523" y="20570396"/>
                  </a:moveTo>
                  <a:lnTo>
                    <a:pt x="10909594" y="20570396"/>
                  </a:lnTo>
                  <a:lnTo>
                    <a:pt x="11220227" y="21191664"/>
                  </a:lnTo>
                  <a:lnTo>
                    <a:pt x="10909594" y="21812929"/>
                  </a:lnTo>
                  <a:lnTo>
                    <a:pt x="10089523" y="21812929"/>
                  </a:lnTo>
                  <a:lnTo>
                    <a:pt x="9778888" y="21191664"/>
                  </a:lnTo>
                  <a:close/>
                  <a:moveTo>
                    <a:pt x="7632473" y="20570396"/>
                  </a:moveTo>
                  <a:lnTo>
                    <a:pt x="8452545" y="20570396"/>
                  </a:lnTo>
                  <a:lnTo>
                    <a:pt x="8763178" y="21191664"/>
                  </a:lnTo>
                  <a:lnTo>
                    <a:pt x="8452545" y="21812933"/>
                  </a:lnTo>
                  <a:lnTo>
                    <a:pt x="7632473" y="21812933"/>
                  </a:lnTo>
                  <a:lnTo>
                    <a:pt x="7321837" y="21191664"/>
                  </a:lnTo>
                  <a:close/>
                  <a:moveTo>
                    <a:pt x="5175422" y="20570396"/>
                  </a:moveTo>
                  <a:lnTo>
                    <a:pt x="5995494" y="20570396"/>
                  </a:lnTo>
                  <a:lnTo>
                    <a:pt x="6306129" y="21191664"/>
                  </a:lnTo>
                  <a:lnTo>
                    <a:pt x="5995494" y="21812933"/>
                  </a:lnTo>
                  <a:lnTo>
                    <a:pt x="5175422" y="21812933"/>
                  </a:lnTo>
                  <a:lnTo>
                    <a:pt x="4864834" y="21191664"/>
                  </a:lnTo>
                  <a:close/>
                  <a:moveTo>
                    <a:pt x="18677693" y="19896652"/>
                  </a:moveTo>
                  <a:lnTo>
                    <a:pt x="19497761" y="19896652"/>
                  </a:lnTo>
                  <a:lnTo>
                    <a:pt x="19808397" y="20517918"/>
                  </a:lnTo>
                  <a:lnTo>
                    <a:pt x="19497761" y="21139182"/>
                  </a:lnTo>
                  <a:lnTo>
                    <a:pt x="18677693" y="21139182"/>
                  </a:lnTo>
                  <a:lnTo>
                    <a:pt x="18367061" y="20517918"/>
                  </a:lnTo>
                  <a:close/>
                  <a:moveTo>
                    <a:pt x="16220649" y="19896652"/>
                  </a:moveTo>
                  <a:lnTo>
                    <a:pt x="17040717" y="19896652"/>
                  </a:lnTo>
                  <a:lnTo>
                    <a:pt x="17351351" y="20517920"/>
                  </a:lnTo>
                  <a:lnTo>
                    <a:pt x="17040717" y="21139184"/>
                  </a:lnTo>
                  <a:lnTo>
                    <a:pt x="16220649" y="21139184"/>
                  </a:lnTo>
                  <a:lnTo>
                    <a:pt x="15910013" y="20517920"/>
                  </a:lnTo>
                  <a:close/>
                  <a:moveTo>
                    <a:pt x="21134737" y="19896650"/>
                  </a:moveTo>
                  <a:lnTo>
                    <a:pt x="21954817" y="19896650"/>
                  </a:lnTo>
                  <a:lnTo>
                    <a:pt x="22265461" y="20517918"/>
                  </a:lnTo>
                  <a:lnTo>
                    <a:pt x="21954817" y="21139182"/>
                  </a:lnTo>
                  <a:lnTo>
                    <a:pt x="21134737" y="21139182"/>
                  </a:lnTo>
                  <a:lnTo>
                    <a:pt x="20824103" y="20517918"/>
                  </a:lnTo>
                  <a:close/>
                  <a:moveTo>
                    <a:pt x="1489887" y="19896650"/>
                  </a:moveTo>
                  <a:lnTo>
                    <a:pt x="2309968" y="19896650"/>
                  </a:lnTo>
                  <a:lnTo>
                    <a:pt x="2620611" y="20517918"/>
                  </a:lnTo>
                  <a:lnTo>
                    <a:pt x="2309968" y="21139182"/>
                  </a:lnTo>
                  <a:lnTo>
                    <a:pt x="1489887" y="21139182"/>
                  </a:lnTo>
                  <a:lnTo>
                    <a:pt x="1179253" y="20517918"/>
                  </a:lnTo>
                  <a:close/>
                  <a:moveTo>
                    <a:pt x="23591817" y="19896648"/>
                  </a:moveTo>
                  <a:lnTo>
                    <a:pt x="24411884" y="19896648"/>
                  </a:lnTo>
                  <a:lnTo>
                    <a:pt x="24722452" y="20517916"/>
                  </a:lnTo>
                  <a:lnTo>
                    <a:pt x="24411884" y="21139182"/>
                  </a:lnTo>
                  <a:lnTo>
                    <a:pt x="23591817" y="21139182"/>
                  </a:lnTo>
                  <a:lnTo>
                    <a:pt x="23281181" y="20517916"/>
                  </a:lnTo>
                  <a:close/>
                  <a:moveTo>
                    <a:pt x="3946967" y="19896648"/>
                  </a:moveTo>
                  <a:lnTo>
                    <a:pt x="4767034" y="19896648"/>
                  </a:lnTo>
                  <a:lnTo>
                    <a:pt x="5077605" y="20517916"/>
                  </a:lnTo>
                  <a:lnTo>
                    <a:pt x="4767034" y="21139182"/>
                  </a:lnTo>
                  <a:lnTo>
                    <a:pt x="3946967" y="21139182"/>
                  </a:lnTo>
                  <a:lnTo>
                    <a:pt x="3636331" y="20517916"/>
                  </a:lnTo>
                  <a:close/>
                  <a:moveTo>
                    <a:pt x="28505848" y="19896640"/>
                  </a:moveTo>
                  <a:lnTo>
                    <a:pt x="28683044" y="19896640"/>
                  </a:lnTo>
                  <a:lnTo>
                    <a:pt x="28424810" y="20551580"/>
                  </a:lnTo>
                  <a:lnTo>
                    <a:pt x="28323784" y="20775046"/>
                  </a:lnTo>
                  <a:lnTo>
                    <a:pt x="28195212" y="20517906"/>
                  </a:lnTo>
                  <a:close/>
                  <a:moveTo>
                    <a:pt x="26048796" y="19896640"/>
                  </a:moveTo>
                  <a:lnTo>
                    <a:pt x="26868868" y="19896640"/>
                  </a:lnTo>
                  <a:lnTo>
                    <a:pt x="27179504" y="20517908"/>
                  </a:lnTo>
                  <a:lnTo>
                    <a:pt x="26868868" y="21139176"/>
                  </a:lnTo>
                  <a:lnTo>
                    <a:pt x="26048796" y="21139176"/>
                  </a:lnTo>
                  <a:lnTo>
                    <a:pt x="25738164" y="20517908"/>
                  </a:lnTo>
                  <a:close/>
                  <a:moveTo>
                    <a:pt x="8860998" y="19896640"/>
                  </a:moveTo>
                  <a:lnTo>
                    <a:pt x="9681070" y="19896640"/>
                  </a:lnTo>
                  <a:lnTo>
                    <a:pt x="9991704" y="20517906"/>
                  </a:lnTo>
                  <a:lnTo>
                    <a:pt x="9681070" y="21139174"/>
                  </a:lnTo>
                  <a:lnTo>
                    <a:pt x="8860998" y="21139174"/>
                  </a:lnTo>
                  <a:lnTo>
                    <a:pt x="8550365" y="20517906"/>
                  </a:lnTo>
                  <a:close/>
                  <a:moveTo>
                    <a:pt x="6403947" y="19896640"/>
                  </a:moveTo>
                  <a:lnTo>
                    <a:pt x="7224020" y="19896640"/>
                  </a:lnTo>
                  <a:lnTo>
                    <a:pt x="7534653" y="20517908"/>
                  </a:lnTo>
                  <a:lnTo>
                    <a:pt x="7224020" y="21139176"/>
                  </a:lnTo>
                  <a:lnTo>
                    <a:pt x="6403947" y="21139176"/>
                  </a:lnTo>
                  <a:lnTo>
                    <a:pt x="6093314" y="20517908"/>
                  </a:lnTo>
                  <a:close/>
                  <a:moveTo>
                    <a:pt x="13775098" y="19896638"/>
                  </a:moveTo>
                  <a:lnTo>
                    <a:pt x="14595170" y="19896638"/>
                  </a:lnTo>
                  <a:lnTo>
                    <a:pt x="14905805" y="20517906"/>
                  </a:lnTo>
                  <a:lnTo>
                    <a:pt x="14595170" y="21139172"/>
                  </a:lnTo>
                  <a:lnTo>
                    <a:pt x="13775098" y="21139172"/>
                  </a:lnTo>
                  <a:lnTo>
                    <a:pt x="13464466" y="20517906"/>
                  </a:lnTo>
                  <a:close/>
                  <a:moveTo>
                    <a:pt x="11318047" y="19896638"/>
                  </a:moveTo>
                  <a:lnTo>
                    <a:pt x="12138118" y="19896638"/>
                  </a:lnTo>
                  <a:lnTo>
                    <a:pt x="12448754" y="20517906"/>
                  </a:lnTo>
                  <a:lnTo>
                    <a:pt x="12138118" y="21139172"/>
                  </a:lnTo>
                  <a:lnTo>
                    <a:pt x="11318047" y="21139172"/>
                  </a:lnTo>
                  <a:lnTo>
                    <a:pt x="11007414" y="20517906"/>
                  </a:lnTo>
                  <a:close/>
                  <a:moveTo>
                    <a:pt x="22363283" y="19223644"/>
                  </a:moveTo>
                  <a:lnTo>
                    <a:pt x="23183361" y="19223644"/>
                  </a:lnTo>
                  <a:lnTo>
                    <a:pt x="23494001" y="19844912"/>
                  </a:lnTo>
                  <a:lnTo>
                    <a:pt x="23183361" y="20466180"/>
                  </a:lnTo>
                  <a:lnTo>
                    <a:pt x="22363283" y="20466180"/>
                  </a:lnTo>
                  <a:lnTo>
                    <a:pt x="22052645" y="19844912"/>
                  </a:lnTo>
                  <a:close/>
                  <a:moveTo>
                    <a:pt x="19906215" y="19223644"/>
                  </a:moveTo>
                  <a:lnTo>
                    <a:pt x="20726285" y="19223644"/>
                  </a:lnTo>
                  <a:lnTo>
                    <a:pt x="21036921" y="19844912"/>
                  </a:lnTo>
                  <a:lnTo>
                    <a:pt x="20726285" y="20466180"/>
                  </a:lnTo>
                  <a:lnTo>
                    <a:pt x="19906215" y="20466180"/>
                  </a:lnTo>
                  <a:lnTo>
                    <a:pt x="19595585" y="19844912"/>
                  </a:lnTo>
                  <a:close/>
                  <a:moveTo>
                    <a:pt x="17449173" y="19223644"/>
                  </a:moveTo>
                  <a:lnTo>
                    <a:pt x="18269241" y="19223644"/>
                  </a:lnTo>
                  <a:lnTo>
                    <a:pt x="18579877" y="19844912"/>
                  </a:lnTo>
                  <a:lnTo>
                    <a:pt x="18269241" y="20466180"/>
                  </a:lnTo>
                  <a:lnTo>
                    <a:pt x="17449173" y="20466180"/>
                  </a:lnTo>
                  <a:lnTo>
                    <a:pt x="17138537" y="19844912"/>
                  </a:lnTo>
                  <a:close/>
                  <a:moveTo>
                    <a:pt x="14992127" y="19223644"/>
                  </a:moveTo>
                  <a:lnTo>
                    <a:pt x="15812197" y="19223644"/>
                  </a:lnTo>
                  <a:lnTo>
                    <a:pt x="16122833" y="19844912"/>
                  </a:lnTo>
                  <a:lnTo>
                    <a:pt x="15812197" y="20466180"/>
                  </a:lnTo>
                  <a:lnTo>
                    <a:pt x="14992127" y="20466180"/>
                  </a:lnTo>
                  <a:lnTo>
                    <a:pt x="14681494" y="19844912"/>
                  </a:lnTo>
                  <a:close/>
                  <a:moveTo>
                    <a:pt x="2718433" y="19223644"/>
                  </a:moveTo>
                  <a:lnTo>
                    <a:pt x="3538512" y="19223644"/>
                  </a:lnTo>
                  <a:lnTo>
                    <a:pt x="3849150" y="19844912"/>
                  </a:lnTo>
                  <a:lnTo>
                    <a:pt x="3538512" y="20466180"/>
                  </a:lnTo>
                  <a:lnTo>
                    <a:pt x="2718433" y="20466180"/>
                  </a:lnTo>
                  <a:lnTo>
                    <a:pt x="2407794" y="19844912"/>
                  </a:lnTo>
                  <a:close/>
                  <a:moveTo>
                    <a:pt x="675556" y="19223644"/>
                  </a:moveTo>
                  <a:lnTo>
                    <a:pt x="1081436" y="19223644"/>
                  </a:lnTo>
                  <a:lnTo>
                    <a:pt x="1392070" y="19844912"/>
                  </a:lnTo>
                  <a:lnTo>
                    <a:pt x="1107905" y="20413241"/>
                  </a:lnTo>
                  <a:lnTo>
                    <a:pt x="897566" y="19879773"/>
                  </a:lnTo>
                  <a:close/>
                  <a:moveTo>
                    <a:pt x="27277320" y="19223632"/>
                  </a:moveTo>
                  <a:lnTo>
                    <a:pt x="28097392" y="19223632"/>
                  </a:lnTo>
                  <a:lnTo>
                    <a:pt x="28408028" y="19844900"/>
                  </a:lnTo>
                  <a:lnTo>
                    <a:pt x="28097392" y="20466168"/>
                  </a:lnTo>
                  <a:lnTo>
                    <a:pt x="27277320" y="20466168"/>
                  </a:lnTo>
                  <a:lnTo>
                    <a:pt x="26966688" y="19844900"/>
                  </a:lnTo>
                  <a:close/>
                  <a:moveTo>
                    <a:pt x="24820272" y="19223632"/>
                  </a:moveTo>
                  <a:lnTo>
                    <a:pt x="25640344" y="19223632"/>
                  </a:lnTo>
                  <a:lnTo>
                    <a:pt x="25950976" y="19844900"/>
                  </a:lnTo>
                  <a:lnTo>
                    <a:pt x="25640344" y="20466168"/>
                  </a:lnTo>
                  <a:lnTo>
                    <a:pt x="24820272" y="20466168"/>
                  </a:lnTo>
                  <a:lnTo>
                    <a:pt x="24509688" y="19844900"/>
                  </a:lnTo>
                  <a:close/>
                  <a:moveTo>
                    <a:pt x="12546574" y="19223632"/>
                  </a:moveTo>
                  <a:lnTo>
                    <a:pt x="13366646" y="19223632"/>
                  </a:lnTo>
                  <a:lnTo>
                    <a:pt x="13677278" y="19844900"/>
                  </a:lnTo>
                  <a:lnTo>
                    <a:pt x="13366646" y="20466168"/>
                  </a:lnTo>
                  <a:lnTo>
                    <a:pt x="12546574" y="20466168"/>
                  </a:lnTo>
                  <a:lnTo>
                    <a:pt x="12235938" y="19844900"/>
                  </a:lnTo>
                  <a:close/>
                  <a:moveTo>
                    <a:pt x="10089523" y="19223632"/>
                  </a:moveTo>
                  <a:lnTo>
                    <a:pt x="10909594" y="19223632"/>
                  </a:lnTo>
                  <a:lnTo>
                    <a:pt x="11220227" y="19844900"/>
                  </a:lnTo>
                  <a:lnTo>
                    <a:pt x="10909594" y="20466168"/>
                  </a:lnTo>
                  <a:lnTo>
                    <a:pt x="10089523" y="20466168"/>
                  </a:lnTo>
                  <a:lnTo>
                    <a:pt x="9778888" y="19844900"/>
                  </a:lnTo>
                  <a:close/>
                  <a:moveTo>
                    <a:pt x="7632473" y="19223632"/>
                  </a:moveTo>
                  <a:lnTo>
                    <a:pt x="8452545" y="19223632"/>
                  </a:lnTo>
                  <a:lnTo>
                    <a:pt x="8763178" y="19844900"/>
                  </a:lnTo>
                  <a:lnTo>
                    <a:pt x="8452545" y="20466168"/>
                  </a:lnTo>
                  <a:lnTo>
                    <a:pt x="7632473" y="20466168"/>
                  </a:lnTo>
                  <a:lnTo>
                    <a:pt x="7321837" y="19844900"/>
                  </a:lnTo>
                  <a:close/>
                  <a:moveTo>
                    <a:pt x="5175422" y="19223632"/>
                  </a:moveTo>
                  <a:lnTo>
                    <a:pt x="5995494" y="19223632"/>
                  </a:lnTo>
                  <a:lnTo>
                    <a:pt x="6306129" y="19844900"/>
                  </a:lnTo>
                  <a:lnTo>
                    <a:pt x="5995494" y="20466168"/>
                  </a:lnTo>
                  <a:lnTo>
                    <a:pt x="5175422" y="20466168"/>
                  </a:lnTo>
                  <a:lnTo>
                    <a:pt x="4864839" y="19844900"/>
                  </a:lnTo>
                  <a:close/>
                  <a:moveTo>
                    <a:pt x="18677695" y="18549886"/>
                  </a:moveTo>
                  <a:lnTo>
                    <a:pt x="19497765" y="18549886"/>
                  </a:lnTo>
                  <a:lnTo>
                    <a:pt x="19808397" y="19171152"/>
                  </a:lnTo>
                  <a:lnTo>
                    <a:pt x="19497765" y="19792420"/>
                  </a:lnTo>
                  <a:lnTo>
                    <a:pt x="18677695" y="19792420"/>
                  </a:lnTo>
                  <a:lnTo>
                    <a:pt x="18367061" y="19171152"/>
                  </a:lnTo>
                  <a:close/>
                  <a:moveTo>
                    <a:pt x="16220651" y="18549886"/>
                  </a:moveTo>
                  <a:lnTo>
                    <a:pt x="17040721" y="18549886"/>
                  </a:lnTo>
                  <a:lnTo>
                    <a:pt x="17351353" y="19171154"/>
                  </a:lnTo>
                  <a:lnTo>
                    <a:pt x="17040721" y="19792422"/>
                  </a:lnTo>
                  <a:lnTo>
                    <a:pt x="16220651" y="19792422"/>
                  </a:lnTo>
                  <a:lnTo>
                    <a:pt x="15910015" y="19171154"/>
                  </a:lnTo>
                  <a:close/>
                  <a:moveTo>
                    <a:pt x="23591821" y="18549884"/>
                  </a:moveTo>
                  <a:lnTo>
                    <a:pt x="24411888" y="18549884"/>
                  </a:lnTo>
                  <a:lnTo>
                    <a:pt x="24722452" y="19171152"/>
                  </a:lnTo>
                  <a:lnTo>
                    <a:pt x="24411888" y="19792420"/>
                  </a:lnTo>
                  <a:lnTo>
                    <a:pt x="23591821" y="19792420"/>
                  </a:lnTo>
                  <a:lnTo>
                    <a:pt x="23281185" y="19171152"/>
                  </a:lnTo>
                  <a:close/>
                  <a:moveTo>
                    <a:pt x="21134741" y="18549884"/>
                  </a:moveTo>
                  <a:lnTo>
                    <a:pt x="21954825" y="18549884"/>
                  </a:lnTo>
                  <a:lnTo>
                    <a:pt x="22265465" y="19171152"/>
                  </a:lnTo>
                  <a:lnTo>
                    <a:pt x="21954825" y="19792420"/>
                  </a:lnTo>
                  <a:lnTo>
                    <a:pt x="21134741" y="19792420"/>
                  </a:lnTo>
                  <a:lnTo>
                    <a:pt x="20824105" y="19171152"/>
                  </a:lnTo>
                  <a:close/>
                  <a:moveTo>
                    <a:pt x="3946971" y="18549884"/>
                  </a:moveTo>
                  <a:lnTo>
                    <a:pt x="4767039" y="18549884"/>
                  </a:lnTo>
                  <a:lnTo>
                    <a:pt x="5077605" y="19171152"/>
                  </a:lnTo>
                  <a:lnTo>
                    <a:pt x="4767039" y="19792420"/>
                  </a:lnTo>
                  <a:lnTo>
                    <a:pt x="3946971" y="19792420"/>
                  </a:lnTo>
                  <a:lnTo>
                    <a:pt x="3636334" y="19171152"/>
                  </a:lnTo>
                  <a:close/>
                  <a:moveTo>
                    <a:pt x="1489890" y="18549884"/>
                  </a:moveTo>
                  <a:lnTo>
                    <a:pt x="2309975" y="18549884"/>
                  </a:lnTo>
                  <a:lnTo>
                    <a:pt x="2620614" y="19171152"/>
                  </a:lnTo>
                  <a:lnTo>
                    <a:pt x="2309975" y="19792420"/>
                  </a:lnTo>
                  <a:lnTo>
                    <a:pt x="1489890" y="19792420"/>
                  </a:lnTo>
                  <a:lnTo>
                    <a:pt x="1179256" y="19171152"/>
                  </a:lnTo>
                  <a:close/>
                  <a:moveTo>
                    <a:pt x="28505848" y="18549874"/>
                  </a:moveTo>
                  <a:lnTo>
                    <a:pt x="29104734" y="18549874"/>
                  </a:lnTo>
                  <a:lnTo>
                    <a:pt x="28922278" y="19192395"/>
                  </a:lnTo>
                  <a:lnTo>
                    <a:pt x="28719256" y="19792408"/>
                  </a:lnTo>
                  <a:lnTo>
                    <a:pt x="28505848" y="19792408"/>
                  </a:lnTo>
                  <a:lnTo>
                    <a:pt x="28195212" y="19171142"/>
                  </a:lnTo>
                  <a:close/>
                  <a:moveTo>
                    <a:pt x="26048796" y="18549874"/>
                  </a:moveTo>
                  <a:lnTo>
                    <a:pt x="26868868" y="18549874"/>
                  </a:lnTo>
                  <a:lnTo>
                    <a:pt x="27179504" y="19171142"/>
                  </a:lnTo>
                  <a:lnTo>
                    <a:pt x="26868868" y="19792408"/>
                  </a:lnTo>
                  <a:lnTo>
                    <a:pt x="26048796" y="19792408"/>
                  </a:lnTo>
                  <a:lnTo>
                    <a:pt x="25738164" y="19171142"/>
                  </a:lnTo>
                  <a:close/>
                  <a:moveTo>
                    <a:pt x="8860998" y="18549874"/>
                  </a:moveTo>
                  <a:lnTo>
                    <a:pt x="9681070" y="18549874"/>
                  </a:lnTo>
                  <a:lnTo>
                    <a:pt x="9991704" y="19171142"/>
                  </a:lnTo>
                  <a:lnTo>
                    <a:pt x="9681070" y="19792408"/>
                  </a:lnTo>
                  <a:lnTo>
                    <a:pt x="8860998" y="19792408"/>
                  </a:lnTo>
                  <a:lnTo>
                    <a:pt x="8550365" y="19171142"/>
                  </a:lnTo>
                  <a:close/>
                  <a:moveTo>
                    <a:pt x="6403947" y="18549874"/>
                  </a:moveTo>
                  <a:lnTo>
                    <a:pt x="7224020" y="18549874"/>
                  </a:lnTo>
                  <a:lnTo>
                    <a:pt x="7534653" y="19171142"/>
                  </a:lnTo>
                  <a:lnTo>
                    <a:pt x="7224020" y="19792408"/>
                  </a:lnTo>
                  <a:lnTo>
                    <a:pt x="6403947" y="19792408"/>
                  </a:lnTo>
                  <a:lnTo>
                    <a:pt x="6093314" y="19171142"/>
                  </a:lnTo>
                  <a:close/>
                  <a:moveTo>
                    <a:pt x="13775098" y="18549872"/>
                  </a:moveTo>
                  <a:lnTo>
                    <a:pt x="14595170" y="18549872"/>
                  </a:lnTo>
                  <a:lnTo>
                    <a:pt x="14905805" y="19171140"/>
                  </a:lnTo>
                  <a:lnTo>
                    <a:pt x="14595170" y="19792408"/>
                  </a:lnTo>
                  <a:lnTo>
                    <a:pt x="13775098" y="19792408"/>
                  </a:lnTo>
                  <a:lnTo>
                    <a:pt x="13464466" y="19171140"/>
                  </a:lnTo>
                  <a:close/>
                  <a:moveTo>
                    <a:pt x="11318047" y="18549872"/>
                  </a:moveTo>
                  <a:lnTo>
                    <a:pt x="12138118" y="18549872"/>
                  </a:lnTo>
                  <a:lnTo>
                    <a:pt x="12448754" y="19171140"/>
                  </a:lnTo>
                  <a:lnTo>
                    <a:pt x="12138118" y="19792408"/>
                  </a:lnTo>
                  <a:lnTo>
                    <a:pt x="11318047" y="19792408"/>
                  </a:lnTo>
                  <a:lnTo>
                    <a:pt x="11007414" y="19171140"/>
                  </a:lnTo>
                  <a:close/>
                  <a:moveTo>
                    <a:pt x="22363285" y="17876124"/>
                  </a:moveTo>
                  <a:lnTo>
                    <a:pt x="23183365" y="17876124"/>
                  </a:lnTo>
                  <a:lnTo>
                    <a:pt x="23494005" y="18497396"/>
                  </a:lnTo>
                  <a:lnTo>
                    <a:pt x="23183365" y="19118664"/>
                  </a:lnTo>
                  <a:lnTo>
                    <a:pt x="22363285" y="19118664"/>
                  </a:lnTo>
                  <a:lnTo>
                    <a:pt x="22052647" y="18497396"/>
                  </a:lnTo>
                  <a:close/>
                  <a:moveTo>
                    <a:pt x="19906217" y="17876124"/>
                  </a:moveTo>
                  <a:lnTo>
                    <a:pt x="20726289" y="17876124"/>
                  </a:lnTo>
                  <a:lnTo>
                    <a:pt x="21036923" y="18497396"/>
                  </a:lnTo>
                  <a:lnTo>
                    <a:pt x="20726289" y="19118664"/>
                  </a:lnTo>
                  <a:lnTo>
                    <a:pt x="19906217" y="19118664"/>
                  </a:lnTo>
                  <a:lnTo>
                    <a:pt x="19595585" y="18497396"/>
                  </a:lnTo>
                  <a:close/>
                  <a:moveTo>
                    <a:pt x="17449173" y="17876124"/>
                  </a:moveTo>
                  <a:lnTo>
                    <a:pt x="18269245" y="17876124"/>
                  </a:lnTo>
                  <a:lnTo>
                    <a:pt x="18579877" y="18497398"/>
                  </a:lnTo>
                  <a:lnTo>
                    <a:pt x="18269245" y="19118664"/>
                  </a:lnTo>
                  <a:lnTo>
                    <a:pt x="17449173" y="19118664"/>
                  </a:lnTo>
                  <a:lnTo>
                    <a:pt x="17138541" y="18497398"/>
                  </a:lnTo>
                  <a:close/>
                  <a:moveTo>
                    <a:pt x="14992129" y="17876124"/>
                  </a:moveTo>
                  <a:lnTo>
                    <a:pt x="15812201" y="17876124"/>
                  </a:lnTo>
                  <a:lnTo>
                    <a:pt x="16122837" y="18497398"/>
                  </a:lnTo>
                  <a:lnTo>
                    <a:pt x="15812201" y="19118664"/>
                  </a:lnTo>
                  <a:lnTo>
                    <a:pt x="14992129" y="19118664"/>
                  </a:lnTo>
                  <a:lnTo>
                    <a:pt x="14681498" y="18497398"/>
                  </a:lnTo>
                  <a:close/>
                  <a:moveTo>
                    <a:pt x="2718436" y="17876124"/>
                  </a:moveTo>
                  <a:lnTo>
                    <a:pt x="3538516" y="17876124"/>
                  </a:lnTo>
                  <a:lnTo>
                    <a:pt x="3849154" y="18497396"/>
                  </a:lnTo>
                  <a:lnTo>
                    <a:pt x="3538516" y="19118664"/>
                  </a:lnTo>
                  <a:lnTo>
                    <a:pt x="2718436" y="19118664"/>
                  </a:lnTo>
                  <a:lnTo>
                    <a:pt x="2407797" y="18497396"/>
                  </a:lnTo>
                  <a:close/>
                  <a:moveTo>
                    <a:pt x="323863" y="17876124"/>
                  </a:moveTo>
                  <a:lnTo>
                    <a:pt x="1081439" y="17876124"/>
                  </a:lnTo>
                  <a:lnTo>
                    <a:pt x="1392073" y="18497396"/>
                  </a:lnTo>
                  <a:lnTo>
                    <a:pt x="1081439" y="19118664"/>
                  </a:lnTo>
                  <a:lnTo>
                    <a:pt x="644045" y="19118664"/>
                  </a:lnTo>
                  <a:lnTo>
                    <a:pt x="465631" y="18490374"/>
                  </a:lnTo>
                  <a:close/>
                  <a:moveTo>
                    <a:pt x="24820272" y="17876116"/>
                  </a:moveTo>
                  <a:lnTo>
                    <a:pt x="25640344" y="17876116"/>
                  </a:lnTo>
                  <a:lnTo>
                    <a:pt x="25950976" y="18497386"/>
                  </a:lnTo>
                  <a:lnTo>
                    <a:pt x="25640344" y="19118654"/>
                  </a:lnTo>
                  <a:lnTo>
                    <a:pt x="24820272" y="19118654"/>
                  </a:lnTo>
                  <a:lnTo>
                    <a:pt x="24509692" y="18497386"/>
                  </a:lnTo>
                  <a:close/>
                  <a:moveTo>
                    <a:pt x="5175422" y="17876116"/>
                  </a:moveTo>
                  <a:lnTo>
                    <a:pt x="5995494" y="17876116"/>
                  </a:lnTo>
                  <a:lnTo>
                    <a:pt x="6306129" y="18497386"/>
                  </a:lnTo>
                  <a:lnTo>
                    <a:pt x="5995494" y="19118654"/>
                  </a:lnTo>
                  <a:lnTo>
                    <a:pt x="5175422" y="19118654"/>
                  </a:lnTo>
                  <a:lnTo>
                    <a:pt x="4864842" y="18497386"/>
                  </a:lnTo>
                  <a:close/>
                  <a:moveTo>
                    <a:pt x="27277320" y="17876114"/>
                  </a:moveTo>
                  <a:lnTo>
                    <a:pt x="28097392" y="17876114"/>
                  </a:lnTo>
                  <a:lnTo>
                    <a:pt x="28408028" y="18497386"/>
                  </a:lnTo>
                  <a:lnTo>
                    <a:pt x="28097392" y="19118652"/>
                  </a:lnTo>
                  <a:lnTo>
                    <a:pt x="27277320" y="19118652"/>
                  </a:lnTo>
                  <a:lnTo>
                    <a:pt x="26966688" y="18497386"/>
                  </a:lnTo>
                  <a:close/>
                  <a:moveTo>
                    <a:pt x="10089523" y="17876114"/>
                  </a:moveTo>
                  <a:lnTo>
                    <a:pt x="10909594" y="17876114"/>
                  </a:lnTo>
                  <a:lnTo>
                    <a:pt x="11220227" y="18497384"/>
                  </a:lnTo>
                  <a:lnTo>
                    <a:pt x="10909594" y="19118652"/>
                  </a:lnTo>
                  <a:lnTo>
                    <a:pt x="10089523" y="19118652"/>
                  </a:lnTo>
                  <a:lnTo>
                    <a:pt x="9778888" y="18497384"/>
                  </a:lnTo>
                  <a:close/>
                  <a:moveTo>
                    <a:pt x="7632473" y="17876114"/>
                  </a:moveTo>
                  <a:lnTo>
                    <a:pt x="8452545" y="17876114"/>
                  </a:lnTo>
                  <a:lnTo>
                    <a:pt x="8763178" y="18497386"/>
                  </a:lnTo>
                  <a:lnTo>
                    <a:pt x="8452545" y="19118652"/>
                  </a:lnTo>
                  <a:lnTo>
                    <a:pt x="7632473" y="19118652"/>
                  </a:lnTo>
                  <a:lnTo>
                    <a:pt x="7321837" y="18497386"/>
                  </a:lnTo>
                  <a:close/>
                  <a:moveTo>
                    <a:pt x="12546574" y="17876112"/>
                  </a:moveTo>
                  <a:lnTo>
                    <a:pt x="13366646" y="17876112"/>
                  </a:lnTo>
                  <a:lnTo>
                    <a:pt x="13677278" y="18497384"/>
                  </a:lnTo>
                  <a:lnTo>
                    <a:pt x="13366646" y="19118652"/>
                  </a:lnTo>
                  <a:lnTo>
                    <a:pt x="12546574" y="19118652"/>
                  </a:lnTo>
                  <a:lnTo>
                    <a:pt x="12235938" y="18497384"/>
                  </a:lnTo>
                  <a:close/>
                  <a:moveTo>
                    <a:pt x="23591825" y="17202368"/>
                  </a:moveTo>
                  <a:lnTo>
                    <a:pt x="24411888" y="17202368"/>
                  </a:lnTo>
                  <a:lnTo>
                    <a:pt x="24722452" y="17823634"/>
                  </a:lnTo>
                  <a:lnTo>
                    <a:pt x="24411888" y="18444900"/>
                  </a:lnTo>
                  <a:lnTo>
                    <a:pt x="23591825" y="18444900"/>
                  </a:lnTo>
                  <a:lnTo>
                    <a:pt x="23281189" y="17823634"/>
                  </a:lnTo>
                  <a:close/>
                  <a:moveTo>
                    <a:pt x="21134741" y="17202368"/>
                  </a:moveTo>
                  <a:lnTo>
                    <a:pt x="21954825" y="17202368"/>
                  </a:lnTo>
                  <a:lnTo>
                    <a:pt x="22265467" y="17823634"/>
                  </a:lnTo>
                  <a:lnTo>
                    <a:pt x="21954825" y="18444900"/>
                  </a:lnTo>
                  <a:lnTo>
                    <a:pt x="21134741" y="18444900"/>
                  </a:lnTo>
                  <a:lnTo>
                    <a:pt x="20824109" y="17823634"/>
                  </a:lnTo>
                  <a:close/>
                  <a:moveTo>
                    <a:pt x="18677697" y="17202368"/>
                  </a:moveTo>
                  <a:lnTo>
                    <a:pt x="19497769" y="17202368"/>
                  </a:lnTo>
                  <a:lnTo>
                    <a:pt x="19808401" y="17823636"/>
                  </a:lnTo>
                  <a:lnTo>
                    <a:pt x="19497769" y="18444900"/>
                  </a:lnTo>
                  <a:lnTo>
                    <a:pt x="18677697" y="18444900"/>
                  </a:lnTo>
                  <a:lnTo>
                    <a:pt x="18367065" y="17823636"/>
                  </a:lnTo>
                  <a:close/>
                  <a:moveTo>
                    <a:pt x="16220653" y="17202368"/>
                  </a:moveTo>
                  <a:lnTo>
                    <a:pt x="17040721" y="17202368"/>
                  </a:lnTo>
                  <a:lnTo>
                    <a:pt x="17351357" y="17823636"/>
                  </a:lnTo>
                  <a:lnTo>
                    <a:pt x="17040721" y="18444900"/>
                  </a:lnTo>
                  <a:lnTo>
                    <a:pt x="16220653" y="18444900"/>
                  </a:lnTo>
                  <a:lnTo>
                    <a:pt x="15910019" y="17823636"/>
                  </a:lnTo>
                  <a:close/>
                  <a:moveTo>
                    <a:pt x="3946974" y="17202368"/>
                  </a:moveTo>
                  <a:lnTo>
                    <a:pt x="4767039" y="17202368"/>
                  </a:lnTo>
                  <a:lnTo>
                    <a:pt x="5077605" y="17823634"/>
                  </a:lnTo>
                  <a:lnTo>
                    <a:pt x="4767039" y="18444900"/>
                  </a:lnTo>
                  <a:lnTo>
                    <a:pt x="3946974" y="18444900"/>
                  </a:lnTo>
                  <a:lnTo>
                    <a:pt x="3636338" y="17823634"/>
                  </a:lnTo>
                  <a:close/>
                  <a:moveTo>
                    <a:pt x="1489892" y="17202368"/>
                  </a:moveTo>
                  <a:lnTo>
                    <a:pt x="2309977" y="17202368"/>
                  </a:lnTo>
                  <a:lnTo>
                    <a:pt x="2620617" y="17823634"/>
                  </a:lnTo>
                  <a:lnTo>
                    <a:pt x="2309977" y="18444900"/>
                  </a:lnTo>
                  <a:lnTo>
                    <a:pt x="1489892" y="18444900"/>
                  </a:lnTo>
                  <a:lnTo>
                    <a:pt x="1179259" y="17823634"/>
                  </a:lnTo>
                  <a:close/>
                  <a:moveTo>
                    <a:pt x="28505848" y="17202358"/>
                  </a:moveTo>
                  <a:lnTo>
                    <a:pt x="29325920" y="17202358"/>
                  </a:lnTo>
                  <a:lnTo>
                    <a:pt x="29372414" y="17295345"/>
                  </a:lnTo>
                  <a:lnTo>
                    <a:pt x="29286820" y="17774643"/>
                  </a:lnTo>
                  <a:lnTo>
                    <a:pt x="29132126" y="18444892"/>
                  </a:lnTo>
                  <a:lnTo>
                    <a:pt x="28505848" y="18444892"/>
                  </a:lnTo>
                  <a:lnTo>
                    <a:pt x="28195212" y="17823624"/>
                  </a:lnTo>
                  <a:close/>
                  <a:moveTo>
                    <a:pt x="26048796" y="17202358"/>
                  </a:moveTo>
                  <a:lnTo>
                    <a:pt x="26868868" y="17202358"/>
                  </a:lnTo>
                  <a:lnTo>
                    <a:pt x="27179504" y="17823624"/>
                  </a:lnTo>
                  <a:lnTo>
                    <a:pt x="26868868" y="18444892"/>
                  </a:lnTo>
                  <a:lnTo>
                    <a:pt x="26048796" y="18444892"/>
                  </a:lnTo>
                  <a:lnTo>
                    <a:pt x="25738164" y="17823624"/>
                  </a:lnTo>
                  <a:close/>
                  <a:moveTo>
                    <a:pt x="8860998" y="17202358"/>
                  </a:moveTo>
                  <a:lnTo>
                    <a:pt x="9681070" y="17202358"/>
                  </a:lnTo>
                  <a:lnTo>
                    <a:pt x="9991704" y="17823624"/>
                  </a:lnTo>
                  <a:lnTo>
                    <a:pt x="9681070" y="18444892"/>
                  </a:lnTo>
                  <a:lnTo>
                    <a:pt x="8860998" y="18444892"/>
                  </a:lnTo>
                  <a:lnTo>
                    <a:pt x="8550365" y="17823624"/>
                  </a:lnTo>
                  <a:close/>
                  <a:moveTo>
                    <a:pt x="6403947" y="17202358"/>
                  </a:moveTo>
                  <a:lnTo>
                    <a:pt x="7224020" y="17202358"/>
                  </a:lnTo>
                  <a:lnTo>
                    <a:pt x="7534653" y="17823624"/>
                  </a:lnTo>
                  <a:lnTo>
                    <a:pt x="7224020" y="18444892"/>
                  </a:lnTo>
                  <a:lnTo>
                    <a:pt x="6403947" y="18444892"/>
                  </a:lnTo>
                  <a:lnTo>
                    <a:pt x="6093314" y="17823624"/>
                  </a:lnTo>
                  <a:close/>
                  <a:moveTo>
                    <a:pt x="13775098" y="17202356"/>
                  </a:moveTo>
                  <a:lnTo>
                    <a:pt x="14595170" y="17202356"/>
                  </a:lnTo>
                  <a:lnTo>
                    <a:pt x="14905805" y="17823624"/>
                  </a:lnTo>
                  <a:lnTo>
                    <a:pt x="14595170" y="18444890"/>
                  </a:lnTo>
                  <a:lnTo>
                    <a:pt x="13775098" y="18444890"/>
                  </a:lnTo>
                  <a:lnTo>
                    <a:pt x="13464466" y="17823624"/>
                  </a:lnTo>
                  <a:close/>
                  <a:moveTo>
                    <a:pt x="11318047" y="17202356"/>
                  </a:moveTo>
                  <a:lnTo>
                    <a:pt x="12138118" y="17202356"/>
                  </a:lnTo>
                  <a:lnTo>
                    <a:pt x="12448754" y="17823624"/>
                  </a:lnTo>
                  <a:lnTo>
                    <a:pt x="12138118" y="18444890"/>
                  </a:lnTo>
                  <a:lnTo>
                    <a:pt x="11318047" y="18444890"/>
                  </a:lnTo>
                  <a:lnTo>
                    <a:pt x="11007414" y="17823624"/>
                  </a:lnTo>
                  <a:close/>
                  <a:moveTo>
                    <a:pt x="22363289" y="16529364"/>
                  </a:moveTo>
                  <a:lnTo>
                    <a:pt x="23183371" y="16529364"/>
                  </a:lnTo>
                  <a:lnTo>
                    <a:pt x="23494007" y="17150628"/>
                  </a:lnTo>
                  <a:lnTo>
                    <a:pt x="23183371" y="17771896"/>
                  </a:lnTo>
                  <a:lnTo>
                    <a:pt x="22363289" y="17771896"/>
                  </a:lnTo>
                  <a:lnTo>
                    <a:pt x="22052649" y="17150628"/>
                  </a:lnTo>
                  <a:close/>
                  <a:moveTo>
                    <a:pt x="19906219" y="16529364"/>
                  </a:moveTo>
                  <a:lnTo>
                    <a:pt x="20726291" y="16529364"/>
                  </a:lnTo>
                  <a:lnTo>
                    <a:pt x="21036925" y="17150628"/>
                  </a:lnTo>
                  <a:lnTo>
                    <a:pt x="20726291" y="17771896"/>
                  </a:lnTo>
                  <a:lnTo>
                    <a:pt x="19906219" y="17771896"/>
                  </a:lnTo>
                  <a:lnTo>
                    <a:pt x="19595587" y="17150628"/>
                  </a:lnTo>
                  <a:close/>
                  <a:moveTo>
                    <a:pt x="17449177" y="16529364"/>
                  </a:moveTo>
                  <a:lnTo>
                    <a:pt x="18269247" y="16529364"/>
                  </a:lnTo>
                  <a:lnTo>
                    <a:pt x="18579881" y="17150630"/>
                  </a:lnTo>
                  <a:lnTo>
                    <a:pt x="18269247" y="17771896"/>
                  </a:lnTo>
                  <a:lnTo>
                    <a:pt x="17449177" y="17771896"/>
                  </a:lnTo>
                  <a:lnTo>
                    <a:pt x="17138543" y="17150630"/>
                  </a:lnTo>
                  <a:close/>
                  <a:moveTo>
                    <a:pt x="14992133" y="16529364"/>
                  </a:moveTo>
                  <a:lnTo>
                    <a:pt x="15812203" y="16529364"/>
                  </a:lnTo>
                  <a:lnTo>
                    <a:pt x="16122837" y="17150630"/>
                  </a:lnTo>
                  <a:lnTo>
                    <a:pt x="15812203" y="17771896"/>
                  </a:lnTo>
                  <a:lnTo>
                    <a:pt x="14992133" y="17771896"/>
                  </a:lnTo>
                  <a:lnTo>
                    <a:pt x="14681500" y="17150630"/>
                  </a:lnTo>
                  <a:close/>
                  <a:moveTo>
                    <a:pt x="2718439" y="16529364"/>
                  </a:moveTo>
                  <a:lnTo>
                    <a:pt x="3538521" y="16529364"/>
                  </a:lnTo>
                  <a:lnTo>
                    <a:pt x="3849157" y="17150628"/>
                  </a:lnTo>
                  <a:lnTo>
                    <a:pt x="3538521" y="17771896"/>
                  </a:lnTo>
                  <a:lnTo>
                    <a:pt x="2718439" y="17771896"/>
                  </a:lnTo>
                  <a:lnTo>
                    <a:pt x="2407800" y="17150628"/>
                  </a:lnTo>
                  <a:close/>
                  <a:moveTo>
                    <a:pt x="261369" y="16529364"/>
                  </a:moveTo>
                  <a:lnTo>
                    <a:pt x="1081442" y="16529364"/>
                  </a:lnTo>
                  <a:lnTo>
                    <a:pt x="1392075" y="17150628"/>
                  </a:lnTo>
                  <a:lnTo>
                    <a:pt x="1081442" y="17771896"/>
                  </a:lnTo>
                  <a:lnTo>
                    <a:pt x="299951" y="17771896"/>
                  </a:lnTo>
                  <a:lnTo>
                    <a:pt x="170342" y="17046129"/>
                  </a:lnTo>
                  <a:lnTo>
                    <a:pt x="133748" y="16784607"/>
                  </a:lnTo>
                  <a:close/>
                  <a:moveTo>
                    <a:pt x="27277320" y="16529352"/>
                  </a:moveTo>
                  <a:lnTo>
                    <a:pt x="28097392" y="16529352"/>
                  </a:lnTo>
                  <a:lnTo>
                    <a:pt x="28408028" y="17150620"/>
                  </a:lnTo>
                  <a:lnTo>
                    <a:pt x="28097392" y="17771884"/>
                  </a:lnTo>
                  <a:lnTo>
                    <a:pt x="27277320" y="17771884"/>
                  </a:lnTo>
                  <a:lnTo>
                    <a:pt x="26966688" y="17150620"/>
                  </a:lnTo>
                  <a:close/>
                  <a:moveTo>
                    <a:pt x="24820272" y="16529352"/>
                  </a:moveTo>
                  <a:lnTo>
                    <a:pt x="25640344" y="16529352"/>
                  </a:lnTo>
                  <a:lnTo>
                    <a:pt x="25950976" y="17150620"/>
                  </a:lnTo>
                  <a:lnTo>
                    <a:pt x="25640344" y="17771886"/>
                  </a:lnTo>
                  <a:lnTo>
                    <a:pt x="24820272" y="17771886"/>
                  </a:lnTo>
                  <a:lnTo>
                    <a:pt x="24509696" y="17150620"/>
                  </a:lnTo>
                  <a:close/>
                  <a:moveTo>
                    <a:pt x="12546574" y="16529352"/>
                  </a:moveTo>
                  <a:lnTo>
                    <a:pt x="13366646" y="16529352"/>
                  </a:lnTo>
                  <a:lnTo>
                    <a:pt x="13677278" y="17150618"/>
                  </a:lnTo>
                  <a:lnTo>
                    <a:pt x="13366646" y="17771884"/>
                  </a:lnTo>
                  <a:lnTo>
                    <a:pt x="12546574" y="17771884"/>
                  </a:lnTo>
                  <a:lnTo>
                    <a:pt x="12235938" y="17150618"/>
                  </a:lnTo>
                  <a:close/>
                  <a:moveTo>
                    <a:pt x="10089523" y="16529352"/>
                  </a:moveTo>
                  <a:lnTo>
                    <a:pt x="10909594" y="16529352"/>
                  </a:lnTo>
                  <a:lnTo>
                    <a:pt x="11220227" y="17150618"/>
                  </a:lnTo>
                  <a:lnTo>
                    <a:pt x="10909594" y="17771884"/>
                  </a:lnTo>
                  <a:lnTo>
                    <a:pt x="10089523" y="17771884"/>
                  </a:lnTo>
                  <a:lnTo>
                    <a:pt x="9778888" y="17150618"/>
                  </a:lnTo>
                  <a:close/>
                  <a:moveTo>
                    <a:pt x="7632473" y="16529352"/>
                  </a:moveTo>
                  <a:lnTo>
                    <a:pt x="8452545" y="16529352"/>
                  </a:lnTo>
                  <a:lnTo>
                    <a:pt x="8763178" y="17150620"/>
                  </a:lnTo>
                  <a:lnTo>
                    <a:pt x="8452545" y="17771884"/>
                  </a:lnTo>
                  <a:lnTo>
                    <a:pt x="7632473" y="17771884"/>
                  </a:lnTo>
                  <a:lnTo>
                    <a:pt x="7321837" y="17150620"/>
                  </a:lnTo>
                  <a:close/>
                  <a:moveTo>
                    <a:pt x="5175422" y="16529352"/>
                  </a:moveTo>
                  <a:lnTo>
                    <a:pt x="5995494" y="16529352"/>
                  </a:lnTo>
                  <a:lnTo>
                    <a:pt x="6306129" y="17150620"/>
                  </a:lnTo>
                  <a:lnTo>
                    <a:pt x="5995494" y="17771886"/>
                  </a:lnTo>
                  <a:lnTo>
                    <a:pt x="5175422" y="17771886"/>
                  </a:lnTo>
                  <a:lnTo>
                    <a:pt x="4864846" y="17150620"/>
                  </a:lnTo>
                  <a:close/>
                  <a:moveTo>
                    <a:pt x="75889" y="16301546"/>
                  </a:moveTo>
                  <a:lnTo>
                    <a:pt x="163552" y="16476872"/>
                  </a:lnTo>
                  <a:lnTo>
                    <a:pt x="108426" y="16587125"/>
                  </a:lnTo>
                  <a:lnTo>
                    <a:pt x="76263" y="16305762"/>
                  </a:lnTo>
                  <a:close/>
                  <a:moveTo>
                    <a:pt x="21134745" y="15855608"/>
                  </a:moveTo>
                  <a:lnTo>
                    <a:pt x="21954825" y="15855608"/>
                  </a:lnTo>
                  <a:lnTo>
                    <a:pt x="22265469" y="16476872"/>
                  </a:lnTo>
                  <a:lnTo>
                    <a:pt x="21954825" y="17098140"/>
                  </a:lnTo>
                  <a:lnTo>
                    <a:pt x="21134745" y="17098140"/>
                  </a:lnTo>
                  <a:lnTo>
                    <a:pt x="20824109" y="16476872"/>
                  </a:lnTo>
                  <a:close/>
                  <a:moveTo>
                    <a:pt x="18677701" y="15855608"/>
                  </a:moveTo>
                  <a:lnTo>
                    <a:pt x="19497769" y="15855608"/>
                  </a:lnTo>
                  <a:lnTo>
                    <a:pt x="19808401" y="16476872"/>
                  </a:lnTo>
                  <a:lnTo>
                    <a:pt x="19497769" y="17098140"/>
                  </a:lnTo>
                  <a:lnTo>
                    <a:pt x="18677701" y="17098140"/>
                  </a:lnTo>
                  <a:lnTo>
                    <a:pt x="18367067" y="16476872"/>
                  </a:lnTo>
                  <a:close/>
                  <a:moveTo>
                    <a:pt x="16220657" y="15855608"/>
                  </a:moveTo>
                  <a:lnTo>
                    <a:pt x="17040725" y="15855608"/>
                  </a:lnTo>
                  <a:lnTo>
                    <a:pt x="17351357" y="16476874"/>
                  </a:lnTo>
                  <a:lnTo>
                    <a:pt x="17040725" y="17098140"/>
                  </a:lnTo>
                  <a:lnTo>
                    <a:pt x="16220657" y="17098140"/>
                  </a:lnTo>
                  <a:lnTo>
                    <a:pt x="15910021" y="16476874"/>
                  </a:lnTo>
                  <a:close/>
                  <a:moveTo>
                    <a:pt x="1489895" y="15855608"/>
                  </a:moveTo>
                  <a:lnTo>
                    <a:pt x="2309977" y="15855608"/>
                  </a:lnTo>
                  <a:lnTo>
                    <a:pt x="2620620" y="16476872"/>
                  </a:lnTo>
                  <a:lnTo>
                    <a:pt x="2309977" y="17098140"/>
                  </a:lnTo>
                  <a:lnTo>
                    <a:pt x="1489895" y="17098140"/>
                  </a:lnTo>
                  <a:lnTo>
                    <a:pt x="1179259" y="16476872"/>
                  </a:lnTo>
                  <a:close/>
                  <a:moveTo>
                    <a:pt x="23591827" y="15855606"/>
                  </a:moveTo>
                  <a:lnTo>
                    <a:pt x="24411892" y="15855606"/>
                  </a:lnTo>
                  <a:lnTo>
                    <a:pt x="24722452" y="16476872"/>
                  </a:lnTo>
                  <a:lnTo>
                    <a:pt x="24411892" y="17098140"/>
                  </a:lnTo>
                  <a:lnTo>
                    <a:pt x="23591827" y="17098140"/>
                  </a:lnTo>
                  <a:lnTo>
                    <a:pt x="23281191" y="16476872"/>
                  </a:lnTo>
                  <a:close/>
                  <a:moveTo>
                    <a:pt x="3946977" y="15855606"/>
                  </a:moveTo>
                  <a:lnTo>
                    <a:pt x="4767045" y="15855606"/>
                  </a:lnTo>
                  <a:lnTo>
                    <a:pt x="5077605" y="16476872"/>
                  </a:lnTo>
                  <a:lnTo>
                    <a:pt x="4767045" y="17098140"/>
                  </a:lnTo>
                  <a:lnTo>
                    <a:pt x="3946977" y="17098140"/>
                  </a:lnTo>
                  <a:lnTo>
                    <a:pt x="3636341" y="16476872"/>
                  </a:lnTo>
                  <a:close/>
                  <a:moveTo>
                    <a:pt x="28505848" y="15855596"/>
                  </a:moveTo>
                  <a:lnTo>
                    <a:pt x="29325920" y="15855596"/>
                  </a:lnTo>
                  <a:lnTo>
                    <a:pt x="29517030" y="16237818"/>
                  </a:lnTo>
                  <a:lnTo>
                    <a:pt x="29510998" y="16305762"/>
                  </a:lnTo>
                  <a:cubicBezTo>
                    <a:pt x="29498370" y="16430092"/>
                    <a:pt x="29484204" y="16553968"/>
                    <a:pt x="29468518" y="16677369"/>
                  </a:cubicBezTo>
                  <a:lnTo>
                    <a:pt x="29442178" y="16865611"/>
                  </a:lnTo>
                  <a:lnTo>
                    <a:pt x="29325920" y="17098128"/>
                  </a:lnTo>
                  <a:lnTo>
                    <a:pt x="28505848" y="17098128"/>
                  </a:lnTo>
                  <a:lnTo>
                    <a:pt x="28195212" y="16476862"/>
                  </a:lnTo>
                  <a:close/>
                  <a:moveTo>
                    <a:pt x="26048796" y="15855596"/>
                  </a:moveTo>
                  <a:lnTo>
                    <a:pt x="26868868" y="15855596"/>
                  </a:lnTo>
                  <a:lnTo>
                    <a:pt x="27179504" y="16476862"/>
                  </a:lnTo>
                  <a:lnTo>
                    <a:pt x="26868868" y="17098128"/>
                  </a:lnTo>
                  <a:lnTo>
                    <a:pt x="26048796" y="17098128"/>
                  </a:lnTo>
                  <a:lnTo>
                    <a:pt x="25738164" y="16476862"/>
                  </a:lnTo>
                  <a:close/>
                  <a:moveTo>
                    <a:pt x="11318047" y="15855596"/>
                  </a:moveTo>
                  <a:lnTo>
                    <a:pt x="12138118" y="15855596"/>
                  </a:lnTo>
                  <a:lnTo>
                    <a:pt x="12448754" y="16476860"/>
                  </a:lnTo>
                  <a:lnTo>
                    <a:pt x="12138118" y="17098128"/>
                  </a:lnTo>
                  <a:lnTo>
                    <a:pt x="11318047" y="17098128"/>
                  </a:lnTo>
                  <a:lnTo>
                    <a:pt x="11007414" y="16476860"/>
                  </a:lnTo>
                  <a:close/>
                  <a:moveTo>
                    <a:pt x="8860998" y="15855596"/>
                  </a:moveTo>
                  <a:lnTo>
                    <a:pt x="9681070" y="15855596"/>
                  </a:lnTo>
                  <a:lnTo>
                    <a:pt x="9991704" y="16476862"/>
                  </a:lnTo>
                  <a:lnTo>
                    <a:pt x="9681070" y="17098128"/>
                  </a:lnTo>
                  <a:lnTo>
                    <a:pt x="8860998" y="17098128"/>
                  </a:lnTo>
                  <a:lnTo>
                    <a:pt x="8550365" y="16476862"/>
                  </a:lnTo>
                  <a:close/>
                  <a:moveTo>
                    <a:pt x="6403947" y="15855596"/>
                  </a:moveTo>
                  <a:lnTo>
                    <a:pt x="7224020" y="15855596"/>
                  </a:lnTo>
                  <a:lnTo>
                    <a:pt x="7534653" y="16476862"/>
                  </a:lnTo>
                  <a:lnTo>
                    <a:pt x="7224020" y="17098128"/>
                  </a:lnTo>
                  <a:lnTo>
                    <a:pt x="6403947" y="17098128"/>
                  </a:lnTo>
                  <a:lnTo>
                    <a:pt x="6093314" y="16476862"/>
                  </a:lnTo>
                  <a:close/>
                  <a:moveTo>
                    <a:pt x="13775098" y="15855594"/>
                  </a:moveTo>
                  <a:lnTo>
                    <a:pt x="14595170" y="15855594"/>
                  </a:lnTo>
                  <a:lnTo>
                    <a:pt x="14905805" y="16476860"/>
                  </a:lnTo>
                  <a:lnTo>
                    <a:pt x="14595170" y="17098128"/>
                  </a:lnTo>
                  <a:lnTo>
                    <a:pt x="13775098" y="17098128"/>
                  </a:lnTo>
                  <a:lnTo>
                    <a:pt x="13464466" y="16476860"/>
                  </a:lnTo>
                  <a:close/>
                  <a:moveTo>
                    <a:pt x="29569776" y="15511029"/>
                  </a:moveTo>
                  <a:lnTo>
                    <a:pt x="29568126" y="15554471"/>
                  </a:lnTo>
                  <a:cubicBezTo>
                    <a:pt x="29561736" y="15680545"/>
                    <a:pt x="29553766" y="15806202"/>
                    <a:pt x="29544238" y="15931424"/>
                  </a:cubicBezTo>
                  <a:lnTo>
                    <a:pt x="29535742" y="16027116"/>
                  </a:lnTo>
                  <a:lnTo>
                    <a:pt x="29423736" y="15803108"/>
                  </a:lnTo>
                  <a:close/>
                  <a:moveTo>
                    <a:pt x="17449179" y="15181854"/>
                  </a:moveTo>
                  <a:lnTo>
                    <a:pt x="18269249" y="15181854"/>
                  </a:lnTo>
                  <a:lnTo>
                    <a:pt x="18579883" y="15803120"/>
                  </a:lnTo>
                  <a:lnTo>
                    <a:pt x="18269249" y="16424386"/>
                  </a:lnTo>
                  <a:lnTo>
                    <a:pt x="17449179" y="16424386"/>
                  </a:lnTo>
                  <a:lnTo>
                    <a:pt x="17138545" y="15803120"/>
                  </a:lnTo>
                  <a:close/>
                  <a:moveTo>
                    <a:pt x="14992135" y="15181854"/>
                  </a:moveTo>
                  <a:lnTo>
                    <a:pt x="15812205" y="15181854"/>
                  </a:lnTo>
                  <a:lnTo>
                    <a:pt x="16122841" y="15803120"/>
                  </a:lnTo>
                  <a:lnTo>
                    <a:pt x="15812205" y="16424386"/>
                  </a:lnTo>
                  <a:lnTo>
                    <a:pt x="14992135" y="16424386"/>
                  </a:lnTo>
                  <a:lnTo>
                    <a:pt x="14681502" y="15803120"/>
                  </a:lnTo>
                  <a:close/>
                  <a:moveTo>
                    <a:pt x="22363293" y="15181852"/>
                  </a:moveTo>
                  <a:lnTo>
                    <a:pt x="23183373" y="15181852"/>
                  </a:lnTo>
                  <a:lnTo>
                    <a:pt x="23494009" y="15803118"/>
                  </a:lnTo>
                  <a:lnTo>
                    <a:pt x="23183373" y="16424384"/>
                  </a:lnTo>
                  <a:lnTo>
                    <a:pt x="22363293" y="16424384"/>
                  </a:lnTo>
                  <a:lnTo>
                    <a:pt x="22052653" y="15803118"/>
                  </a:lnTo>
                  <a:close/>
                  <a:moveTo>
                    <a:pt x="19906221" y="15181852"/>
                  </a:moveTo>
                  <a:lnTo>
                    <a:pt x="20726293" y="15181852"/>
                  </a:lnTo>
                  <a:lnTo>
                    <a:pt x="21036927" y="15803120"/>
                  </a:lnTo>
                  <a:lnTo>
                    <a:pt x="20726293" y="16424384"/>
                  </a:lnTo>
                  <a:lnTo>
                    <a:pt x="19906221" y="16424384"/>
                  </a:lnTo>
                  <a:lnTo>
                    <a:pt x="19595589" y="15803120"/>
                  </a:lnTo>
                  <a:close/>
                  <a:moveTo>
                    <a:pt x="2718443" y="15181852"/>
                  </a:moveTo>
                  <a:lnTo>
                    <a:pt x="3538522" y="15181852"/>
                  </a:lnTo>
                  <a:lnTo>
                    <a:pt x="3849160" y="15803118"/>
                  </a:lnTo>
                  <a:lnTo>
                    <a:pt x="3538522" y="16424384"/>
                  </a:lnTo>
                  <a:lnTo>
                    <a:pt x="2718443" y="16424384"/>
                  </a:lnTo>
                  <a:lnTo>
                    <a:pt x="2407803" y="15803118"/>
                  </a:lnTo>
                  <a:close/>
                  <a:moveTo>
                    <a:pt x="261371" y="15181852"/>
                  </a:moveTo>
                  <a:lnTo>
                    <a:pt x="1081444" y="15181852"/>
                  </a:lnTo>
                  <a:lnTo>
                    <a:pt x="1392077" y="15803120"/>
                  </a:lnTo>
                  <a:lnTo>
                    <a:pt x="1081444" y="16424384"/>
                  </a:lnTo>
                  <a:lnTo>
                    <a:pt x="261371" y="16424384"/>
                  </a:lnTo>
                  <a:lnTo>
                    <a:pt x="49097" y="15999836"/>
                  </a:lnTo>
                  <a:lnTo>
                    <a:pt x="43022" y="15931424"/>
                  </a:lnTo>
                  <a:lnTo>
                    <a:pt x="25426" y="15653746"/>
                  </a:lnTo>
                  <a:close/>
                  <a:moveTo>
                    <a:pt x="27277320" y="15181840"/>
                  </a:moveTo>
                  <a:lnTo>
                    <a:pt x="28097392" y="15181840"/>
                  </a:lnTo>
                  <a:lnTo>
                    <a:pt x="28408028" y="15803108"/>
                  </a:lnTo>
                  <a:lnTo>
                    <a:pt x="28097392" y="16424374"/>
                  </a:lnTo>
                  <a:lnTo>
                    <a:pt x="27277320" y="16424374"/>
                  </a:lnTo>
                  <a:lnTo>
                    <a:pt x="26966688" y="15803108"/>
                  </a:lnTo>
                  <a:close/>
                  <a:moveTo>
                    <a:pt x="24820272" y="15181840"/>
                  </a:moveTo>
                  <a:lnTo>
                    <a:pt x="25640344" y="15181840"/>
                  </a:lnTo>
                  <a:lnTo>
                    <a:pt x="25950976" y="15803108"/>
                  </a:lnTo>
                  <a:lnTo>
                    <a:pt x="25640344" y="16424376"/>
                  </a:lnTo>
                  <a:lnTo>
                    <a:pt x="24820272" y="16424376"/>
                  </a:lnTo>
                  <a:lnTo>
                    <a:pt x="24509700" y="15803108"/>
                  </a:lnTo>
                  <a:close/>
                  <a:moveTo>
                    <a:pt x="12546574" y="15181840"/>
                  </a:moveTo>
                  <a:lnTo>
                    <a:pt x="13366646" y="15181840"/>
                  </a:lnTo>
                  <a:lnTo>
                    <a:pt x="13677278" y="15803106"/>
                  </a:lnTo>
                  <a:lnTo>
                    <a:pt x="13366646" y="16424372"/>
                  </a:lnTo>
                  <a:lnTo>
                    <a:pt x="12546574" y="16424372"/>
                  </a:lnTo>
                  <a:lnTo>
                    <a:pt x="12235938" y="15803106"/>
                  </a:lnTo>
                  <a:close/>
                  <a:moveTo>
                    <a:pt x="10089523" y="15181840"/>
                  </a:moveTo>
                  <a:lnTo>
                    <a:pt x="10909594" y="15181840"/>
                  </a:lnTo>
                  <a:lnTo>
                    <a:pt x="11220227" y="15803108"/>
                  </a:lnTo>
                  <a:lnTo>
                    <a:pt x="10909594" y="16424374"/>
                  </a:lnTo>
                  <a:lnTo>
                    <a:pt x="10089523" y="16424374"/>
                  </a:lnTo>
                  <a:lnTo>
                    <a:pt x="9778888" y="15803108"/>
                  </a:lnTo>
                  <a:close/>
                  <a:moveTo>
                    <a:pt x="7632473" y="15181840"/>
                  </a:moveTo>
                  <a:lnTo>
                    <a:pt x="8452545" y="15181840"/>
                  </a:lnTo>
                  <a:lnTo>
                    <a:pt x="8763178" y="15803108"/>
                  </a:lnTo>
                  <a:lnTo>
                    <a:pt x="8452545" y="16424374"/>
                  </a:lnTo>
                  <a:lnTo>
                    <a:pt x="7632473" y="16424374"/>
                  </a:lnTo>
                  <a:lnTo>
                    <a:pt x="7321837" y="15803108"/>
                  </a:lnTo>
                  <a:close/>
                  <a:moveTo>
                    <a:pt x="5175422" y="15181840"/>
                  </a:moveTo>
                  <a:lnTo>
                    <a:pt x="5995494" y="15181840"/>
                  </a:lnTo>
                  <a:lnTo>
                    <a:pt x="6306129" y="15803108"/>
                  </a:lnTo>
                  <a:lnTo>
                    <a:pt x="5995494" y="16424376"/>
                  </a:lnTo>
                  <a:lnTo>
                    <a:pt x="5175422" y="16424376"/>
                  </a:lnTo>
                  <a:lnTo>
                    <a:pt x="4864849" y="15803108"/>
                  </a:lnTo>
                  <a:close/>
                  <a:moveTo>
                    <a:pt x="0" y="14802253"/>
                  </a:moveTo>
                  <a:lnTo>
                    <a:pt x="163554" y="15129364"/>
                  </a:lnTo>
                  <a:lnTo>
                    <a:pt x="14323" y="15427828"/>
                  </a:lnTo>
                  <a:lnTo>
                    <a:pt x="4717" y="15175020"/>
                  </a:lnTo>
                  <a:close/>
                  <a:moveTo>
                    <a:pt x="16220659" y="14508098"/>
                  </a:moveTo>
                  <a:lnTo>
                    <a:pt x="17040727" y="14508098"/>
                  </a:lnTo>
                  <a:lnTo>
                    <a:pt x="17351361" y="15129364"/>
                  </a:lnTo>
                  <a:lnTo>
                    <a:pt x="17040727" y="15750630"/>
                  </a:lnTo>
                  <a:lnTo>
                    <a:pt x="16220659" y="15750630"/>
                  </a:lnTo>
                  <a:lnTo>
                    <a:pt x="15910023" y="15129364"/>
                  </a:lnTo>
                  <a:close/>
                  <a:moveTo>
                    <a:pt x="21134747" y="14508097"/>
                  </a:moveTo>
                  <a:lnTo>
                    <a:pt x="21954829" y="14508097"/>
                  </a:lnTo>
                  <a:lnTo>
                    <a:pt x="22265473" y="15129364"/>
                  </a:lnTo>
                  <a:lnTo>
                    <a:pt x="21954829" y="15750628"/>
                  </a:lnTo>
                  <a:lnTo>
                    <a:pt x="21134747" y="15750628"/>
                  </a:lnTo>
                  <a:lnTo>
                    <a:pt x="20824113" y="15129364"/>
                  </a:lnTo>
                  <a:close/>
                  <a:moveTo>
                    <a:pt x="18677703" y="14508097"/>
                  </a:moveTo>
                  <a:lnTo>
                    <a:pt x="19497773" y="14508097"/>
                  </a:lnTo>
                  <a:lnTo>
                    <a:pt x="19808405" y="15129364"/>
                  </a:lnTo>
                  <a:lnTo>
                    <a:pt x="19497773" y="15750630"/>
                  </a:lnTo>
                  <a:lnTo>
                    <a:pt x="18677703" y="15750630"/>
                  </a:lnTo>
                  <a:lnTo>
                    <a:pt x="18367069" y="15129364"/>
                  </a:lnTo>
                  <a:close/>
                  <a:moveTo>
                    <a:pt x="1489897" y="14508097"/>
                  </a:moveTo>
                  <a:lnTo>
                    <a:pt x="2309980" y="14508097"/>
                  </a:lnTo>
                  <a:lnTo>
                    <a:pt x="2620624" y="15129364"/>
                  </a:lnTo>
                  <a:lnTo>
                    <a:pt x="2309980" y="15750628"/>
                  </a:lnTo>
                  <a:lnTo>
                    <a:pt x="1489897" y="15750628"/>
                  </a:lnTo>
                  <a:lnTo>
                    <a:pt x="1179263" y="15129364"/>
                  </a:lnTo>
                  <a:close/>
                  <a:moveTo>
                    <a:pt x="23591829" y="14508096"/>
                  </a:moveTo>
                  <a:lnTo>
                    <a:pt x="24411896" y="14508096"/>
                  </a:lnTo>
                  <a:lnTo>
                    <a:pt x="24722452" y="15129362"/>
                  </a:lnTo>
                  <a:lnTo>
                    <a:pt x="24411896" y="15750628"/>
                  </a:lnTo>
                  <a:lnTo>
                    <a:pt x="23591829" y="15750628"/>
                  </a:lnTo>
                  <a:lnTo>
                    <a:pt x="23281193" y="15129362"/>
                  </a:lnTo>
                  <a:close/>
                  <a:moveTo>
                    <a:pt x="3946980" y="14508096"/>
                  </a:moveTo>
                  <a:lnTo>
                    <a:pt x="4767049" y="14508096"/>
                  </a:lnTo>
                  <a:lnTo>
                    <a:pt x="5077605" y="15129362"/>
                  </a:lnTo>
                  <a:lnTo>
                    <a:pt x="4767049" y="15750628"/>
                  </a:lnTo>
                  <a:lnTo>
                    <a:pt x="3946980" y="15750628"/>
                  </a:lnTo>
                  <a:lnTo>
                    <a:pt x="3636344" y="15129362"/>
                  </a:lnTo>
                  <a:close/>
                  <a:moveTo>
                    <a:pt x="26048796" y="14508089"/>
                  </a:moveTo>
                  <a:lnTo>
                    <a:pt x="26868868" y="14508089"/>
                  </a:lnTo>
                  <a:lnTo>
                    <a:pt x="27179504" y="15129352"/>
                  </a:lnTo>
                  <a:lnTo>
                    <a:pt x="26868868" y="15750618"/>
                  </a:lnTo>
                  <a:lnTo>
                    <a:pt x="26048796" y="15750618"/>
                  </a:lnTo>
                  <a:lnTo>
                    <a:pt x="25738164" y="15129352"/>
                  </a:lnTo>
                  <a:close/>
                  <a:moveTo>
                    <a:pt x="28505848" y="14508088"/>
                  </a:moveTo>
                  <a:lnTo>
                    <a:pt x="29325920" y="14508088"/>
                  </a:lnTo>
                  <a:lnTo>
                    <a:pt x="29584440" y="15025129"/>
                  </a:lnTo>
                  <a:lnTo>
                    <a:pt x="29582544" y="15175020"/>
                  </a:lnTo>
                  <a:lnTo>
                    <a:pt x="29579980" y="15242496"/>
                  </a:lnTo>
                  <a:lnTo>
                    <a:pt x="29325920" y="15750616"/>
                  </a:lnTo>
                  <a:lnTo>
                    <a:pt x="28505848" y="15750616"/>
                  </a:lnTo>
                  <a:lnTo>
                    <a:pt x="28195212" y="15129352"/>
                  </a:lnTo>
                  <a:close/>
                  <a:moveTo>
                    <a:pt x="6403947" y="14508087"/>
                  </a:moveTo>
                  <a:lnTo>
                    <a:pt x="7224020" y="14508087"/>
                  </a:lnTo>
                  <a:lnTo>
                    <a:pt x="7534653" y="15129352"/>
                  </a:lnTo>
                  <a:lnTo>
                    <a:pt x="7224020" y="15750618"/>
                  </a:lnTo>
                  <a:lnTo>
                    <a:pt x="6403947" y="15750618"/>
                  </a:lnTo>
                  <a:lnTo>
                    <a:pt x="6093314" y="15129352"/>
                  </a:lnTo>
                  <a:close/>
                  <a:moveTo>
                    <a:pt x="11318047" y="14508086"/>
                  </a:moveTo>
                  <a:lnTo>
                    <a:pt x="12138118" y="14508086"/>
                  </a:lnTo>
                  <a:lnTo>
                    <a:pt x="12448754" y="15129350"/>
                  </a:lnTo>
                  <a:lnTo>
                    <a:pt x="12138118" y="15750616"/>
                  </a:lnTo>
                  <a:lnTo>
                    <a:pt x="11318047" y="15750616"/>
                  </a:lnTo>
                  <a:lnTo>
                    <a:pt x="11007414" y="15129350"/>
                  </a:lnTo>
                  <a:close/>
                  <a:moveTo>
                    <a:pt x="8860998" y="14508086"/>
                  </a:moveTo>
                  <a:lnTo>
                    <a:pt x="9681070" y="14508086"/>
                  </a:lnTo>
                  <a:lnTo>
                    <a:pt x="9991704" y="15129352"/>
                  </a:lnTo>
                  <a:lnTo>
                    <a:pt x="9681070" y="15750616"/>
                  </a:lnTo>
                  <a:lnTo>
                    <a:pt x="8860998" y="15750616"/>
                  </a:lnTo>
                  <a:lnTo>
                    <a:pt x="8550365" y="15129352"/>
                  </a:lnTo>
                  <a:close/>
                  <a:moveTo>
                    <a:pt x="13775098" y="14508085"/>
                  </a:moveTo>
                  <a:lnTo>
                    <a:pt x="14595170" y="14508085"/>
                  </a:lnTo>
                  <a:lnTo>
                    <a:pt x="14905805" y="15129350"/>
                  </a:lnTo>
                  <a:lnTo>
                    <a:pt x="14595170" y="15750616"/>
                  </a:lnTo>
                  <a:lnTo>
                    <a:pt x="13775098" y="15750616"/>
                  </a:lnTo>
                  <a:lnTo>
                    <a:pt x="13464466" y="15129350"/>
                  </a:lnTo>
                  <a:close/>
                  <a:moveTo>
                    <a:pt x="29572940" y="14158616"/>
                  </a:moveTo>
                  <a:lnTo>
                    <a:pt x="29582544" y="14411354"/>
                  </a:lnTo>
                  <a:lnTo>
                    <a:pt x="29587260" y="14784069"/>
                  </a:lnTo>
                  <a:lnTo>
                    <a:pt x="29423736" y="14457023"/>
                  </a:lnTo>
                  <a:close/>
                  <a:moveTo>
                    <a:pt x="12546574" y="13835757"/>
                  </a:moveTo>
                  <a:lnTo>
                    <a:pt x="13366646" y="13835757"/>
                  </a:lnTo>
                  <a:lnTo>
                    <a:pt x="13677278" y="14457024"/>
                  </a:lnTo>
                  <a:lnTo>
                    <a:pt x="13366646" y="15078290"/>
                  </a:lnTo>
                  <a:lnTo>
                    <a:pt x="12546574" y="15078290"/>
                  </a:lnTo>
                  <a:lnTo>
                    <a:pt x="12235938" y="14457024"/>
                  </a:lnTo>
                  <a:close/>
                  <a:moveTo>
                    <a:pt x="10089524" y="13835757"/>
                  </a:moveTo>
                  <a:lnTo>
                    <a:pt x="10909596" y="13835757"/>
                  </a:lnTo>
                  <a:lnTo>
                    <a:pt x="11220230" y="14457024"/>
                  </a:lnTo>
                  <a:lnTo>
                    <a:pt x="10909596" y="15078290"/>
                  </a:lnTo>
                  <a:lnTo>
                    <a:pt x="10089524" y="15078290"/>
                  </a:lnTo>
                  <a:lnTo>
                    <a:pt x="9778890" y="14457024"/>
                  </a:lnTo>
                  <a:close/>
                  <a:moveTo>
                    <a:pt x="7632473" y="13835757"/>
                  </a:moveTo>
                  <a:lnTo>
                    <a:pt x="8452545" y="13835757"/>
                  </a:lnTo>
                  <a:lnTo>
                    <a:pt x="8763180" y="14457024"/>
                  </a:lnTo>
                  <a:lnTo>
                    <a:pt x="8452545" y="15078290"/>
                  </a:lnTo>
                  <a:lnTo>
                    <a:pt x="7632473" y="15078290"/>
                  </a:lnTo>
                  <a:lnTo>
                    <a:pt x="7321840" y="14457024"/>
                  </a:lnTo>
                  <a:close/>
                  <a:moveTo>
                    <a:pt x="5175423" y="13835757"/>
                  </a:moveTo>
                  <a:lnTo>
                    <a:pt x="5995496" y="13835757"/>
                  </a:lnTo>
                  <a:lnTo>
                    <a:pt x="6306130" y="14457024"/>
                  </a:lnTo>
                  <a:lnTo>
                    <a:pt x="5995496" y="15078290"/>
                  </a:lnTo>
                  <a:lnTo>
                    <a:pt x="5175423" y="15078290"/>
                  </a:lnTo>
                  <a:lnTo>
                    <a:pt x="4864791" y="14457024"/>
                  </a:lnTo>
                  <a:close/>
                  <a:moveTo>
                    <a:pt x="2718391" y="13835757"/>
                  </a:moveTo>
                  <a:lnTo>
                    <a:pt x="3538468" y="13835757"/>
                  </a:lnTo>
                  <a:lnTo>
                    <a:pt x="3849102" y="14457024"/>
                  </a:lnTo>
                  <a:lnTo>
                    <a:pt x="3538468" y="15078290"/>
                  </a:lnTo>
                  <a:lnTo>
                    <a:pt x="2718391" y="15078290"/>
                  </a:lnTo>
                  <a:lnTo>
                    <a:pt x="2407757" y="14457024"/>
                  </a:lnTo>
                  <a:close/>
                  <a:moveTo>
                    <a:pt x="261337" y="13835757"/>
                  </a:moveTo>
                  <a:lnTo>
                    <a:pt x="1081409" y="13835757"/>
                  </a:lnTo>
                  <a:lnTo>
                    <a:pt x="1392043" y="14457024"/>
                  </a:lnTo>
                  <a:lnTo>
                    <a:pt x="1081409" y="15078290"/>
                  </a:lnTo>
                  <a:lnTo>
                    <a:pt x="261337" y="15078290"/>
                  </a:lnTo>
                  <a:lnTo>
                    <a:pt x="2820" y="14561256"/>
                  </a:lnTo>
                  <a:lnTo>
                    <a:pt x="4717" y="14411354"/>
                  </a:lnTo>
                  <a:lnTo>
                    <a:pt x="7281" y="14343870"/>
                  </a:lnTo>
                  <a:close/>
                  <a:moveTo>
                    <a:pt x="27277320" y="13835756"/>
                  </a:moveTo>
                  <a:lnTo>
                    <a:pt x="28097392" y="13835756"/>
                  </a:lnTo>
                  <a:lnTo>
                    <a:pt x="28408028" y="14457023"/>
                  </a:lnTo>
                  <a:lnTo>
                    <a:pt x="28097392" y="15078290"/>
                  </a:lnTo>
                  <a:lnTo>
                    <a:pt x="27277320" y="15078290"/>
                  </a:lnTo>
                  <a:lnTo>
                    <a:pt x="26966688" y="14457023"/>
                  </a:lnTo>
                  <a:close/>
                  <a:moveTo>
                    <a:pt x="24820272" y="13835756"/>
                  </a:moveTo>
                  <a:lnTo>
                    <a:pt x="25640344" y="13835756"/>
                  </a:lnTo>
                  <a:lnTo>
                    <a:pt x="25950976" y="14457023"/>
                  </a:lnTo>
                  <a:lnTo>
                    <a:pt x="25640344" y="15078290"/>
                  </a:lnTo>
                  <a:lnTo>
                    <a:pt x="24820272" y="15078290"/>
                  </a:lnTo>
                  <a:lnTo>
                    <a:pt x="24509640" y="14457023"/>
                  </a:lnTo>
                  <a:close/>
                  <a:moveTo>
                    <a:pt x="22363239" y="13835756"/>
                  </a:moveTo>
                  <a:lnTo>
                    <a:pt x="23183317" y="13835756"/>
                  </a:lnTo>
                  <a:lnTo>
                    <a:pt x="23493951" y="14457023"/>
                  </a:lnTo>
                  <a:lnTo>
                    <a:pt x="23183317" y="15078290"/>
                  </a:lnTo>
                  <a:lnTo>
                    <a:pt x="22363239" y="15078290"/>
                  </a:lnTo>
                  <a:lnTo>
                    <a:pt x="22052605" y="14457023"/>
                  </a:lnTo>
                  <a:close/>
                  <a:moveTo>
                    <a:pt x="19906185" y="13835756"/>
                  </a:moveTo>
                  <a:lnTo>
                    <a:pt x="20726257" y="13835756"/>
                  </a:lnTo>
                  <a:lnTo>
                    <a:pt x="21036891" y="14457023"/>
                  </a:lnTo>
                  <a:lnTo>
                    <a:pt x="20726257" y="15078290"/>
                  </a:lnTo>
                  <a:lnTo>
                    <a:pt x="19906185" y="15078290"/>
                  </a:lnTo>
                  <a:lnTo>
                    <a:pt x="19595553" y="14457023"/>
                  </a:lnTo>
                  <a:close/>
                  <a:moveTo>
                    <a:pt x="17449137" y="13835756"/>
                  </a:moveTo>
                  <a:lnTo>
                    <a:pt x="18269209" y="13835756"/>
                  </a:lnTo>
                  <a:lnTo>
                    <a:pt x="18579843" y="14457023"/>
                  </a:lnTo>
                  <a:lnTo>
                    <a:pt x="18269209" y="15078290"/>
                  </a:lnTo>
                  <a:lnTo>
                    <a:pt x="17449137" y="15078290"/>
                  </a:lnTo>
                  <a:lnTo>
                    <a:pt x="17138505" y="14457023"/>
                  </a:lnTo>
                  <a:close/>
                  <a:moveTo>
                    <a:pt x="14992091" y="13835756"/>
                  </a:moveTo>
                  <a:lnTo>
                    <a:pt x="15812161" y="13835756"/>
                  </a:lnTo>
                  <a:lnTo>
                    <a:pt x="16122797" y="14457023"/>
                  </a:lnTo>
                  <a:lnTo>
                    <a:pt x="15812161" y="15078290"/>
                  </a:lnTo>
                  <a:lnTo>
                    <a:pt x="14992091" y="15078290"/>
                  </a:lnTo>
                  <a:lnTo>
                    <a:pt x="14681458" y="14457023"/>
                  </a:lnTo>
                  <a:close/>
                  <a:moveTo>
                    <a:pt x="51519" y="13559263"/>
                  </a:moveTo>
                  <a:lnTo>
                    <a:pt x="163520" y="13783265"/>
                  </a:lnTo>
                  <a:lnTo>
                    <a:pt x="17484" y="14075337"/>
                  </a:lnTo>
                  <a:lnTo>
                    <a:pt x="19135" y="14031903"/>
                  </a:lnTo>
                  <a:cubicBezTo>
                    <a:pt x="25525" y="13905829"/>
                    <a:pt x="33494" y="13780172"/>
                    <a:pt x="43022" y="13654950"/>
                  </a:cubicBezTo>
                  <a:close/>
                  <a:moveTo>
                    <a:pt x="28505848" y="13161996"/>
                  </a:moveTo>
                  <a:lnTo>
                    <a:pt x="29325920" y="13161996"/>
                  </a:lnTo>
                  <a:lnTo>
                    <a:pt x="29538158" y="13586476"/>
                  </a:lnTo>
                  <a:lnTo>
                    <a:pt x="29544238" y="13654950"/>
                  </a:lnTo>
                  <a:lnTo>
                    <a:pt x="29561840" y="13932692"/>
                  </a:lnTo>
                  <a:lnTo>
                    <a:pt x="29325920" y="14404534"/>
                  </a:lnTo>
                  <a:lnTo>
                    <a:pt x="28505848" y="14404534"/>
                  </a:lnTo>
                  <a:lnTo>
                    <a:pt x="28195212" y="13783265"/>
                  </a:lnTo>
                  <a:close/>
                  <a:moveTo>
                    <a:pt x="26048796" y="13161996"/>
                  </a:moveTo>
                  <a:lnTo>
                    <a:pt x="26868868" y="13161996"/>
                  </a:lnTo>
                  <a:lnTo>
                    <a:pt x="27179504" y="13783265"/>
                  </a:lnTo>
                  <a:lnTo>
                    <a:pt x="26868868" y="14404534"/>
                  </a:lnTo>
                  <a:lnTo>
                    <a:pt x="26048796" y="14404534"/>
                  </a:lnTo>
                  <a:lnTo>
                    <a:pt x="25738164" y="13783265"/>
                  </a:lnTo>
                  <a:close/>
                  <a:moveTo>
                    <a:pt x="23591771" y="13161996"/>
                  </a:moveTo>
                  <a:lnTo>
                    <a:pt x="24411840" y="13161996"/>
                  </a:lnTo>
                  <a:lnTo>
                    <a:pt x="24722452" y="13783265"/>
                  </a:lnTo>
                  <a:lnTo>
                    <a:pt x="24411840" y="14404534"/>
                  </a:lnTo>
                  <a:lnTo>
                    <a:pt x="23591771" y="14404534"/>
                  </a:lnTo>
                  <a:lnTo>
                    <a:pt x="23281135" y="13783265"/>
                  </a:lnTo>
                  <a:close/>
                  <a:moveTo>
                    <a:pt x="21134709" y="13161996"/>
                  </a:moveTo>
                  <a:lnTo>
                    <a:pt x="21954785" y="13161996"/>
                  </a:lnTo>
                  <a:lnTo>
                    <a:pt x="22265421" y="13783265"/>
                  </a:lnTo>
                  <a:lnTo>
                    <a:pt x="21954785" y="14404534"/>
                  </a:lnTo>
                  <a:lnTo>
                    <a:pt x="21134709" y="14404534"/>
                  </a:lnTo>
                  <a:lnTo>
                    <a:pt x="20824077" y="13783265"/>
                  </a:lnTo>
                  <a:close/>
                  <a:moveTo>
                    <a:pt x="18677663" y="13161996"/>
                  </a:moveTo>
                  <a:lnTo>
                    <a:pt x="19497733" y="13161996"/>
                  </a:lnTo>
                  <a:lnTo>
                    <a:pt x="19808369" y="13783265"/>
                  </a:lnTo>
                  <a:lnTo>
                    <a:pt x="19497733" y="14404534"/>
                  </a:lnTo>
                  <a:lnTo>
                    <a:pt x="18677663" y="14404534"/>
                  </a:lnTo>
                  <a:lnTo>
                    <a:pt x="18367029" y="13783265"/>
                  </a:lnTo>
                  <a:close/>
                  <a:moveTo>
                    <a:pt x="16220613" y="13161996"/>
                  </a:moveTo>
                  <a:lnTo>
                    <a:pt x="17040685" y="13161996"/>
                  </a:lnTo>
                  <a:lnTo>
                    <a:pt x="17351319" y="13783265"/>
                  </a:lnTo>
                  <a:lnTo>
                    <a:pt x="17040685" y="14404534"/>
                  </a:lnTo>
                  <a:lnTo>
                    <a:pt x="16220613" y="14404534"/>
                  </a:lnTo>
                  <a:lnTo>
                    <a:pt x="15909981" y="13783265"/>
                  </a:lnTo>
                  <a:close/>
                  <a:moveTo>
                    <a:pt x="13775098" y="13161996"/>
                  </a:moveTo>
                  <a:lnTo>
                    <a:pt x="14595170" y="13161996"/>
                  </a:lnTo>
                  <a:lnTo>
                    <a:pt x="14905805" y="13783265"/>
                  </a:lnTo>
                  <a:lnTo>
                    <a:pt x="14595170" y="14404534"/>
                  </a:lnTo>
                  <a:lnTo>
                    <a:pt x="13775098" y="14404534"/>
                  </a:lnTo>
                  <a:lnTo>
                    <a:pt x="13464466" y="13783265"/>
                  </a:lnTo>
                  <a:close/>
                  <a:moveTo>
                    <a:pt x="11318049" y="13161996"/>
                  </a:moveTo>
                  <a:lnTo>
                    <a:pt x="12138120" y="13161996"/>
                  </a:lnTo>
                  <a:lnTo>
                    <a:pt x="12448754" y="13783265"/>
                  </a:lnTo>
                  <a:lnTo>
                    <a:pt x="12138120" y="14404534"/>
                  </a:lnTo>
                  <a:lnTo>
                    <a:pt x="11318049" y="14404534"/>
                  </a:lnTo>
                  <a:lnTo>
                    <a:pt x="11007414" y="13783265"/>
                  </a:lnTo>
                  <a:close/>
                  <a:moveTo>
                    <a:pt x="8861000" y="13161996"/>
                  </a:moveTo>
                  <a:lnTo>
                    <a:pt x="9681071" y="13161996"/>
                  </a:lnTo>
                  <a:lnTo>
                    <a:pt x="9991706" y="13783265"/>
                  </a:lnTo>
                  <a:lnTo>
                    <a:pt x="9681071" y="14404534"/>
                  </a:lnTo>
                  <a:lnTo>
                    <a:pt x="8861000" y="14404534"/>
                  </a:lnTo>
                  <a:lnTo>
                    <a:pt x="8550365" y="13783265"/>
                  </a:lnTo>
                  <a:close/>
                  <a:moveTo>
                    <a:pt x="6403949" y="13161996"/>
                  </a:moveTo>
                  <a:lnTo>
                    <a:pt x="7224020" y="13161996"/>
                  </a:lnTo>
                  <a:lnTo>
                    <a:pt x="7534655" y="13783265"/>
                  </a:lnTo>
                  <a:lnTo>
                    <a:pt x="7224020" y="14404534"/>
                  </a:lnTo>
                  <a:lnTo>
                    <a:pt x="6403949" y="14404534"/>
                  </a:lnTo>
                  <a:lnTo>
                    <a:pt x="6093315" y="13783265"/>
                  </a:lnTo>
                  <a:close/>
                  <a:moveTo>
                    <a:pt x="3946922" y="13161996"/>
                  </a:moveTo>
                  <a:lnTo>
                    <a:pt x="4766990" y="13161996"/>
                  </a:lnTo>
                  <a:lnTo>
                    <a:pt x="5077606" y="13783265"/>
                  </a:lnTo>
                  <a:lnTo>
                    <a:pt x="4766990" y="14404534"/>
                  </a:lnTo>
                  <a:lnTo>
                    <a:pt x="3946922" y="14404534"/>
                  </a:lnTo>
                  <a:lnTo>
                    <a:pt x="3636286" y="13783265"/>
                  </a:lnTo>
                  <a:close/>
                  <a:moveTo>
                    <a:pt x="1489862" y="13161996"/>
                  </a:moveTo>
                  <a:lnTo>
                    <a:pt x="2309937" y="13161996"/>
                  </a:lnTo>
                  <a:lnTo>
                    <a:pt x="2620573" y="13783265"/>
                  </a:lnTo>
                  <a:lnTo>
                    <a:pt x="2309937" y="14404534"/>
                  </a:lnTo>
                  <a:lnTo>
                    <a:pt x="1489862" y="14404534"/>
                  </a:lnTo>
                  <a:lnTo>
                    <a:pt x="1179227" y="13783265"/>
                  </a:lnTo>
                  <a:close/>
                  <a:moveTo>
                    <a:pt x="29478840" y="12999301"/>
                  </a:moveTo>
                  <a:lnTo>
                    <a:pt x="29510998" y="13280613"/>
                  </a:lnTo>
                  <a:lnTo>
                    <a:pt x="29511366" y="13284767"/>
                  </a:lnTo>
                  <a:lnTo>
                    <a:pt x="29423736" y="13109509"/>
                  </a:lnTo>
                  <a:close/>
                  <a:moveTo>
                    <a:pt x="27277320" y="12488240"/>
                  </a:moveTo>
                  <a:lnTo>
                    <a:pt x="28097392" y="12488240"/>
                  </a:lnTo>
                  <a:lnTo>
                    <a:pt x="28408028" y="13109509"/>
                  </a:lnTo>
                  <a:lnTo>
                    <a:pt x="28097392" y="13730776"/>
                  </a:lnTo>
                  <a:lnTo>
                    <a:pt x="27277320" y="13730776"/>
                  </a:lnTo>
                  <a:lnTo>
                    <a:pt x="26966688" y="13109509"/>
                  </a:lnTo>
                  <a:close/>
                  <a:moveTo>
                    <a:pt x="24820272" y="12488240"/>
                  </a:moveTo>
                  <a:lnTo>
                    <a:pt x="25640344" y="12488240"/>
                  </a:lnTo>
                  <a:lnTo>
                    <a:pt x="25950976" y="13109509"/>
                  </a:lnTo>
                  <a:lnTo>
                    <a:pt x="25640344" y="13730776"/>
                  </a:lnTo>
                  <a:lnTo>
                    <a:pt x="24820272" y="13730776"/>
                  </a:lnTo>
                  <a:lnTo>
                    <a:pt x="24509644" y="13109509"/>
                  </a:lnTo>
                  <a:close/>
                  <a:moveTo>
                    <a:pt x="22363243" y="12488240"/>
                  </a:moveTo>
                  <a:lnTo>
                    <a:pt x="23183319" y="12488240"/>
                  </a:lnTo>
                  <a:lnTo>
                    <a:pt x="23493955" y="13109509"/>
                  </a:lnTo>
                  <a:lnTo>
                    <a:pt x="23183319" y="13730776"/>
                  </a:lnTo>
                  <a:lnTo>
                    <a:pt x="22363243" y="13730776"/>
                  </a:lnTo>
                  <a:lnTo>
                    <a:pt x="22052609" y="13109509"/>
                  </a:lnTo>
                  <a:close/>
                  <a:moveTo>
                    <a:pt x="19906189" y="12488240"/>
                  </a:moveTo>
                  <a:lnTo>
                    <a:pt x="20726259" y="12488240"/>
                  </a:lnTo>
                  <a:lnTo>
                    <a:pt x="21036893" y="13109509"/>
                  </a:lnTo>
                  <a:lnTo>
                    <a:pt x="20726259" y="13730776"/>
                  </a:lnTo>
                  <a:lnTo>
                    <a:pt x="19906189" y="13730776"/>
                  </a:lnTo>
                  <a:lnTo>
                    <a:pt x="19595553" y="13109509"/>
                  </a:lnTo>
                  <a:close/>
                  <a:moveTo>
                    <a:pt x="17449141" y="12488240"/>
                  </a:moveTo>
                  <a:lnTo>
                    <a:pt x="18269213" y="12488240"/>
                  </a:lnTo>
                  <a:lnTo>
                    <a:pt x="18579845" y="13109509"/>
                  </a:lnTo>
                  <a:lnTo>
                    <a:pt x="18269213" y="13730776"/>
                  </a:lnTo>
                  <a:lnTo>
                    <a:pt x="17449141" y="13730776"/>
                  </a:lnTo>
                  <a:lnTo>
                    <a:pt x="17138507" y="13109509"/>
                  </a:lnTo>
                  <a:close/>
                  <a:moveTo>
                    <a:pt x="14992093" y="12488240"/>
                  </a:moveTo>
                  <a:lnTo>
                    <a:pt x="15812163" y="12488240"/>
                  </a:lnTo>
                  <a:lnTo>
                    <a:pt x="16122799" y="13109509"/>
                  </a:lnTo>
                  <a:lnTo>
                    <a:pt x="15812163" y="13730776"/>
                  </a:lnTo>
                  <a:lnTo>
                    <a:pt x="14992093" y="13730776"/>
                  </a:lnTo>
                  <a:lnTo>
                    <a:pt x="14681460" y="13109509"/>
                  </a:lnTo>
                  <a:close/>
                  <a:moveTo>
                    <a:pt x="12546574" y="12488240"/>
                  </a:moveTo>
                  <a:lnTo>
                    <a:pt x="13366646" y="12488240"/>
                  </a:lnTo>
                  <a:lnTo>
                    <a:pt x="13677278" y="13109510"/>
                  </a:lnTo>
                  <a:lnTo>
                    <a:pt x="13366646" y="13730777"/>
                  </a:lnTo>
                  <a:lnTo>
                    <a:pt x="12546574" y="13730777"/>
                  </a:lnTo>
                  <a:lnTo>
                    <a:pt x="12235938" y="13109510"/>
                  </a:lnTo>
                  <a:close/>
                  <a:moveTo>
                    <a:pt x="10089524" y="12488240"/>
                  </a:moveTo>
                  <a:lnTo>
                    <a:pt x="10909596" y="12488240"/>
                  </a:lnTo>
                  <a:lnTo>
                    <a:pt x="11220230" y="13109510"/>
                  </a:lnTo>
                  <a:lnTo>
                    <a:pt x="10909596" y="13730777"/>
                  </a:lnTo>
                  <a:lnTo>
                    <a:pt x="10089524" y="13730777"/>
                  </a:lnTo>
                  <a:lnTo>
                    <a:pt x="9778890" y="13109510"/>
                  </a:lnTo>
                  <a:close/>
                  <a:moveTo>
                    <a:pt x="7632473" y="12488240"/>
                  </a:moveTo>
                  <a:lnTo>
                    <a:pt x="8452545" y="12488240"/>
                  </a:lnTo>
                  <a:lnTo>
                    <a:pt x="8763180" y="13109510"/>
                  </a:lnTo>
                  <a:lnTo>
                    <a:pt x="8452545" y="13730777"/>
                  </a:lnTo>
                  <a:lnTo>
                    <a:pt x="7632473" y="13730777"/>
                  </a:lnTo>
                  <a:lnTo>
                    <a:pt x="7321840" y="13109510"/>
                  </a:lnTo>
                  <a:close/>
                  <a:moveTo>
                    <a:pt x="5175423" y="12488240"/>
                  </a:moveTo>
                  <a:lnTo>
                    <a:pt x="5995496" y="12488240"/>
                  </a:lnTo>
                  <a:lnTo>
                    <a:pt x="6306130" y="13109510"/>
                  </a:lnTo>
                  <a:lnTo>
                    <a:pt x="5995496" y="13730777"/>
                  </a:lnTo>
                  <a:lnTo>
                    <a:pt x="5175423" y="13730777"/>
                  </a:lnTo>
                  <a:lnTo>
                    <a:pt x="4864797" y="13109510"/>
                  </a:lnTo>
                  <a:close/>
                  <a:moveTo>
                    <a:pt x="2718394" y="12488240"/>
                  </a:moveTo>
                  <a:lnTo>
                    <a:pt x="3538471" y="12488240"/>
                  </a:lnTo>
                  <a:lnTo>
                    <a:pt x="3849107" y="13109510"/>
                  </a:lnTo>
                  <a:lnTo>
                    <a:pt x="3538471" y="13730777"/>
                  </a:lnTo>
                  <a:lnTo>
                    <a:pt x="2718394" y="13730777"/>
                  </a:lnTo>
                  <a:lnTo>
                    <a:pt x="2407760" y="13109510"/>
                  </a:lnTo>
                  <a:close/>
                  <a:moveTo>
                    <a:pt x="261340" y="12488240"/>
                  </a:moveTo>
                  <a:lnTo>
                    <a:pt x="1081410" y="12488240"/>
                  </a:lnTo>
                  <a:lnTo>
                    <a:pt x="1392045" y="13109510"/>
                  </a:lnTo>
                  <a:lnTo>
                    <a:pt x="1081410" y="13730777"/>
                  </a:lnTo>
                  <a:lnTo>
                    <a:pt x="261340" y="13730777"/>
                  </a:lnTo>
                  <a:lnTo>
                    <a:pt x="70230" y="13348557"/>
                  </a:lnTo>
                  <a:lnTo>
                    <a:pt x="76263" y="13280613"/>
                  </a:lnTo>
                  <a:cubicBezTo>
                    <a:pt x="88890" y="13156282"/>
                    <a:pt x="103056" y="13032407"/>
                    <a:pt x="118742" y="12909006"/>
                  </a:cubicBezTo>
                  <a:lnTo>
                    <a:pt x="145084" y="12720751"/>
                  </a:lnTo>
                  <a:close/>
                  <a:moveTo>
                    <a:pt x="28505848" y="11814482"/>
                  </a:moveTo>
                  <a:lnTo>
                    <a:pt x="29287310" y="11814482"/>
                  </a:lnTo>
                  <a:lnTo>
                    <a:pt x="29416918" y="12540246"/>
                  </a:lnTo>
                  <a:lnTo>
                    <a:pt x="29453520" y="12801817"/>
                  </a:lnTo>
                  <a:lnTo>
                    <a:pt x="29325920" y="13057017"/>
                  </a:lnTo>
                  <a:lnTo>
                    <a:pt x="28505848" y="13057017"/>
                  </a:lnTo>
                  <a:lnTo>
                    <a:pt x="28195212" y="12435750"/>
                  </a:lnTo>
                  <a:close/>
                  <a:moveTo>
                    <a:pt x="26048796" y="11814482"/>
                  </a:moveTo>
                  <a:lnTo>
                    <a:pt x="26868868" y="11814482"/>
                  </a:lnTo>
                  <a:lnTo>
                    <a:pt x="27179504" y="12435750"/>
                  </a:lnTo>
                  <a:lnTo>
                    <a:pt x="26868868" y="13057017"/>
                  </a:lnTo>
                  <a:lnTo>
                    <a:pt x="26048796" y="13057017"/>
                  </a:lnTo>
                  <a:lnTo>
                    <a:pt x="25738164" y="12435750"/>
                  </a:lnTo>
                  <a:close/>
                  <a:moveTo>
                    <a:pt x="23591773" y="11814482"/>
                  </a:moveTo>
                  <a:lnTo>
                    <a:pt x="24411844" y="11814482"/>
                  </a:lnTo>
                  <a:lnTo>
                    <a:pt x="24722452" y="12435750"/>
                  </a:lnTo>
                  <a:lnTo>
                    <a:pt x="24411844" y="13057017"/>
                  </a:lnTo>
                  <a:lnTo>
                    <a:pt x="23591773" y="13057017"/>
                  </a:lnTo>
                  <a:lnTo>
                    <a:pt x="23281139" y="12435750"/>
                  </a:lnTo>
                  <a:close/>
                  <a:moveTo>
                    <a:pt x="21134713" y="11814482"/>
                  </a:moveTo>
                  <a:lnTo>
                    <a:pt x="21954789" y="11814482"/>
                  </a:lnTo>
                  <a:lnTo>
                    <a:pt x="22265425" y="12435750"/>
                  </a:lnTo>
                  <a:lnTo>
                    <a:pt x="21954789" y="13057017"/>
                  </a:lnTo>
                  <a:lnTo>
                    <a:pt x="21134713" y="13057017"/>
                  </a:lnTo>
                  <a:lnTo>
                    <a:pt x="20824077" y="12435750"/>
                  </a:lnTo>
                  <a:close/>
                  <a:moveTo>
                    <a:pt x="18677665" y="11814482"/>
                  </a:moveTo>
                  <a:lnTo>
                    <a:pt x="19497737" y="11814482"/>
                  </a:lnTo>
                  <a:lnTo>
                    <a:pt x="19808369" y="12435750"/>
                  </a:lnTo>
                  <a:lnTo>
                    <a:pt x="19497737" y="13057017"/>
                  </a:lnTo>
                  <a:lnTo>
                    <a:pt x="18677665" y="13057017"/>
                  </a:lnTo>
                  <a:lnTo>
                    <a:pt x="18367031" y="12435750"/>
                  </a:lnTo>
                  <a:close/>
                  <a:moveTo>
                    <a:pt x="16220617" y="11814482"/>
                  </a:moveTo>
                  <a:lnTo>
                    <a:pt x="17040689" y="11814482"/>
                  </a:lnTo>
                  <a:lnTo>
                    <a:pt x="17351321" y="12435750"/>
                  </a:lnTo>
                  <a:lnTo>
                    <a:pt x="17040689" y="13057017"/>
                  </a:lnTo>
                  <a:lnTo>
                    <a:pt x="16220617" y="13057017"/>
                  </a:lnTo>
                  <a:lnTo>
                    <a:pt x="15909981" y="12435750"/>
                  </a:lnTo>
                  <a:close/>
                  <a:moveTo>
                    <a:pt x="13775098" y="11814482"/>
                  </a:moveTo>
                  <a:lnTo>
                    <a:pt x="14595170" y="11814482"/>
                  </a:lnTo>
                  <a:lnTo>
                    <a:pt x="14905805" y="12435750"/>
                  </a:lnTo>
                  <a:lnTo>
                    <a:pt x="14595170" y="13057017"/>
                  </a:lnTo>
                  <a:lnTo>
                    <a:pt x="13775098" y="13057017"/>
                  </a:lnTo>
                  <a:lnTo>
                    <a:pt x="13464466" y="12435750"/>
                  </a:lnTo>
                  <a:close/>
                  <a:moveTo>
                    <a:pt x="11318049" y="11814482"/>
                  </a:moveTo>
                  <a:lnTo>
                    <a:pt x="12138120" y="11814482"/>
                  </a:lnTo>
                  <a:lnTo>
                    <a:pt x="12448754" y="12435750"/>
                  </a:lnTo>
                  <a:lnTo>
                    <a:pt x="12138120" y="13057017"/>
                  </a:lnTo>
                  <a:lnTo>
                    <a:pt x="11318049" y="13057017"/>
                  </a:lnTo>
                  <a:lnTo>
                    <a:pt x="11007414" y="12435750"/>
                  </a:lnTo>
                  <a:close/>
                  <a:moveTo>
                    <a:pt x="8861000" y="11814482"/>
                  </a:moveTo>
                  <a:lnTo>
                    <a:pt x="9681071" y="11814482"/>
                  </a:lnTo>
                  <a:lnTo>
                    <a:pt x="9991706" y="12435750"/>
                  </a:lnTo>
                  <a:lnTo>
                    <a:pt x="9681071" y="13057017"/>
                  </a:lnTo>
                  <a:lnTo>
                    <a:pt x="8861000" y="13057017"/>
                  </a:lnTo>
                  <a:lnTo>
                    <a:pt x="8550365" y="12435750"/>
                  </a:lnTo>
                  <a:close/>
                  <a:moveTo>
                    <a:pt x="6403949" y="11814482"/>
                  </a:moveTo>
                  <a:lnTo>
                    <a:pt x="7224020" y="11814482"/>
                  </a:lnTo>
                  <a:lnTo>
                    <a:pt x="7534655" y="12435750"/>
                  </a:lnTo>
                  <a:lnTo>
                    <a:pt x="7224020" y="13057017"/>
                  </a:lnTo>
                  <a:lnTo>
                    <a:pt x="6403949" y="13057017"/>
                  </a:lnTo>
                  <a:lnTo>
                    <a:pt x="6093315" y="12435750"/>
                  </a:lnTo>
                  <a:close/>
                  <a:moveTo>
                    <a:pt x="3946925" y="11814482"/>
                  </a:moveTo>
                  <a:lnTo>
                    <a:pt x="4766996" y="11814482"/>
                  </a:lnTo>
                  <a:lnTo>
                    <a:pt x="5077606" y="12435750"/>
                  </a:lnTo>
                  <a:lnTo>
                    <a:pt x="4766996" y="13057017"/>
                  </a:lnTo>
                  <a:lnTo>
                    <a:pt x="3946925" y="13057017"/>
                  </a:lnTo>
                  <a:lnTo>
                    <a:pt x="3636291" y="12435750"/>
                  </a:lnTo>
                  <a:close/>
                  <a:moveTo>
                    <a:pt x="1489863" y="11814482"/>
                  </a:moveTo>
                  <a:lnTo>
                    <a:pt x="2309940" y="11814482"/>
                  </a:lnTo>
                  <a:lnTo>
                    <a:pt x="2620576" y="12435750"/>
                  </a:lnTo>
                  <a:lnTo>
                    <a:pt x="2309940" y="13057017"/>
                  </a:lnTo>
                  <a:lnTo>
                    <a:pt x="1489863" y="13057017"/>
                  </a:lnTo>
                  <a:lnTo>
                    <a:pt x="1179230" y="12435750"/>
                  </a:lnTo>
                  <a:close/>
                  <a:moveTo>
                    <a:pt x="27277320" y="11141473"/>
                  </a:moveTo>
                  <a:lnTo>
                    <a:pt x="28097392" y="11141473"/>
                  </a:lnTo>
                  <a:lnTo>
                    <a:pt x="28408028" y="11762741"/>
                  </a:lnTo>
                  <a:lnTo>
                    <a:pt x="28097392" y="12384009"/>
                  </a:lnTo>
                  <a:lnTo>
                    <a:pt x="27277320" y="12384009"/>
                  </a:lnTo>
                  <a:lnTo>
                    <a:pt x="26966688" y="11762741"/>
                  </a:lnTo>
                  <a:close/>
                  <a:moveTo>
                    <a:pt x="24820272" y="11141473"/>
                  </a:moveTo>
                  <a:lnTo>
                    <a:pt x="25640344" y="11141473"/>
                  </a:lnTo>
                  <a:lnTo>
                    <a:pt x="25950976" y="11762741"/>
                  </a:lnTo>
                  <a:lnTo>
                    <a:pt x="25640344" y="12384009"/>
                  </a:lnTo>
                  <a:lnTo>
                    <a:pt x="24820272" y="12384009"/>
                  </a:lnTo>
                  <a:lnTo>
                    <a:pt x="24509648" y="11762741"/>
                  </a:lnTo>
                  <a:close/>
                  <a:moveTo>
                    <a:pt x="22363245" y="11141473"/>
                  </a:moveTo>
                  <a:lnTo>
                    <a:pt x="23183321" y="11141473"/>
                  </a:lnTo>
                  <a:lnTo>
                    <a:pt x="23493959" y="11762741"/>
                  </a:lnTo>
                  <a:lnTo>
                    <a:pt x="23183321" y="12384009"/>
                  </a:lnTo>
                  <a:lnTo>
                    <a:pt x="22363245" y="12384009"/>
                  </a:lnTo>
                  <a:lnTo>
                    <a:pt x="22052611" y="11762741"/>
                  </a:lnTo>
                  <a:close/>
                  <a:moveTo>
                    <a:pt x="19906189" y="11141473"/>
                  </a:moveTo>
                  <a:lnTo>
                    <a:pt x="20726261" y="11141473"/>
                  </a:lnTo>
                  <a:lnTo>
                    <a:pt x="21036895" y="11762741"/>
                  </a:lnTo>
                  <a:lnTo>
                    <a:pt x="20726261" y="12384009"/>
                  </a:lnTo>
                  <a:lnTo>
                    <a:pt x="19906189" y="12384009"/>
                  </a:lnTo>
                  <a:lnTo>
                    <a:pt x="19595557" y="11762741"/>
                  </a:lnTo>
                  <a:close/>
                  <a:moveTo>
                    <a:pt x="17449143" y="11141473"/>
                  </a:moveTo>
                  <a:lnTo>
                    <a:pt x="18269213" y="11141473"/>
                  </a:lnTo>
                  <a:lnTo>
                    <a:pt x="18579849" y="11762741"/>
                  </a:lnTo>
                  <a:lnTo>
                    <a:pt x="18269213" y="12384009"/>
                  </a:lnTo>
                  <a:lnTo>
                    <a:pt x="17449143" y="12384009"/>
                  </a:lnTo>
                  <a:lnTo>
                    <a:pt x="17138509" y="11762741"/>
                  </a:lnTo>
                  <a:close/>
                  <a:moveTo>
                    <a:pt x="14992098" y="11141473"/>
                  </a:moveTo>
                  <a:lnTo>
                    <a:pt x="15812165" y="11141473"/>
                  </a:lnTo>
                  <a:lnTo>
                    <a:pt x="16122801" y="11762741"/>
                  </a:lnTo>
                  <a:lnTo>
                    <a:pt x="15812165" y="12384009"/>
                  </a:lnTo>
                  <a:lnTo>
                    <a:pt x="14992098" y="12384009"/>
                  </a:lnTo>
                  <a:lnTo>
                    <a:pt x="14681464" y="11762741"/>
                  </a:lnTo>
                  <a:close/>
                  <a:moveTo>
                    <a:pt x="12546574" y="11141473"/>
                  </a:moveTo>
                  <a:lnTo>
                    <a:pt x="13366646" y="11141473"/>
                  </a:lnTo>
                  <a:lnTo>
                    <a:pt x="13677278" y="11762741"/>
                  </a:lnTo>
                  <a:lnTo>
                    <a:pt x="13366646" y="12384009"/>
                  </a:lnTo>
                  <a:lnTo>
                    <a:pt x="12546574" y="12384009"/>
                  </a:lnTo>
                  <a:lnTo>
                    <a:pt x="12235938" y="11762741"/>
                  </a:lnTo>
                  <a:close/>
                  <a:moveTo>
                    <a:pt x="10089524" y="11141473"/>
                  </a:moveTo>
                  <a:lnTo>
                    <a:pt x="10909596" y="11141473"/>
                  </a:lnTo>
                  <a:lnTo>
                    <a:pt x="11220230" y="11762741"/>
                  </a:lnTo>
                  <a:lnTo>
                    <a:pt x="10909596" y="12384009"/>
                  </a:lnTo>
                  <a:lnTo>
                    <a:pt x="10089524" y="12384009"/>
                  </a:lnTo>
                  <a:lnTo>
                    <a:pt x="9778890" y="11762741"/>
                  </a:lnTo>
                  <a:close/>
                  <a:moveTo>
                    <a:pt x="7632473" y="11141473"/>
                  </a:moveTo>
                  <a:lnTo>
                    <a:pt x="8452545" y="11141473"/>
                  </a:lnTo>
                  <a:lnTo>
                    <a:pt x="8763180" y="11762741"/>
                  </a:lnTo>
                  <a:lnTo>
                    <a:pt x="8452545" y="12384009"/>
                  </a:lnTo>
                  <a:lnTo>
                    <a:pt x="7632473" y="12384009"/>
                  </a:lnTo>
                  <a:lnTo>
                    <a:pt x="7321840" y="11762741"/>
                  </a:lnTo>
                  <a:close/>
                  <a:moveTo>
                    <a:pt x="5175423" y="11141473"/>
                  </a:moveTo>
                  <a:lnTo>
                    <a:pt x="5995496" y="11141473"/>
                  </a:lnTo>
                  <a:lnTo>
                    <a:pt x="6306130" y="11762741"/>
                  </a:lnTo>
                  <a:lnTo>
                    <a:pt x="5995496" y="12384009"/>
                  </a:lnTo>
                  <a:lnTo>
                    <a:pt x="5175423" y="12384009"/>
                  </a:lnTo>
                  <a:lnTo>
                    <a:pt x="4864799" y="11762741"/>
                  </a:lnTo>
                  <a:close/>
                  <a:moveTo>
                    <a:pt x="2718397" y="11141473"/>
                  </a:moveTo>
                  <a:lnTo>
                    <a:pt x="3538474" y="11141473"/>
                  </a:lnTo>
                  <a:lnTo>
                    <a:pt x="3849111" y="11762741"/>
                  </a:lnTo>
                  <a:lnTo>
                    <a:pt x="3538474" y="12384009"/>
                  </a:lnTo>
                  <a:lnTo>
                    <a:pt x="2718397" y="12384009"/>
                  </a:lnTo>
                  <a:lnTo>
                    <a:pt x="2407762" y="11762741"/>
                  </a:lnTo>
                  <a:close/>
                  <a:moveTo>
                    <a:pt x="455136" y="11141473"/>
                  </a:moveTo>
                  <a:lnTo>
                    <a:pt x="1081412" y="11141473"/>
                  </a:lnTo>
                  <a:lnTo>
                    <a:pt x="1392046" y="11762741"/>
                  </a:lnTo>
                  <a:lnTo>
                    <a:pt x="1081412" y="12384009"/>
                  </a:lnTo>
                  <a:lnTo>
                    <a:pt x="261342" y="12384009"/>
                  </a:lnTo>
                  <a:lnTo>
                    <a:pt x="214849" y="12291022"/>
                  </a:lnTo>
                  <a:lnTo>
                    <a:pt x="300441" y="11811732"/>
                  </a:lnTo>
                  <a:close/>
                  <a:moveTo>
                    <a:pt x="28505848" y="10467715"/>
                  </a:moveTo>
                  <a:lnTo>
                    <a:pt x="28943216" y="10467715"/>
                  </a:lnTo>
                  <a:lnTo>
                    <a:pt x="29121630" y="11096000"/>
                  </a:lnTo>
                  <a:lnTo>
                    <a:pt x="29263398" y="11710251"/>
                  </a:lnTo>
                  <a:lnTo>
                    <a:pt x="28505848" y="11710251"/>
                  </a:lnTo>
                  <a:lnTo>
                    <a:pt x="28195212" y="11088982"/>
                  </a:lnTo>
                  <a:close/>
                  <a:moveTo>
                    <a:pt x="26048796" y="10467715"/>
                  </a:moveTo>
                  <a:lnTo>
                    <a:pt x="26868868" y="10467715"/>
                  </a:lnTo>
                  <a:lnTo>
                    <a:pt x="27179504" y="11088982"/>
                  </a:lnTo>
                  <a:lnTo>
                    <a:pt x="26868868" y="11710251"/>
                  </a:lnTo>
                  <a:lnTo>
                    <a:pt x="26048796" y="11710251"/>
                  </a:lnTo>
                  <a:lnTo>
                    <a:pt x="25738164" y="11088982"/>
                  </a:lnTo>
                  <a:close/>
                  <a:moveTo>
                    <a:pt x="23591777" y="10467715"/>
                  </a:moveTo>
                  <a:lnTo>
                    <a:pt x="24411848" y="10467715"/>
                  </a:lnTo>
                  <a:lnTo>
                    <a:pt x="24722452" y="11088982"/>
                  </a:lnTo>
                  <a:lnTo>
                    <a:pt x="24411848" y="11710251"/>
                  </a:lnTo>
                  <a:lnTo>
                    <a:pt x="23591777" y="11710251"/>
                  </a:lnTo>
                  <a:lnTo>
                    <a:pt x="23281143" y="11088982"/>
                  </a:lnTo>
                  <a:close/>
                  <a:moveTo>
                    <a:pt x="21134715" y="10467715"/>
                  </a:moveTo>
                  <a:lnTo>
                    <a:pt x="21954791" y="10467715"/>
                  </a:lnTo>
                  <a:lnTo>
                    <a:pt x="22265427" y="11088982"/>
                  </a:lnTo>
                  <a:lnTo>
                    <a:pt x="21954791" y="11710251"/>
                  </a:lnTo>
                  <a:lnTo>
                    <a:pt x="21134715" y="11710251"/>
                  </a:lnTo>
                  <a:lnTo>
                    <a:pt x="20824081" y="11088982"/>
                  </a:lnTo>
                  <a:close/>
                  <a:moveTo>
                    <a:pt x="18677669" y="10467715"/>
                  </a:moveTo>
                  <a:lnTo>
                    <a:pt x="19497737" y="10467715"/>
                  </a:lnTo>
                  <a:lnTo>
                    <a:pt x="19808373" y="11088982"/>
                  </a:lnTo>
                  <a:lnTo>
                    <a:pt x="19497737" y="11710251"/>
                  </a:lnTo>
                  <a:lnTo>
                    <a:pt x="18677669" y="11710251"/>
                  </a:lnTo>
                  <a:lnTo>
                    <a:pt x="18367033" y="11088982"/>
                  </a:lnTo>
                  <a:close/>
                  <a:moveTo>
                    <a:pt x="16220621" y="10467715"/>
                  </a:moveTo>
                  <a:lnTo>
                    <a:pt x="17040691" y="10467715"/>
                  </a:lnTo>
                  <a:lnTo>
                    <a:pt x="17351325" y="11088982"/>
                  </a:lnTo>
                  <a:lnTo>
                    <a:pt x="17040691" y="11710251"/>
                  </a:lnTo>
                  <a:lnTo>
                    <a:pt x="16220621" y="11710251"/>
                  </a:lnTo>
                  <a:lnTo>
                    <a:pt x="15909985" y="11088982"/>
                  </a:lnTo>
                  <a:close/>
                  <a:moveTo>
                    <a:pt x="13775098" y="10467715"/>
                  </a:moveTo>
                  <a:lnTo>
                    <a:pt x="14595170" y="10467715"/>
                  </a:lnTo>
                  <a:lnTo>
                    <a:pt x="14905805" y="11088983"/>
                  </a:lnTo>
                  <a:lnTo>
                    <a:pt x="14595170" y="11710251"/>
                  </a:lnTo>
                  <a:lnTo>
                    <a:pt x="13775098" y="11710251"/>
                  </a:lnTo>
                  <a:lnTo>
                    <a:pt x="13464466" y="11088983"/>
                  </a:lnTo>
                  <a:close/>
                  <a:moveTo>
                    <a:pt x="11318049" y="10467715"/>
                  </a:moveTo>
                  <a:lnTo>
                    <a:pt x="12138120" y="10467715"/>
                  </a:lnTo>
                  <a:lnTo>
                    <a:pt x="12448754" y="11088983"/>
                  </a:lnTo>
                  <a:lnTo>
                    <a:pt x="12138120" y="11710251"/>
                  </a:lnTo>
                  <a:lnTo>
                    <a:pt x="11318049" y="11710251"/>
                  </a:lnTo>
                  <a:lnTo>
                    <a:pt x="11007414" y="11088983"/>
                  </a:lnTo>
                  <a:close/>
                  <a:moveTo>
                    <a:pt x="8861000" y="10467715"/>
                  </a:moveTo>
                  <a:lnTo>
                    <a:pt x="9681071" y="10467715"/>
                  </a:lnTo>
                  <a:lnTo>
                    <a:pt x="9991706" y="11088983"/>
                  </a:lnTo>
                  <a:lnTo>
                    <a:pt x="9681071" y="11710251"/>
                  </a:lnTo>
                  <a:lnTo>
                    <a:pt x="8861000" y="11710251"/>
                  </a:lnTo>
                  <a:lnTo>
                    <a:pt x="8550365" y="11088983"/>
                  </a:lnTo>
                  <a:close/>
                  <a:moveTo>
                    <a:pt x="6403949" y="10467715"/>
                  </a:moveTo>
                  <a:lnTo>
                    <a:pt x="7224020" y="10467715"/>
                  </a:lnTo>
                  <a:lnTo>
                    <a:pt x="7534655" y="11088983"/>
                  </a:lnTo>
                  <a:lnTo>
                    <a:pt x="7224020" y="11710251"/>
                  </a:lnTo>
                  <a:lnTo>
                    <a:pt x="6403949" y="11710251"/>
                  </a:lnTo>
                  <a:lnTo>
                    <a:pt x="6093315" y="11088983"/>
                  </a:lnTo>
                  <a:close/>
                  <a:moveTo>
                    <a:pt x="3946928" y="10467715"/>
                  </a:moveTo>
                  <a:lnTo>
                    <a:pt x="4766999" y="10467715"/>
                  </a:lnTo>
                  <a:lnTo>
                    <a:pt x="5077606" y="11088983"/>
                  </a:lnTo>
                  <a:lnTo>
                    <a:pt x="4766999" y="11710251"/>
                  </a:lnTo>
                  <a:lnTo>
                    <a:pt x="3946928" y="11710251"/>
                  </a:lnTo>
                  <a:lnTo>
                    <a:pt x="3636295" y="11088983"/>
                  </a:lnTo>
                  <a:close/>
                  <a:moveTo>
                    <a:pt x="1489866" y="10467715"/>
                  </a:moveTo>
                  <a:lnTo>
                    <a:pt x="2309943" y="10467715"/>
                  </a:lnTo>
                  <a:lnTo>
                    <a:pt x="2620578" y="11088983"/>
                  </a:lnTo>
                  <a:lnTo>
                    <a:pt x="2309943" y="11710251"/>
                  </a:lnTo>
                  <a:lnTo>
                    <a:pt x="1489866" y="11710251"/>
                  </a:lnTo>
                  <a:lnTo>
                    <a:pt x="1179232" y="11088983"/>
                  </a:lnTo>
                  <a:close/>
                  <a:moveTo>
                    <a:pt x="27277320" y="9793957"/>
                  </a:moveTo>
                  <a:lnTo>
                    <a:pt x="28097392" y="9793957"/>
                  </a:lnTo>
                  <a:lnTo>
                    <a:pt x="28408028" y="10415225"/>
                  </a:lnTo>
                  <a:lnTo>
                    <a:pt x="28097392" y="11036493"/>
                  </a:lnTo>
                  <a:lnTo>
                    <a:pt x="27277320" y="11036493"/>
                  </a:lnTo>
                  <a:lnTo>
                    <a:pt x="26966688" y="10415225"/>
                  </a:lnTo>
                  <a:close/>
                  <a:moveTo>
                    <a:pt x="24820272" y="9793957"/>
                  </a:moveTo>
                  <a:lnTo>
                    <a:pt x="25640344" y="9793957"/>
                  </a:lnTo>
                  <a:lnTo>
                    <a:pt x="25950976" y="10415225"/>
                  </a:lnTo>
                  <a:lnTo>
                    <a:pt x="25640344" y="11036493"/>
                  </a:lnTo>
                  <a:lnTo>
                    <a:pt x="24820272" y="11036493"/>
                  </a:lnTo>
                  <a:lnTo>
                    <a:pt x="24509648" y="10415225"/>
                  </a:lnTo>
                  <a:close/>
                  <a:moveTo>
                    <a:pt x="22363249" y="9793957"/>
                  </a:moveTo>
                  <a:lnTo>
                    <a:pt x="23183325" y="9793957"/>
                  </a:lnTo>
                  <a:lnTo>
                    <a:pt x="23493961" y="10415225"/>
                  </a:lnTo>
                  <a:lnTo>
                    <a:pt x="23183325" y="11036493"/>
                  </a:lnTo>
                  <a:lnTo>
                    <a:pt x="22363249" y="11036493"/>
                  </a:lnTo>
                  <a:lnTo>
                    <a:pt x="22052613" y="10415225"/>
                  </a:lnTo>
                  <a:close/>
                  <a:moveTo>
                    <a:pt x="19906193" y="9793957"/>
                  </a:moveTo>
                  <a:lnTo>
                    <a:pt x="20726263" y="9793957"/>
                  </a:lnTo>
                  <a:lnTo>
                    <a:pt x="21036897" y="10415225"/>
                  </a:lnTo>
                  <a:lnTo>
                    <a:pt x="20726263" y="11036493"/>
                  </a:lnTo>
                  <a:lnTo>
                    <a:pt x="19906193" y="11036493"/>
                  </a:lnTo>
                  <a:lnTo>
                    <a:pt x="19595559" y="10415225"/>
                  </a:lnTo>
                  <a:close/>
                  <a:moveTo>
                    <a:pt x="17449145" y="9793957"/>
                  </a:moveTo>
                  <a:lnTo>
                    <a:pt x="18269217" y="9793957"/>
                  </a:lnTo>
                  <a:lnTo>
                    <a:pt x="18579849" y="10415225"/>
                  </a:lnTo>
                  <a:lnTo>
                    <a:pt x="18269217" y="11036493"/>
                  </a:lnTo>
                  <a:lnTo>
                    <a:pt x="17449145" y="11036493"/>
                  </a:lnTo>
                  <a:lnTo>
                    <a:pt x="17138511" y="10415225"/>
                  </a:lnTo>
                  <a:close/>
                  <a:moveTo>
                    <a:pt x="14992098" y="9793957"/>
                  </a:moveTo>
                  <a:lnTo>
                    <a:pt x="15812169" y="9793957"/>
                  </a:lnTo>
                  <a:lnTo>
                    <a:pt x="16122805" y="10415225"/>
                  </a:lnTo>
                  <a:lnTo>
                    <a:pt x="15812169" y="11036493"/>
                  </a:lnTo>
                  <a:lnTo>
                    <a:pt x="14992098" y="11036493"/>
                  </a:lnTo>
                  <a:lnTo>
                    <a:pt x="14681466" y="10415225"/>
                  </a:lnTo>
                  <a:close/>
                  <a:moveTo>
                    <a:pt x="12546574" y="9793957"/>
                  </a:moveTo>
                  <a:lnTo>
                    <a:pt x="13366646" y="9793957"/>
                  </a:lnTo>
                  <a:lnTo>
                    <a:pt x="13677278" y="10415225"/>
                  </a:lnTo>
                  <a:lnTo>
                    <a:pt x="13366646" y="11036493"/>
                  </a:lnTo>
                  <a:lnTo>
                    <a:pt x="12546574" y="11036493"/>
                  </a:lnTo>
                  <a:lnTo>
                    <a:pt x="12235938" y="10415225"/>
                  </a:lnTo>
                  <a:close/>
                  <a:moveTo>
                    <a:pt x="10089524" y="9793957"/>
                  </a:moveTo>
                  <a:lnTo>
                    <a:pt x="10909596" y="9793957"/>
                  </a:lnTo>
                  <a:lnTo>
                    <a:pt x="11220230" y="10415225"/>
                  </a:lnTo>
                  <a:lnTo>
                    <a:pt x="10909596" y="11036493"/>
                  </a:lnTo>
                  <a:lnTo>
                    <a:pt x="10089524" y="11036493"/>
                  </a:lnTo>
                  <a:lnTo>
                    <a:pt x="9778890" y="10415225"/>
                  </a:lnTo>
                  <a:close/>
                  <a:moveTo>
                    <a:pt x="7632473" y="9793957"/>
                  </a:moveTo>
                  <a:lnTo>
                    <a:pt x="8452545" y="9793957"/>
                  </a:lnTo>
                  <a:lnTo>
                    <a:pt x="8763180" y="10415225"/>
                  </a:lnTo>
                  <a:lnTo>
                    <a:pt x="8452545" y="11036493"/>
                  </a:lnTo>
                  <a:lnTo>
                    <a:pt x="7632473" y="11036493"/>
                  </a:lnTo>
                  <a:lnTo>
                    <a:pt x="7321840" y="10415225"/>
                  </a:lnTo>
                  <a:close/>
                  <a:moveTo>
                    <a:pt x="5175423" y="9793957"/>
                  </a:moveTo>
                  <a:lnTo>
                    <a:pt x="5995496" y="9793957"/>
                  </a:lnTo>
                  <a:lnTo>
                    <a:pt x="6306130" y="10415225"/>
                  </a:lnTo>
                  <a:lnTo>
                    <a:pt x="5995496" y="11036493"/>
                  </a:lnTo>
                  <a:lnTo>
                    <a:pt x="5175423" y="11036493"/>
                  </a:lnTo>
                  <a:lnTo>
                    <a:pt x="4864801" y="10415225"/>
                  </a:lnTo>
                  <a:close/>
                  <a:moveTo>
                    <a:pt x="2718401" y="9793957"/>
                  </a:moveTo>
                  <a:lnTo>
                    <a:pt x="3538478" y="9793957"/>
                  </a:lnTo>
                  <a:lnTo>
                    <a:pt x="3849114" y="10415225"/>
                  </a:lnTo>
                  <a:lnTo>
                    <a:pt x="3538478" y="11036493"/>
                  </a:lnTo>
                  <a:lnTo>
                    <a:pt x="2718401" y="11036493"/>
                  </a:lnTo>
                  <a:lnTo>
                    <a:pt x="2407765" y="10415225"/>
                  </a:lnTo>
                  <a:close/>
                  <a:moveTo>
                    <a:pt x="868008" y="9793957"/>
                  </a:moveTo>
                  <a:lnTo>
                    <a:pt x="1081414" y="9793957"/>
                  </a:lnTo>
                  <a:lnTo>
                    <a:pt x="1392049" y="10415225"/>
                  </a:lnTo>
                  <a:lnTo>
                    <a:pt x="1081414" y="11036493"/>
                  </a:lnTo>
                  <a:lnTo>
                    <a:pt x="482529" y="11036493"/>
                  </a:lnTo>
                  <a:lnTo>
                    <a:pt x="664982" y="10393980"/>
                  </a:lnTo>
                  <a:close/>
                  <a:moveTo>
                    <a:pt x="28479366" y="9173162"/>
                  </a:moveTo>
                  <a:lnTo>
                    <a:pt x="28689696" y="9706602"/>
                  </a:lnTo>
                  <a:lnTo>
                    <a:pt x="28911706" y="10362735"/>
                  </a:lnTo>
                  <a:lnTo>
                    <a:pt x="28505848" y="10362735"/>
                  </a:lnTo>
                  <a:lnTo>
                    <a:pt x="28195212" y="9741467"/>
                  </a:lnTo>
                  <a:close/>
                  <a:moveTo>
                    <a:pt x="26048796" y="9120199"/>
                  </a:moveTo>
                  <a:lnTo>
                    <a:pt x="26868868" y="9120199"/>
                  </a:lnTo>
                  <a:lnTo>
                    <a:pt x="27179504" y="9741467"/>
                  </a:lnTo>
                  <a:lnTo>
                    <a:pt x="26868868" y="10362735"/>
                  </a:lnTo>
                  <a:lnTo>
                    <a:pt x="26048796" y="10362735"/>
                  </a:lnTo>
                  <a:lnTo>
                    <a:pt x="25738164" y="9741467"/>
                  </a:lnTo>
                  <a:close/>
                  <a:moveTo>
                    <a:pt x="23591781" y="9120199"/>
                  </a:moveTo>
                  <a:lnTo>
                    <a:pt x="24411848" y="9120199"/>
                  </a:lnTo>
                  <a:lnTo>
                    <a:pt x="24722452" y="9741467"/>
                  </a:lnTo>
                  <a:lnTo>
                    <a:pt x="24411848" y="10362735"/>
                  </a:lnTo>
                  <a:lnTo>
                    <a:pt x="23591781" y="10362735"/>
                  </a:lnTo>
                  <a:lnTo>
                    <a:pt x="23281145" y="9741467"/>
                  </a:lnTo>
                  <a:close/>
                  <a:moveTo>
                    <a:pt x="21134717" y="9120199"/>
                  </a:moveTo>
                  <a:lnTo>
                    <a:pt x="21954793" y="9120199"/>
                  </a:lnTo>
                  <a:lnTo>
                    <a:pt x="22265429" y="9741467"/>
                  </a:lnTo>
                  <a:lnTo>
                    <a:pt x="21954793" y="10362735"/>
                  </a:lnTo>
                  <a:lnTo>
                    <a:pt x="21134717" y="10362735"/>
                  </a:lnTo>
                  <a:lnTo>
                    <a:pt x="20824081" y="9741467"/>
                  </a:lnTo>
                  <a:close/>
                  <a:moveTo>
                    <a:pt x="18677669" y="9120199"/>
                  </a:moveTo>
                  <a:lnTo>
                    <a:pt x="19497741" y="9120199"/>
                  </a:lnTo>
                  <a:lnTo>
                    <a:pt x="19808373" y="9741467"/>
                  </a:lnTo>
                  <a:lnTo>
                    <a:pt x="19497741" y="10362735"/>
                  </a:lnTo>
                  <a:lnTo>
                    <a:pt x="18677669" y="10362735"/>
                  </a:lnTo>
                  <a:lnTo>
                    <a:pt x="18367037" y="9741467"/>
                  </a:lnTo>
                  <a:close/>
                  <a:moveTo>
                    <a:pt x="16220621" y="9120199"/>
                  </a:moveTo>
                  <a:lnTo>
                    <a:pt x="17040693" y="9120199"/>
                  </a:lnTo>
                  <a:lnTo>
                    <a:pt x="17351327" y="9741467"/>
                  </a:lnTo>
                  <a:lnTo>
                    <a:pt x="17040693" y="10362735"/>
                  </a:lnTo>
                  <a:lnTo>
                    <a:pt x="16220621" y="10362735"/>
                  </a:lnTo>
                  <a:lnTo>
                    <a:pt x="15909989" y="9741467"/>
                  </a:lnTo>
                  <a:close/>
                  <a:moveTo>
                    <a:pt x="13775098" y="9120199"/>
                  </a:moveTo>
                  <a:lnTo>
                    <a:pt x="14595170" y="9120199"/>
                  </a:lnTo>
                  <a:lnTo>
                    <a:pt x="14905805" y="9741467"/>
                  </a:lnTo>
                  <a:lnTo>
                    <a:pt x="14595170" y="10362735"/>
                  </a:lnTo>
                  <a:lnTo>
                    <a:pt x="13775098" y="10362735"/>
                  </a:lnTo>
                  <a:lnTo>
                    <a:pt x="13464466" y="9741467"/>
                  </a:lnTo>
                  <a:close/>
                  <a:moveTo>
                    <a:pt x="11318049" y="9120199"/>
                  </a:moveTo>
                  <a:lnTo>
                    <a:pt x="12138120" y="9120199"/>
                  </a:lnTo>
                  <a:lnTo>
                    <a:pt x="12448754" y="9741467"/>
                  </a:lnTo>
                  <a:lnTo>
                    <a:pt x="12138120" y="10362735"/>
                  </a:lnTo>
                  <a:lnTo>
                    <a:pt x="11318049" y="10362735"/>
                  </a:lnTo>
                  <a:lnTo>
                    <a:pt x="11007414" y="9741467"/>
                  </a:lnTo>
                  <a:close/>
                  <a:moveTo>
                    <a:pt x="8861000" y="9120199"/>
                  </a:moveTo>
                  <a:lnTo>
                    <a:pt x="9681071" y="9120199"/>
                  </a:lnTo>
                  <a:lnTo>
                    <a:pt x="9991706" y="9741467"/>
                  </a:lnTo>
                  <a:lnTo>
                    <a:pt x="9681071" y="10362735"/>
                  </a:lnTo>
                  <a:lnTo>
                    <a:pt x="8861000" y="10362735"/>
                  </a:lnTo>
                  <a:lnTo>
                    <a:pt x="8550365" y="9741467"/>
                  </a:lnTo>
                  <a:close/>
                  <a:moveTo>
                    <a:pt x="6403949" y="9120199"/>
                  </a:moveTo>
                  <a:lnTo>
                    <a:pt x="7224020" y="9120199"/>
                  </a:lnTo>
                  <a:lnTo>
                    <a:pt x="7534655" y="9741467"/>
                  </a:lnTo>
                  <a:lnTo>
                    <a:pt x="7224020" y="10362735"/>
                  </a:lnTo>
                  <a:lnTo>
                    <a:pt x="6403949" y="10362735"/>
                  </a:lnTo>
                  <a:lnTo>
                    <a:pt x="6093315" y="9741467"/>
                  </a:lnTo>
                  <a:close/>
                  <a:moveTo>
                    <a:pt x="3946932" y="9120199"/>
                  </a:moveTo>
                  <a:lnTo>
                    <a:pt x="4767000" y="9120199"/>
                  </a:lnTo>
                  <a:lnTo>
                    <a:pt x="5077606" y="9741467"/>
                  </a:lnTo>
                  <a:lnTo>
                    <a:pt x="4767000" y="10362735"/>
                  </a:lnTo>
                  <a:lnTo>
                    <a:pt x="3946932" y="10362735"/>
                  </a:lnTo>
                  <a:lnTo>
                    <a:pt x="3636298" y="9741467"/>
                  </a:lnTo>
                  <a:close/>
                  <a:moveTo>
                    <a:pt x="1489868" y="9120199"/>
                  </a:moveTo>
                  <a:lnTo>
                    <a:pt x="2309945" y="9120199"/>
                  </a:lnTo>
                  <a:lnTo>
                    <a:pt x="2620581" y="9741467"/>
                  </a:lnTo>
                  <a:lnTo>
                    <a:pt x="2309945" y="10362735"/>
                  </a:lnTo>
                  <a:lnTo>
                    <a:pt x="1489868" y="10362735"/>
                  </a:lnTo>
                  <a:lnTo>
                    <a:pt x="1179233" y="9741467"/>
                  </a:lnTo>
                  <a:close/>
                  <a:moveTo>
                    <a:pt x="1263481" y="8811320"/>
                  </a:moveTo>
                  <a:lnTo>
                    <a:pt x="1392050" y="9068458"/>
                  </a:lnTo>
                  <a:lnTo>
                    <a:pt x="1081417" y="9689726"/>
                  </a:lnTo>
                  <a:lnTo>
                    <a:pt x="904220" y="9689726"/>
                  </a:lnTo>
                  <a:lnTo>
                    <a:pt x="1162451" y="9034794"/>
                  </a:lnTo>
                  <a:close/>
                  <a:moveTo>
                    <a:pt x="27277320" y="8447189"/>
                  </a:moveTo>
                  <a:lnTo>
                    <a:pt x="28097392" y="8447189"/>
                  </a:lnTo>
                  <a:lnTo>
                    <a:pt x="28408028" y="9068458"/>
                  </a:lnTo>
                  <a:lnTo>
                    <a:pt x="28097392" y="9689726"/>
                  </a:lnTo>
                  <a:lnTo>
                    <a:pt x="27277320" y="9689726"/>
                  </a:lnTo>
                  <a:lnTo>
                    <a:pt x="26966688" y="9068458"/>
                  </a:lnTo>
                  <a:close/>
                  <a:moveTo>
                    <a:pt x="24820272" y="8447189"/>
                  </a:moveTo>
                  <a:lnTo>
                    <a:pt x="25640344" y="8447189"/>
                  </a:lnTo>
                  <a:lnTo>
                    <a:pt x="25950976" y="9068458"/>
                  </a:lnTo>
                  <a:lnTo>
                    <a:pt x="25640344" y="9689726"/>
                  </a:lnTo>
                  <a:lnTo>
                    <a:pt x="24820272" y="9689726"/>
                  </a:lnTo>
                  <a:lnTo>
                    <a:pt x="24509652" y="9068458"/>
                  </a:lnTo>
                  <a:close/>
                  <a:moveTo>
                    <a:pt x="22363253" y="8447189"/>
                  </a:moveTo>
                  <a:lnTo>
                    <a:pt x="23183329" y="8447189"/>
                  </a:lnTo>
                  <a:lnTo>
                    <a:pt x="23493965" y="9068458"/>
                  </a:lnTo>
                  <a:lnTo>
                    <a:pt x="23183329" y="9689726"/>
                  </a:lnTo>
                  <a:lnTo>
                    <a:pt x="22363253" y="9689726"/>
                  </a:lnTo>
                  <a:lnTo>
                    <a:pt x="22052617" y="9068458"/>
                  </a:lnTo>
                  <a:close/>
                  <a:moveTo>
                    <a:pt x="19906193" y="8447189"/>
                  </a:moveTo>
                  <a:lnTo>
                    <a:pt x="20726265" y="8447189"/>
                  </a:lnTo>
                  <a:lnTo>
                    <a:pt x="21036899" y="9068458"/>
                  </a:lnTo>
                  <a:lnTo>
                    <a:pt x="20726265" y="9689726"/>
                  </a:lnTo>
                  <a:lnTo>
                    <a:pt x="19906193" y="9689726"/>
                  </a:lnTo>
                  <a:lnTo>
                    <a:pt x="19595561" y="9068458"/>
                  </a:lnTo>
                  <a:close/>
                  <a:moveTo>
                    <a:pt x="17449149" y="8447189"/>
                  </a:moveTo>
                  <a:lnTo>
                    <a:pt x="18269219" y="8447189"/>
                  </a:lnTo>
                  <a:lnTo>
                    <a:pt x="18579853" y="9068458"/>
                  </a:lnTo>
                  <a:lnTo>
                    <a:pt x="18269219" y="9689726"/>
                  </a:lnTo>
                  <a:lnTo>
                    <a:pt x="17449149" y="9689726"/>
                  </a:lnTo>
                  <a:lnTo>
                    <a:pt x="17138513" y="9068458"/>
                  </a:lnTo>
                  <a:close/>
                  <a:moveTo>
                    <a:pt x="14992101" y="8447189"/>
                  </a:moveTo>
                  <a:lnTo>
                    <a:pt x="15812171" y="8447189"/>
                  </a:lnTo>
                  <a:lnTo>
                    <a:pt x="16122807" y="9068458"/>
                  </a:lnTo>
                  <a:lnTo>
                    <a:pt x="15812171" y="9689726"/>
                  </a:lnTo>
                  <a:lnTo>
                    <a:pt x="14992101" y="9689726"/>
                  </a:lnTo>
                  <a:lnTo>
                    <a:pt x="14681470" y="9068458"/>
                  </a:lnTo>
                  <a:close/>
                  <a:moveTo>
                    <a:pt x="12546574" y="8447189"/>
                  </a:moveTo>
                  <a:lnTo>
                    <a:pt x="13366646" y="8447189"/>
                  </a:lnTo>
                  <a:lnTo>
                    <a:pt x="13677278" y="9068458"/>
                  </a:lnTo>
                  <a:lnTo>
                    <a:pt x="13366646" y="9689726"/>
                  </a:lnTo>
                  <a:lnTo>
                    <a:pt x="12546574" y="9689726"/>
                  </a:lnTo>
                  <a:lnTo>
                    <a:pt x="12235938" y="9068458"/>
                  </a:lnTo>
                  <a:close/>
                  <a:moveTo>
                    <a:pt x="10089524" y="8447189"/>
                  </a:moveTo>
                  <a:lnTo>
                    <a:pt x="10909596" y="8447189"/>
                  </a:lnTo>
                  <a:lnTo>
                    <a:pt x="11220230" y="9068458"/>
                  </a:lnTo>
                  <a:lnTo>
                    <a:pt x="10909596" y="9689726"/>
                  </a:lnTo>
                  <a:lnTo>
                    <a:pt x="10089524" y="9689726"/>
                  </a:lnTo>
                  <a:lnTo>
                    <a:pt x="9778890" y="9068458"/>
                  </a:lnTo>
                  <a:close/>
                  <a:moveTo>
                    <a:pt x="7632473" y="8447189"/>
                  </a:moveTo>
                  <a:lnTo>
                    <a:pt x="8452545" y="8447189"/>
                  </a:lnTo>
                  <a:lnTo>
                    <a:pt x="8763180" y="9068458"/>
                  </a:lnTo>
                  <a:lnTo>
                    <a:pt x="8452545" y="9689726"/>
                  </a:lnTo>
                  <a:lnTo>
                    <a:pt x="7632473" y="9689726"/>
                  </a:lnTo>
                  <a:lnTo>
                    <a:pt x="7321840" y="9068458"/>
                  </a:lnTo>
                  <a:close/>
                  <a:moveTo>
                    <a:pt x="5175423" y="8447189"/>
                  </a:moveTo>
                  <a:lnTo>
                    <a:pt x="5995496" y="8447189"/>
                  </a:lnTo>
                  <a:lnTo>
                    <a:pt x="6306130" y="9068458"/>
                  </a:lnTo>
                  <a:lnTo>
                    <a:pt x="5995496" y="9689726"/>
                  </a:lnTo>
                  <a:lnTo>
                    <a:pt x="5175423" y="9689726"/>
                  </a:lnTo>
                  <a:lnTo>
                    <a:pt x="4864804" y="9068458"/>
                  </a:lnTo>
                  <a:close/>
                  <a:moveTo>
                    <a:pt x="2718404" y="8447189"/>
                  </a:moveTo>
                  <a:lnTo>
                    <a:pt x="3538481" y="8447189"/>
                  </a:lnTo>
                  <a:lnTo>
                    <a:pt x="3849117" y="9068458"/>
                  </a:lnTo>
                  <a:lnTo>
                    <a:pt x="3538481" y="9689726"/>
                  </a:lnTo>
                  <a:lnTo>
                    <a:pt x="2718404" y="9689726"/>
                  </a:lnTo>
                  <a:lnTo>
                    <a:pt x="2407768" y="9068458"/>
                  </a:lnTo>
                  <a:close/>
                  <a:moveTo>
                    <a:pt x="26048796" y="7773432"/>
                  </a:moveTo>
                  <a:lnTo>
                    <a:pt x="26868868" y="7773432"/>
                  </a:lnTo>
                  <a:lnTo>
                    <a:pt x="27179504" y="8394700"/>
                  </a:lnTo>
                  <a:lnTo>
                    <a:pt x="26868868" y="9015967"/>
                  </a:lnTo>
                  <a:lnTo>
                    <a:pt x="26048796" y="9015967"/>
                  </a:lnTo>
                  <a:lnTo>
                    <a:pt x="25738164" y="8394700"/>
                  </a:lnTo>
                  <a:close/>
                  <a:moveTo>
                    <a:pt x="23591785" y="7773432"/>
                  </a:moveTo>
                  <a:lnTo>
                    <a:pt x="24411852" y="7773432"/>
                  </a:lnTo>
                  <a:lnTo>
                    <a:pt x="24722452" y="8394700"/>
                  </a:lnTo>
                  <a:lnTo>
                    <a:pt x="24411852" y="9015967"/>
                  </a:lnTo>
                  <a:lnTo>
                    <a:pt x="23591785" y="9015967"/>
                  </a:lnTo>
                  <a:lnTo>
                    <a:pt x="23281149" y="8394700"/>
                  </a:lnTo>
                  <a:close/>
                  <a:moveTo>
                    <a:pt x="21134717" y="7773432"/>
                  </a:moveTo>
                  <a:lnTo>
                    <a:pt x="21954797" y="7773432"/>
                  </a:lnTo>
                  <a:lnTo>
                    <a:pt x="22265433" y="8394700"/>
                  </a:lnTo>
                  <a:lnTo>
                    <a:pt x="21954797" y="9015967"/>
                  </a:lnTo>
                  <a:lnTo>
                    <a:pt x="21134717" y="9015967"/>
                  </a:lnTo>
                  <a:lnTo>
                    <a:pt x="20824085" y="8394700"/>
                  </a:lnTo>
                  <a:close/>
                  <a:moveTo>
                    <a:pt x="18677673" y="7773432"/>
                  </a:moveTo>
                  <a:lnTo>
                    <a:pt x="19497743" y="7773432"/>
                  </a:lnTo>
                  <a:lnTo>
                    <a:pt x="19808377" y="8394700"/>
                  </a:lnTo>
                  <a:lnTo>
                    <a:pt x="19497743" y="9015967"/>
                  </a:lnTo>
                  <a:lnTo>
                    <a:pt x="18677673" y="9015967"/>
                  </a:lnTo>
                  <a:lnTo>
                    <a:pt x="18367037" y="8394700"/>
                  </a:lnTo>
                  <a:close/>
                  <a:moveTo>
                    <a:pt x="16220625" y="7773432"/>
                  </a:moveTo>
                  <a:lnTo>
                    <a:pt x="17040695" y="7773432"/>
                  </a:lnTo>
                  <a:lnTo>
                    <a:pt x="17351329" y="8394700"/>
                  </a:lnTo>
                  <a:lnTo>
                    <a:pt x="17040695" y="9015967"/>
                  </a:lnTo>
                  <a:lnTo>
                    <a:pt x="16220625" y="9015967"/>
                  </a:lnTo>
                  <a:lnTo>
                    <a:pt x="15909989" y="8394700"/>
                  </a:lnTo>
                  <a:close/>
                  <a:moveTo>
                    <a:pt x="13775098" y="7773432"/>
                  </a:moveTo>
                  <a:lnTo>
                    <a:pt x="14595170" y="7773432"/>
                  </a:lnTo>
                  <a:lnTo>
                    <a:pt x="14905805" y="8394700"/>
                  </a:lnTo>
                  <a:lnTo>
                    <a:pt x="14595170" y="9015967"/>
                  </a:lnTo>
                  <a:lnTo>
                    <a:pt x="13775098" y="9015967"/>
                  </a:lnTo>
                  <a:lnTo>
                    <a:pt x="13464466" y="8394700"/>
                  </a:lnTo>
                  <a:close/>
                  <a:moveTo>
                    <a:pt x="11318049" y="7773432"/>
                  </a:moveTo>
                  <a:lnTo>
                    <a:pt x="12138120" y="7773432"/>
                  </a:lnTo>
                  <a:lnTo>
                    <a:pt x="12448754" y="8394700"/>
                  </a:lnTo>
                  <a:lnTo>
                    <a:pt x="12138120" y="9015967"/>
                  </a:lnTo>
                  <a:lnTo>
                    <a:pt x="11318049" y="9015967"/>
                  </a:lnTo>
                  <a:lnTo>
                    <a:pt x="11007414" y="8394700"/>
                  </a:lnTo>
                  <a:close/>
                  <a:moveTo>
                    <a:pt x="8861000" y="7773432"/>
                  </a:moveTo>
                  <a:lnTo>
                    <a:pt x="9681071" y="7773432"/>
                  </a:lnTo>
                  <a:lnTo>
                    <a:pt x="9991706" y="8394700"/>
                  </a:lnTo>
                  <a:lnTo>
                    <a:pt x="9681071" y="9015967"/>
                  </a:lnTo>
                  <a:lnTo>
                    <a:pt x="8861000" y="9015967"/>
                  </a:lnTo>
                  <a:lnTo>
                    <a:pt x="8550365" y="8394700"/>
                  </a:lnTo>
                  <a:close/>
                  <a:moveTo>
                    <a:pt x="6403949" y="7773432"/>
                  </a:moveTo>
                  <a:lnTo>
                    <a:pt x="7224020" y="7773432"/>
                  </a:lnTo>
                  <a:lnTo>
                    <a:pt x="7534655" y="8394700"/>
                  </a:lnTo>
                  <a:lnTo>
                    <a:pt x="7224020" y="9015967"/>
                  </a:lnTo>
                  <a:lnTo>
                    <a:pt x="6403949" y="9015967"/>
                  </a:lnTo>
                  <a:lnTo>
                    <a:pt x="6093315" y="8394700"/>
                  </a:lnTo>
                  <a:close/>
                  <a:moveTo>
                    <a:pt x="3946935" y="7773432"/>
                  </a:moveTo>
                  <a:lnTo>
                    <a:pt x="4767006" y="7773432"/>
                  </a:lnTo>
                  <a:lnTo>
                    <a:pt x="5077606" y="8394700"/>
                  </a:lnTo>
                  <a:lnTo>
                    <a:pt x="4767006" y="9015967"/>
                  </a:lnTo>
                  <a:lnTo>
                    <a:pt x="3946935" y="9015967"/>
                  </a:lnTo>
                  <a:lnTo>
                    <a:pt x="3636301" y="8394700"/>
                  </a:lnTo>
                  <a:close/>
                  <a:moveTo>
                    <a:pt x="1769112" y="7773432"/>
                  </a:moveTo>
                  <a:lnTo>
                    <a:pt x="2309948" y="7773432"/>
                  </a:lnTo>
                  <a:lnTo>
                    <a:pt x="2620586" y="8394700"/>
                  </a:lnTo>
                  <a:lnTo>
                    <a:pt x="2309948" y="9015967"/>
                  </a:lnTo>
                  <a:lnTo>
                    <a:pt x="1489870" y="9015967"/>
                  </a:lnTo>
                  <a:lnTo>
                    <a:pt x="1322392" y="8681012"/>
                  </a:lnTo>
                  <a:lnTo>
                    <a:pt x="1458709" y="8379487"/>
                  </a:lnTo>
                  <a:close/>
                  <a:moveTo>
                    <a:pt x="27277320" y="7099674"/>
                  </a:moveTo>
                  <a:lnTo>
                    <a:pt x="27431264" y="7099674"/>
                  </a:lnTo>
                  <a:lnTo>
                    <a:pt x="27445636" y="7122092"/>
                  </a:lnTo>
                  <a:cubicBezTo>
                    <a:pt x="27569190" y="7325435"/>
                    <a:pt x="27687980" y="7531992"/>
                    <a:pt x="27801850" y="7741610"/>
                  </a:cubicBezTo>
                  <a:lnTo>
                    <a:pt x="28103354" y="8330287"/>
                  </a:lnTo>
                  <a:lnTo>
                    <a:pt x="28097392" y="8342209"/>
                  </a:lnTo>
                  <a:lnTo>
                    <a:pt x="27277320" y="8342209"/>
                  </a:lnTo>
                  <a:lnTo>
                    <a:pt x="26966688" y="7720942"/>
                  </a:lnTo>
                  <a:close/>
                  <a:moveTo>
                    <a:pt x="24820272" y="7099674"/>
                  </a:moveTo>
                  <a:lnTo>
                    <a:pt x="25640344" y="7099674"/>
                  </a:lnTo>
                  <a:lnTo>
                    <a:pt x="25950976" y="7720942"/>
                  </a:lnTo>
                  <a:lnTo>
                    <a:pt x="25640344" y="8342209"/>
                  </a:lnTo>
                  <a:lnTo>
                    <a:pt x="24820272" y="8342209"/>
                  </a:lnTo>
                  <a:lnTo>
                    <a:pt x="24509656" y="7720942"/>
                  </a:lnTo>
                  <a:close/>
                  <a:moveTo>
                    <a:pt x="22363257" y="7099674"/>
                  </a:moveTo>
                  <a:lnTo>
                    <a:pt x="23183333" y="7099674"/>
                  </a:lnTo>
                  <a:lnTo>
                    <a:pt x="23493969" y="7720942"/>
                  </a:lnTo>
                  <a:lnTo>
                    <a:pt x="23183333" y="8342209"/>
                  </a:lnTo>
                  <a:lnTo>
                    <a:pt x="22363257" y="8342209"/>
                  </a:lnTo>
                  <a:lnTo>
                    <a:pt x="22052619" y="7720942"/>
                  </a:lnTo>
                  <a:close/>
                  <a:moveTo>
                    <a:pt x="19906197" y="7099674"/>
                  </a:moveTo>
                  <a:lnTo>
                    <a:pt x="20726269" y="7099674"/>
                  </a:lnTo>
                  <a:lnTo>
                    <a:pt x="21036901" y="7720942"/>
                  </a:lnTo>
                  <a:lnTo>
                    <a:pt x="20726269" y="8342209"/>
                  </a:lnTo>
                  <a:lnTo>
                    <a:pt x="19906197" y="8342209"/>
                  </a:lnTo>
                  <a:lnTo>
                    <a:pt x="19595563" y="7720942"/>
                  </a:lnTo>
                  <a:close/>
                  <a:moveTo>
                    <a:pt x="17449149" y="7099674"/>
                  </a:moveTo>
                  <a:lnTo>
                    <a:pt x="18269221" y="7099674"/>
                  </a:lnTo>
                  <a:lnTo>
                    <a:pt x="18579855" y="7720942"/>
                  </a:lnTo>
                  <a:lnTo>
                    <a:pt x="18269221" y="8342209"/>
                  </a:lnTo>
                  <a:lnTo>
                    <a:pt x="17449149" y="8342209"/>
                  </a:lnTo>
                  <a:lnTo>
                    <a:pt x="17138517" y="7720942"/>
                  </a:lnTo>
                  <a:close/>
                  <a:moveTo>
                    <a:pt x="14992101" y="7099674"/>
                  </a:moveTo>
                  <a:lnTo>
                    <a:pt x="15812173" y="7099674"/>
                  </a:lnTo>
                  <a:lnTo>
                    <a:pt x="16122809" y="7720942"/>
                  </a:lnTo>
                  <a:lnTo>
                    <a:pt x="15812173" y="8342209"/>
                  </a:lnTo>
                  <a:lnTo>
                    <a:pt x="14992101" y="8342209"/>
                  </a:lnTo>
                  <a:lnTo>
                    <a:pt x="14681472" y="7720942"/>
                  </a:lnTo>
                  <a:close/>
                  <a:moveTo>
                    <a:pt x="12546574" y="7099674"/>
                  </a:moveTo>
                  <a:lnTo>
                    <a:pt x="13366646" y="7099674"/>
                  </a:lnTo>
                  <a:lnTo>
                    <a:pt x="13677278" y="7720942"/>
                  </a:lnTo>
                  <a:lnTo>
                    <a:pt x="13366646" y="8342209"/>
                  </a:lnTo>
                  <a:lnTo>
                    <a:pt x="12546574" y="8342209"/>
                  </a:lnTo>
                  <a:lnTo>
                    <a:pt x="12235938" y="7720942"/>
                  </a:lnTo>
                  <a:close/>
                  <a:moveTo>
                    <a:pt x="10089524" y="7099674"/>
                  </a:moveTo>
                  <a:lnTo>
                    <a:pt x="10909596" y="7099674"/>
                  </a:lnTo>
                  <a:lnTo>
                    <a:pt x="11220230" y="7720942"/>
                  </a:lnTo>
                  <a:lnTo>
                    <a:pt x="10909596" y="8342209"/>
                  </a:lnTo>
                  <a:lnTo>
                    <a:pt x="10089524" y="8342209"/>
                  </a:lnTo>
                  <a:lnTo>
                    <a:pt x="9778890" y="7720942"/>
                  </a:lnTo>
                  <a:close/>
                  <a:moveTo>
                    <a:pt x="7632473" y="7099674"/>
                  </a:moveTo>
                  <a:lnTo>
                    <a:pt x="8452545" y="7099674"/>
                  </a:lnTo>
                  <a:lnTo>
                    <a:pt x="8763180" y="7720942"/>
                  </a:lnTo>
                  <a:lnTo>
                    <a:pt x="8452545" y="8342209"/>
                  </a:lnTo>
                  <a:lnTo>
                    <a:pt x="7632473" y="8342209"/>
                  </a:lnTo>
                  <a:lnTo>
                    <a:pt x="7321840" y="7720942"/>
                  </a:lnTo>
                  <a:close/>
                  <a:moveTo>
                    <a:pt x="5175423" y="7099674"/>
                  </a:moveTo>
                  <a:lnTo>
                    <a:pt x="5995496" y="7099674"/>
                  </a:lnTo>
                  <a:lnTo>
                    <a:pt x="6306130" y="7720942"/>
                  </a:lnTo>
                  <a:lnTo>
                    <a:pt x="5995496" y="8342209"/>
                  </a:lnTo>
                  <a:lnTo>
                    <a:pt x="5175423" y="8342209"/>
                  </a:lnTo>
                  <a:lnTo>
                    <a:pt x="4864810" y="7720942"/>
                  </a:lnTo>
                  <a:close/>
                  <a:moveTo>
                    <a:pt x="2718407" y="7099674"/>
                  </a:moveTo>
                  <a:lnTo>
                    <a:pt x="3538484" y="7099674"/>
                  </a:lnTo>
                  <a:lnTo>
                    <a:pt x="3849120" y="7720942"/>
                  </a:lnTo>
                  <a:lnTo>
                    <a:pt x="3538484" y="8342209"/>
                  </a:lnTo>
                  <a:lnTo>
                    <a:pt x="2718407" y="8342209"/>
                  </a:lnTo>
                  <a:lnTo>
                    <a:pt x="2407771" y="7720942"/>
                  </a:lnTo>
                  <a:close/>
                  <a:moveTo>
                    <a:pt x="2431756" y="6669532"/>
                  </a:moveTo>
                  <a:lnTo>
                    <a:pt x="2620588" y="7047183"/>
                  </a:lnTo>
                  <a:lnTo>
                    <a:pt x="2309951" y="7668451"/>
                  </a:lnTo>
                  <a:lnTo>
                    <a:pt x="1827476" y="7668451"/>
                  </a:lnTo>
                  <a:lnTo>
                    <a:pt x="2141625" y="7122092"/>
                  </a:lnTo>
                  <a:close/>
                  <a:moveTo>
                    <a:pt x="23591787" y="6425929"/>
                  </a:moveTo>
                  <a:lnTo>
                    <a:pt x="24411856" y="6425929"/>
                  </a:lnTo>
                  <a:lnTo>
                    <a:pt x="24722452" y="7047183"/>
                  </a:lnTo>
                  <a:lnTo>
                    <a:pt x="24411856" y="7668451"/>
                  </a:lnTo>
                  <a:lnTo>
                    <a:pt x="23591787" y="7668451"/>
                  </a:lnTo>
                  <a:lnTo>
                    <a:pt x="23281153" y="7047183"/>
                  </a:lnTo>
                  <a:close/>
                  <a:moveTo>
                    <a:pt x="21134721" y="6425929"/>
                  </a:moveTo>
                  <a:lnTo>
                    <a:pt x="21954799" y="6425929"/>
                  </a:lnTo>
                  <a:lnTo>
                    <a:pt x="22265437" y="7047183"/>
                  </a:lnTo>
                  <a:lnTo>
                    <a:pt x="21954799" y="7668451"/>
                  </a:lnTo>
                  <a:lnTo>
                    <a:pt x="21134721" y="7668451"/>
                  </a:lnTo>
                  <a:lnTo>
                    <a:pt x="20824087" y="7047183"/>
                  </a:lnTo>
                  <a:close/>
                  <a:moveTo>
                    <a:pt x="18677675" y="6425929"/>
                  </a:moveTo>
                  <a:lnTo>
                    <a:pt x="19497745" y="6425929"/>
                  </a:lnTo>
                  <a:lnTo>
                    <a:pt x="19808377" y="7047183"/>
                  </a:lnTo>
                  <a:lnTo>
                    <a:pt x="19497745" y="7668451"/>
                  </a:lnTo>
                  <a:lnTo>
                    <a:pt x="18677675" y="7668451"/>
                  </a:lnTo>
                  <a:lnTo>
                    <a:pt x="18367041" y="7047183"/>
                  </a:lnTo>
                  <a:close/>
                  <a:moveTo>
                    <a:pt x="16220629" y="6425929"/>
                  </a:moveTo>
                  <a:lnTo>
                    <a:pt x="17040697" y="6425929"/>
                  </a:lnTo>
                  <a:lnTo>
                    <a:pt x="17351331" y="7047183"/>
                  </a:lnTo>
                  <a:lnTo>
                    <a:pt x="17040697" y="7668451"/>
                  </a:lnTo>
                  <a:lnTo>
                    <a:pt x="16220629" y="7668451"/>
                  </a:lnTo>
                  <a:lnTo>
                    <a:pt x="15909993" y="7047183"/>
                  </a:lnTo>
                  <a:close/>
                  <a:moveTo>
                    <a:pt x="3946938" y="6425929"/>
                  </a:moveTo>
                  <a:lnTo>
                    <a:pt x="4767010" y="6425929"/>
                  </a:lnTo>
                  <a:lnTo>
                    <a:pt x="5077606" y="7047183"/>
                  </a:lnTo>
                  <a:lnTo>
                    <a:pt x="4767010" y="7668451"/>
                  </a:lnTo>
                  <a:lnTo>
                    <a:pt x="3946938" y="7668451"/>
                  </a:lnTo>
                  <a:lnTo>
                    <a:pt x="3636304" y="7047183"/>
                  </a:lnTo>
                  <a:close/>
                  <a:moveTo>
                    <a:pt x="26048796" y="6425926"/>
                  </a:moveTo>
                  <a:lnTo>
                    <a:pt x="26868868" y="6425926"/>
                  </a:lnTo>
                  <a:lnTo>
                    <a:pt x="27179504" y="7047183"/>
                  </a:lnTo>
                  <a:lnTo>
                    <a:pt x="26868868" y="7668451"/>
                  </a:lnTo>
                  <a:lnTo>
                    <a:pt x="26048796" y="7668451"/>
                  </a:lnTo>
                  <a:lnTo>
                    <a:pt x="25738164" y="7047183"/>
                  </a:lnTo>
                  <a:close/>
                  <a:moveTo>
                    <a:pt x="8861000" y="6425926"/>
                  </a:moveTo>
                  <a:lnTo>
                    <a:pt x="9681071" y="6425926"/>
                  </a:lnTo>
                  <a:lnTo>
                    <a:pt x="9991706" y="7047183"/>
                  </a:lnTo>
                  <a:lnTo>
                    <a:pt x="9681071" y="7668451"/>
                  </a:lnTo>
                  <a:lnTo>
                    <a:pt x="8861000" y="7668451"/>
                  </a:lnTo>
                  <a:lnTo>
                    <a:pt x="8550365" y="7047183"/>
                  </a:lnTo>
                  <a:close/>
                  <a:moveTo>
                    <a:pt x="6403949" y="6425926"/>
                  </a:moveTo>
                  <a:lnTo>
                    <a:pt x="7224020" y="6425926"/>
                  </a:lnTo>
                  <a:lnTo>
                    <a:pt x="7534655" y="7047183"/>
                  </a:lnTo>
                  <a:lnTo>
                    <a:pt x="7224020" y="7668451"/>
                  </a:lnTo>
                  <a:lnTo>
                    <a:pt x="6403949" y="7668451"/>
                  </a:lnTo>
                  <a:lnTo>
                    <a:pt x="6093315" y="7047183"/>
                  </a:lnTo>
                  <a:close/>
                  <a:moveTo>
                    <a:pt x="13775098" y="6425925"/>
                  </a:moveTo>
                  <a:lnTo>
                    <a:pt x="14595170" y="6425925"/>
                  </a:lnTo>
                  <a:lnTo>
                    <a:pt x="14905805" y="7047183"/>
                  </a:lnTo>
                  <a:lnTo>
                    <a:pt x="14595170" y="7668451"/>
                  </a:lnTo>
                  <a:lnTo>
                    <a:pt x="13775098" y="7668451"/>
                  </a:lnTo>
                  <a:lnTo>
                    <a:pt x="13464466" y="7047183"/>
                  </a:lnTo>
                  <a:close/>
                  <a:moveTo>
                    <a:pt x="11318049" y="6425925"/>
                  </a:moveTo>
                  <a:lnTo>
                    <a:pt x="12138120" y="6425925"/>
                  </a:lnTo>
                  <a:lnTo>
                    <a:pt x="12448754" y="7047183"/>
                  </a:lnTo>
                  <a:lnTo>
                    <a:pt x="12138120" y="7668451"/>
                  </a:lnTo>
                  <a:lnTo>
                    <a:pt x="11318049" y="7668451"/>
                  </a:lnTo>
                  <a:lnTo>
                    <a:pt x="11007414" y="7047183"/>
                  </a:lnTo>
                  <a:close/>
                  <a:moveTo>
                    <a:pt x="26991164" y="6423889"/>
                  </a:moveTo>
                  <a:lnTo>
                    <a:pt x="27060836" y="6521864"/>
                  </a:lnTo>
                  <a:lnTo>
                    <a:pt x="27364922" y="6996191"/>
                  </a:lnTo>
                  <a:lnTo>
                    <a:pt x="27277320" y="6996191"/>
                  </a:lnTo>
                  <a:close/>
                  <a:moveTo>
                    <a:pt x="19906211" y="5753689"/>
                  </a:moveTo>
                  <a:lnTo>
                    <a:pt x="20726283" y="5753689"/>
                  </a:lnTo>
                  <a:lnTo>
                    <a:pt x="21036917" y="6374936"/>
                  </a:lnTo>
                  <a:lnTo>
                    <a:pt x="20726283" y="6996191"/>
                  </a:lnTo>
                  <a:lnTo>
                    <a:pt x="19906211" y="6996191"/>
                  </a:lnTo>
                  <a:lnTo>
                    <a:pt x="19595577" y="6374936"/>
                  </a:lnTo>
                  <a:close/>
                  <a:moveTo>
                    <a:pt x="17449167" y="5753689"/>
                  </a:moveTo>
                  <a:lnTo>
                    <a:pt x="18269237" y="5753689"/>
                  </a:lnTo>
                  <a:lnTo>
                    <a:pt x="18579871" y="6374936"/>
                  </a:lnTo>
                  <a:lnTo>
                    <a:pt x="18269237" y="6996191"/>
                  </a:lnTo>
                  <a:lnTo>
                    <a:pt x="17449167" y="6996191"/>
                  </a:lnTo>
                  <a:lnTo>
                    <a:pt x="17138533" y="6374936"/>
                  </a:lnTo>
                  <a:close/>
                  <a:moveTo>
                    <a:pt x="14992125" y="5753689"/>
                  </a:moveTo>
                  <a:lnTo>
                    <a:pt x="15812193" y="5753689"/>
                  </a:lnTo>
                  <a:lnTo>
                    <a:pt x="16122827" y="6374936"/>
                  </a:lnTo>
                  <a:lnTo>
                    <a:pt x="15812193" y="6996191"/>
                  </a:lnTo>
                  <a:lnTo>
                    <a:pt x="14992125" y="6996191"/>
                  </a:lnTo>
                  <a:lnTo>
                    <a:pt x="14681488" y="6374936"/>
                  </a:lnTo>
                  <a:close/>
                  <a:moveTo>
                    <a:pt x="22363277" y="5753687"/>
                  </a:moveTo>
                  <a:lnTo>
                    <a:pt x="23183357" y="5753687"/>
                  </a:lnTo>
                  <a:lnTo>
                    <a:pt x="23493993" y="6374936"/>
                  </a:lnTo>
                  <a:lnTo>
                    <a:pt x="23183357" y="6996191"/>
                  </a:lnTo>
                  <a:lnTo>
                    <a:pt x="22363277" y="6996191"/>
                  </a:lnTo>
                  <a:lnTo>
                    <a:pt x="22052639" y="6374936"/>
                  </a:lnTo>
                  <a:close/>
                  <a:moveTo>
                    <a:pt x="3086748" y="5753687"/>
                  </a:moveTo>
                  <a:lnTo>
                    <a:pt x="3538508" y="5753687"/>
                  </a:lnTo>
                  <a:lnTo>
                    <a:pt x="3849144" y="6374936"/>
                  </a:lnTo>
                  <a:lnTo>
                    <a:pt x="3538508" y="6996191"/>
                  </a:lnTo>
                  <a:lnTo>
                    <a:pt x="2718427" y="6996191"/>
                  </a:lnTo>
                  <a:lnTo>
                    <a:pt x="2501049" y="6561446"/>
                  </a:lnTo>
                  <a:lnTo>
                    <a:pt x="2526425" y="6521864"/>
                  </a:lnTo>
                  <a:cubicBezTo>
                    <a:pt x="2659352" y="6325106"/>
                    <a:pt x="2796888" y="6131717"/>
                    <a:pt x="2938879" y="5941854"/>
                  </a:cubicBezTo>
                  <a:close/>
                  <a:moveTo>
                    <a:pt x="10089524" y="5753680"/>
                  </a:moveTo>
                  <a:lnTo>
                    <a:pt x="10909596" y="5753680"/>
                  </a:lnTo>
                  <a:lnTo>
                    <a:pt x="11220230" y="6374936"/>
                  </a:lnTo>
                  <a:lnTo>
                    <a:pt x="10909596" y="6996191"/>
                  </a:lnTo>
                  <a:lnTo>
                    <a:pt x="10089524" y="6996191"/>
                  </a:lnTo>
                  <a:lnTo>
                    <a:pt x="9778890" y="6374936"/>
                  </a:lnTo>
                  <a:close/>
                  <a:moveTo>
                    <a:pt x="7632473" y="5753680"/>
                  </a:moveTo>
                  <a:lnTo>
                    <a:pt x="8452545" y="5753680"/>
                  </a:lnTo>
                  <a:lnTo>
                    <a:pt x="8763180" y="6374936"/>
                  </a:lnTo>
                  <a:lnTo>
                    <a:pt x="8452545" y="6996191"/>
                  </a:lnTo>
                  <a:lnTo>
                    <a:pt x="7632473" y="6996191"/>
                  </a:lnTo>
                  <a:lnTo>
                    <a:pt x="7321840" y="6374936"/>
                  </a:lnTo>
                  <a:close/>
                  <a:moveTo>
                    <a:pt x="5175423" y="5753680"/>
                  </a:moveTo>
                  <a:lnTo>
                    <a:pt x="5995496" y="5753680"/>
                  </a:lnTo>
                  <a:lnTo>
                    <a:pt x="6306130" y="6374936"/>
                  </a:lnTo>
                  <a:lnTo>
                    <a:pt x="5995496" y="6996191"/>
                  </a:lnTo>
                  <a:lnTo>
                    <a:pt x="5175423" y="6996191"/>
                  </a:lnTo>
                  <a:lnTo>
                    <a:pt x="4864833" y="6374936"/>
                  </a:lnTo>
                  <a:close/>
                  <a:moveTo>
                    <a:pt x="24820272" y="5753679"/>
                  </a:moveTo>
                  <a:lnTo>
                    <a:pt x="25640344" y="5753679"/>
                  </a:lnTo>
                  <a:lnTo>
                    <a:pt x="25950976" y="6374936"/>
                  </a:lnTo>
                  <a:lnTo>
                    <a:pt x="25640344" y="6996191"/>
                  </a:lnTo>
                  <a:lnTo>
                    <a:pt x="24820272" y="6996191"/>
                  </a:lnTo>
                  <a:lnTo>
                    <a:pt x="24509680" y="6374936"/>
                  </a:lnTo>
                  <a:close/>
                  <a:moveTo>
                    <a:pt x="12546574" y="5753678"/>
                  </a:moveTo>
                  <a:lnTo>
                    <a:pt x="13366646" y="5753678"/>
                  </a:lnTo>
                  <a:lnTo>
                    <a:pt x="13677278" y="6374936"/>
                  </a:lnTo>
                  <a:lnTo>
                    <a:pt x="13366646" y="6996191"/>
                  </a:lnTo>
                  <a:lnTo>
                    <a:pt x="12546574" y="6996191"/>
                  </a:lnTo>
                  <a:lnTo>
                    <a:pt x="12235938" y="6374936"/>
                  </a:lnTo>
                  <a:close/>
                  <a:moveTo>
                    <a:pt x="26011424" y="5154666"/>
                  </a:moveTo>
                  <a:lnTo>
                    <a:pt x="26209204" y="5382991"/>
                  </a:lnTo>
                  <a:cubicBezTo>
                    <a:pt x="26359948" y="5565651"/>
                    <a:pt x="26506392" y="5751990"/>
                    <a:pt x="26648382" y="5941854"/>
                  </a:cubicBezTo>
                  <a:lnTo>
                    <a:pt x="26889580" y="6281035"/>
                  </a:lnTo>
                  <a:lnTo>
                    <a:pt x="26868868" y="6322458"/>
                  </a:lnTo>
                  <a:lnTo>
                    <a:pt x="26048796" y="6322458"/>
                  </a:lnTo>
                  <a:lnTo>
                    <a:pt x="25738164" y="5701188"/>
                  </a:lnTo>
                  <a:close/>
                  <a:moveTo>
                    <a:pt x="23591813" y="5079933"/>
                  </a:moveTo>
                  <a:lnTo>
                    <a:pt x="24411880" y="5079933"/>
                  </a:lnTo>
                  <a:lnTo>
                    <a:pt x="24722452" y="5701199"/>
                  </a:lnTo>
                  <a:lnTo>
                    <a:pt x="24411880" y="6322470"/>
                  </a:lnTo>
                  <a:lnTo>
                    <a:pt x="23591813" y="6322470"/>
                  </a:lnTo>
                  <a:lnTo>
                    <a:pt x="23281177" y="5701199"/>
                  </a:lnTo>
                  <a:close/>
                  <a:moveTo>
                    <a:pt x="21134737" y="5079933"/>
                  </a:moveTo>
                  <a:lnTo>
                    <a:pt x="21954815" y="5079933"/>
                  </a:lnTo>
                  <a:lnTo>
                    <a:pt x="22265457" y="5701199"/>
                  </a:lnTo>
                  <a:lnTo>
                    <a:pt x="21954815" y="6322470"/>
                  </a:lnTo>
                  <a:lnTo>
                    <a:pt x="21134737" y="6322470"/>
                  </a:lnTo>
                  <a:lnTo>
                    <a:pt x="20824101" y="5701199"/>
                  </a:lnTo>
                  <a:close/>
                  <a:moveTo>
                    <a:pt x="18677691" y="5079933"/>
                  </a:moveTo>
                  <a:lnTo>
                    <a:pt x="19497761" y="5079933"/>
                  </a:lnTo>
                  <a:lnTo>
                    <a:pt x="19808393" y="5701199"/>
                  </a:lnTo>
                  <a:lnTo>
                    <a:pt x="19497761" y="6322470"/>
                  </a:lnTo>
                  <a:lnTo>
                    <a:pt x="18677691" y="6322470"/>
                  </a:lnTo>
                  <a:lnTo>
                    <a:pt x="18367057" y="5701199"/>
                  </a:lnTo>
                  <a:close/>
                  <a:moveTo>
                    <a:pt x="16220645" y="5079933"/>
                  </a:moveTo>
                  <a:lnTo>
                    <a:pt x="17040715" y="5079933"/>
                  </a:lnTo>
                  <a:lnTo>
                    <a:pt x="17351349" y="5701199"/>
                  </a:lnTo>
                  <a:lnTo>
                    <a:pt x="17040715" y="6322470"/>
                  </a:lnTo>
                  <a:lnTo>
                    <a:pt x="16220645" y="6322470"/>
                  </a:lnTo>
                  <a:lnTo>
                    <a:pt x="15910013" y="5701199"/>
                  </a:lnTo>
                  <a:close/>
                  <a:moveTo>
                    <a:pt x="3946965" y="5079933"/>
                  </a:moveTo>
                  <a:lnTo>
                    <a:pt x="4767033" y="5079933"/>
                  </a:lnTo>
                  <a:lnTo>
                    <a:pt x="5077606" y="5701200"/>
                  </a:lnTo>
                  <a:lnTo>
                    <a:pt x="4767033" y="6322470"/>
                  </a:lnTo>
                  <a:lnTo>
                    <a:pt x="3946965" y="6322470"/>
                  </a:lnTo>
                  <a:lnTo>
                    <a:pt x="3636328" y="5701200"/>
                  </a:lnTo>
                  <a:close/>
                  <a:moveTo>
                    <a:pt x="13775098" y="5079920"/>
                  </a:moveTo>
                  <a:lnTo>
                    <a:pt x="14595170" y="5079920"/>
                  </a:lnTo>
                  <a:lnTo>
                    <a:pt x="14905805" y="5701187"/>
                  </a:lnTo>
                  <a:lnTo>
                    <a:pt x="14595170" y="6322454"/>
                  </a:lnTo>
                  <a:lnTo>
                    <a:pt x="13775098" y="6322454"/>
                  </a:lnTo>
                  <a:lnTo>
                    <a:pt x="13464466" y="5701187"/>
                  </a:lnTo>
                  <a:close/>
                  <a:moveTo>
                    <a:pt x="11318049" y="5079920"/>
                  </a:moveTo>
                  <a:lnTo>
                    <a:pt x="12138120" y="5079920"/>
                  </a:lnTo>
                  <a:lnTo>
                    <a:pt x="12448754" y="5701187"/>
                  </a:lnTo>
                  <a:lnTo>
                    <a:pt x="12138120" y="6322458"/>
                  </a:lnTo>
                  <a:lnTo>
                    <a:pt x="11318049" y="6322458"/>
                  </a:lnTo>
                  <a:lnTo>
                    <a:pt x="11007414" y="5701187"/>
                  </a:lnTo>
                  <a:close/>
                  <a:moveTo>
                    <a:pt x="8861000" y="5079920"/>
                  </a:moveTo>
                  <a:lnTo>
                    <a:pt x="9681071" y="5079920"/>
                  </a:lnTo>
                  <a:lnTo>
                    <a:pt x="9991706" y="5701188"/>
                  </a:lnTo>
                  <a:lnTo>
                    <a:pt x="9681071" y="6322458"/>
                  </a:lnTo>
                  <a:lnTo>
                    <a:pt x="8861000" y="6322458"/>
                  </a:lnTo>
                  <a:lnTo>
                    <a:pt x="8550365" y="5701188"/>
                  </a:lnTo>
                  <a:close/>
                  <a:moveTo>
                    <a:pt x="6403949" y="5079920"/>
                  </a:moveTo>
                  <a:lnTo>
                    <a:pt x="7224020" y="5079920"/>
                  </a:lnTo>
                  <a:lnTo>
                    <a:pt x="7534655" y="5701188"/>
                  </a:lnTo>
                  <a:lnTo>
                    <a:pt x="7224020" y="6322458"/>
                  </a:lnTo>
                  <a:lnTo>
                    <a:pt x="6403949" y="6322458"/>
                  </a:lnTo>
                  <a:lnTo>
                    <a:pt x="6093315" y="5701188"/>
                  </a:lnTo>
                  <a:close/>
                  <a:moveTo>
                    <a:pt x="3789455" y="4908058"/>
                  </a:moveTo>
                  <a:lnTo>
                    <a:pt x="3849148" y="5027442"/>
                  </a:lnTo>
                  <a:lnTo>
                    <a:pt x="3538511" y="5648709"/>
                  </a:lnTo>
                  <a:lnTo>
                    <a:pt x="3169244" y="5648709"/>
                  </a:lnTo>
                  <a:lnTo>
                    <a:pt x="3378057" y="5382991"/>
                  </a:lnTo>
                  <a:close/>
                  <a:moveTo>
                    <a:pt x="17449169" y="4406179"/>
                  </a:moveTo>
                  <a:lnTo>
                    <a:pt x="18269241" y="4406179"/>
                  </a:lnTo>
                  <a:lnTo>
                    <a:pt x="18579873" y="5027442"/>
                  </a:lnTo>
                  <a:lnTo>
                    <a:pt x="18269241" y="5648709"/>
                  </a:lnTo>
                  <a:lnTo>
                    <a:pt x="17449169" y="5648709"/>
                  </a:lnTo>
                  <a:lnTo>
                    <a:pt x="17138537" y="5027442"/>
                  </a:lnTo>
                  <a:close/>
                  <a:moveTo>
                    <a:pt x="14992125" y="4406179"/>
                  </a:moveTo>
                  <a:lnTo>
                    <a:pt x="15812195" y="4406179"/>
                  </a:lnTo>
                  <a:lnTo>
                    <a:pt x="16122829" y="5027442"/>
                  </a:lnTo>
                  <a:lnTo>
                    <a:pt x="15812195" y="5648709"/>
                  </a:lnTo>
                  <a:lnTo>
                    <a:pt x="14992125" y="5648709"/>
                  </a:lnTo>
                  <a:lnTo>
                    <a:pt x="14681490" y="5027442"/>
                  </a:lnTo>
                  <a:close/>
                  <a:moveTo>
                    <a:pt x="22363281" y="4406178"/>
                  </a:moveTo>
                  <a:lnTo>
                    <a:pt x="23183359" y="4406178"/>
                  </a:lnTo>
                  <a:lnTo>
                    <a:pt x="23493997" y="5027442"/>
                  </a:lnTo>
                  <a:lnTo>
                    <a:pt x="23183359" y="5648709"/>
                  </a:lnTo>
                  <a:lnTo>
                    <a:pt x="22363281" y="5648709"/>
                  </a:lnTo>
                  <a:lnTo>
                    <a:pt x="22052641" y="5027442"/>
                  </a:lnTo>
                  <a:close/>
                  <a:moveTo>
                    <a:pt x="19906213" y="4406178"/>
                  </a:moveTo>
                  <a:lnTo>
                    <a:pt x="20726285" y="4406178"/>
                  </a:lnTo>
                  <a:lnTo>
                    <a:pt x="21036919" y="5027442"/>
                  </a:lnTo>
                  <a:lnTo>
                    <a:pt x="20726285" y="5648709"/>
                  </a:lnTo>
                  <a:lnTo>
                    <a:pt x="19906213" y="5648709"/>
                  </a:lnTo>
                  <a:lnTo>
                    <a:pt x="19595581" y="5027442"/>
                  </a:lnTo>
                  <a:close/>
                  <a:moveTo>
                    <a:pt x="24820272" y="4406166"/>
                  </a:moveTo>
                  <a:lnTo>
                    <a:pt x="25324690" y="4406166"/>
                  </a:lnTo>
                  <a:lnTo>
                    <a:pt x="25744228" y="4846207"/>
                  </a:lnTo>
                  <a:lnTo>
                    <a:pt x="25932764" y="5063858"/>
                  </a:lnTo>
                  <a:lnTo>
                    <a:pt x="25640344" y="5648703"/>
                  </a:lnTo>
                  <a:lnTo>
                    <a:pt x="24820272" y="5648703"/>
                  </a:lnTo>
                  <a:lnTo>
                    <a:pt x="24509684" y="5027433"/>
                  </a:lnTo>
                  <a:close/>
                  <a:moveTo>
                    <a:pt x="10089524" y="4406166"/>
                  </a:moveTo>
                  <a:lnTo>
                    <a:pt x="10909596" y="4406166"/>
                  </a:lnTo>
                  <a:lnTo>
                    <a:pt x="11220230" y="5027434"/>
                  </a:lnTo>
                  <a:lnTo>
                    <a:pt x="10909596" y="5648701"/>
                  </a:lnTo>
                  <a:lnTo>
                    <a:pt x="10089524" y="5648701"/>
                  </a:lnTo>
                  <a:lnTo>
                    <a:pt x="9778890" y="5027434"/>
                  </a:lnTo>
                  <a:close/>
                  <a:moveTo>
                    <a:pt x="7632473" y="4406166"/>
                  </a:moveTo>
                  <a:lnTo>
                    <a:pt x="8452545" y="4406166"/>
                  </a:lnTo>
                  <a:lnTo>
                    <a:pt x="8763180" y="5027434"/>
                  </a:lnTo>
                  <a:lnTo>
                    <a:pt x="8452545" y="5648703"/>
                  </a:lnTo>
                  <a:lnTo>
                    <a:pt x="7632473" y="5648703"/>
                  </a:lnTo>
                  <a:lnTo>
                    <a:pt x="7321840" y="5027434"/>
                  </a:lnTo>
                  <a:close/>
                  <a:moveTo>
                    <a:pt x="5175423" y="4406166"/>
                  </a:moveTo>
                  <a:lnTo>
                    <a:pt x="5995496" y="4406166"/>
                  </a:lnTo>
                  <a:lnTo>
                    <a:pt x="6306130" y="5027434"/>
                  </a:lnTo>
                  <a:lnTo>
                    <a:pt x="5995496" y="5648703"/>
                  </a:lnTo>
                  <a:lnTo>
                    <a:pt x="5175423" y="5648703"/>
                  </a:lnTo>
                  <a:lnTo>
                    <a:pt x="4864836" y="5027434"/>
                  </a:lnTo>
                  <a:close/>
                  <a:moveTo>
                    <a:pt x="12546574" y="4406165"/>
                  </a:moveTo>
                  <a:lnTo>
                    <a:pt x="13366646" y="4406165"/>
                  </a:lnTo>
                  <a:lnTo>
                    <a:pt x="13677278" y="5027434"/>
                  </a:lnTo>
                  <a:lnTo>
                    <a:pt x="13366646" y="5648701"/>
                  </a:lnTo>
                  <a:lnTo>
                    <a:pt x="12546574" y="5648701"/>
                  </a:lnTo>
                  <a:lnTo>
                    <a:pt x="12235938" y="5027434"/>
                  </a:lnTo>
                  <a:close/>
                  <a:moveTo>
                    <a:pt x="4830031" y="3858434"/>
                  </a:moveTo>
                  <a:lnTo>
                    <a:pt x="5077606" y="4353686"/>
                  </a:lnTo>
                  <a:lnTo>
                    <a:pt x="4767036" y="4974951"/>
                  </a:lnTo>
                  <a:lnTo>
                    <a:pt x="3946968" y="4974951"/>
                  </a:lnTo>
                  <a:lnTo>
                    <a:pt x="3868984" y="4818986"/>
                  </a:lnTo>
                  <a:lnTo>
                    <a:pt x="4332872" y="4332430"/>
                  </a:lnTo>
                  <a:close/>
                  <a:moveTo>
                    <a:pt x="18677693" y="3732420"/>
                  </a:moveTo>
                  <a:lnTo>
                    <a:pt x="19497761" y="3732420"/>
                  </a:lnTo>
                  <a:lnTo>
                    <a:pt x="19808397" y="4353687"/>
                  </a:lnTo>
                  <a:lnTo>
                    <a:pt x="19497761" y="4974951"/>
                  </a:lnTo>
                  <a:lnTo>
                    <a:pt x="18677693" y="4974951"/>
                  </a:lnTo>
                  <a:lnTo>
                    <a:pt x="18367061" y="4353687"/>
                  </a:lnTo>
                  <a:close/>
                  <a:moveTo>
                    <a:pt x="16220649" y="3732420"/>
                  </a:moveTo>
                  <a:lnTo>
                    <a:pt x="17040717" y="3732420"/>
                  </a:lnTo>
                  <a:lnTo>
                    <a:pt x="17351351" y="4353688"/>
                  </a:lnTo>
                  <a:lnTo>
                    <a:pt x="17040717" y="4974954"/>
                  </a:lnTo>
                  <a:lnTo>
                    <a:pt x="16220649" y="4974954"/>
                  </a:lnTo>
                  <a:lnTo>
                    <a:pt x="15910013" y="4353688"/>
                  </a:lnTo>
                  <a:close/>
                  <a:moveTo>
                    <a:pt x="21134737" y="3732419"/>
                  </a:moveTo>
                  <a:lnTo>
                    <a:pt x="21954817" y="3732419"/>
                  </a:lnTo>
                  <a:lnTo>
                    <a:pt x="22265461" y="4353687"/>
                  </a:lnTo>
                  <a:lnTo>
                    <a:pt x="21954817" y="4974951"/>
                  </a:lnTo>
                  <a:lnTo>
                    <a:pt x="21134737" y="4974951"/>
                  </a:lnTo>
                  <a:lnTo>
                    <a:pt x="20824103" y="4353687"/>
                  </a:lnTo>
                  <a:close/>
                  <a:moveTo>
                    <a:pt x="23591817" y="3732418"/>
                  </a:moveTo>
                  <a:lnTo>
                    <a:pt x="24411884" y="3732418"/>
                  </a:lnTo>
                  <a:lnTo>
                    <a:pt x="24722452" y="4353686"/>
                  </a:lnTo>
                  <a:lnTo>
                    <a:pt x="24411884" y="4974951"/>
                  </a:lnTo>
                  <a:lnTo>
                    <a:pt x="23591817" y="4974951"/>
                  </a:lnTo>
                  <a:lnTo>
                    <a:pt x="23281181" y="4353686"/>
                  </a:lnTo>
                  <a:close/>
                  <a:moveTo>
                    <a:pt x="8861000" y="3732410"/>
                  </a:moveTo>
                  <a:lnTo>
                    <a:pt x="9681071" y="3732410"/>
                  </a:lnTo>
                  <a:lnTo>
                    <a:pt x="9991706" y="4353677"/>
                  </a:lnTo>
                  <a:lnTo>
                    <a:pt x="9681071" y="4974943"/>
                  </a:lnTo>
                  <a:lnTo>
                    <a:pt x="8861000" y="4974943"/>
                  </a:lnTo>
                  <a:lnTo>
                    <a:pt x="8550365" y="4353677"/>
                  </a:lnTo>
                  <a:close/>
                  <a:moveTo>
                    <a:pt x="6403949" y="3732410"/>
                  </a:moveTo>
                  <a:lnTo>
                    <a:pt x="7224020" y="3732410"/>
                  </a:lnTo>
                  <a:lnTo>
                    <a:pt x="7534655" y="4353678"/>
                  </a:lnTo>
                  <a:lnTo>
                    <a:pt x="7224020" y="4974946"/>
                  </a:lnTo>
                  <a:lnTo>
                    <a:pt x="6403949" y="4974946"/>
                  </a:lnTo>
                  <a:lnTo>
                    <a:pt x="6093315" y="4353678"/>
                  </a:lnTo>
                  <a:close/>
                  <a:moveTo>
                    <a:pt x="13775098" y="3732409"/>
                  </a:moveTo>
                  <a:lnTo>
                    <a:pt x="14595170" y="3732409"/>
                  </a:lnTo>
                  <a:lnTo>
                    <a:pt x="14905805" y="4353677"/>
                  </a:lnTo>
                  <a:lnTo>
                    <a:pt x="14595170" y="4974941"/>
                  </a:lnTo>
                  <a:lnTo>
                    <a:pt x="13775098" y="4974941"/>
                  </a:lnTo>
                  <a:lnTo>
                    <a:pt x="13464466" y="4353677"/>
                  </a:lnTo>
                  <a:close/>
                  <a:moveTo>
                    <a:pt x="11318049" y="3732409"/>
                  </a:moveTo>
                  <a:lnTo>
                    <a:pt x="12138120" y="3732409"/>
                  </a:lnTo>
                  <a:lnTo>
                    <a:pt x="12448754" y="4353677"/>
                  </a:lnTo>
                  <a:lnTo>
                    <a:pt x="12138120" y="4974941"/>
                  </a:lnTo>
                  <a:lnTo>
                    <a:pt x="11318049" y="4974941"/>
                  </a:lnTo>
                  <a:lnTo>
                    <a:pt x="11007414" y="4353677"/>
                  </a:lnTo>
                  <a:close/>
                  <a:moveTo>
                    <a:pt x="24522984" y="3654075"/>
                  </a:moveTo>
                  <a:lnTo>
                    <a:pt x="24740610" y="3842589"/>
                  </a:lnTo>
                  <a:lnTo>
                    <a:pt x="25222406" y="4301937"/>
                  </a:lnTo>
                  <a:lnTo>
                    <a:pt x="24820272" y="4301937"/>
                  </a:lnTo>
                  <a:lnTo>
                    <a:pt x="24509688" y="3680670"/>
                  </a:lnTo>
                  <a:close/>
                  <a:moveTo>
                    <a:pt x="14992127" y="3059414"/>
                  </a:moveTo>
                  <a:lnTo>
                    <a:pt x="15812197" y="3059414"/>
                  </a:lnTo>
                  <a:lnTo>
                    <a:pt x="16122833" y="3680682"/>
                  </a:lnTo>
                  <a:lnTo>
                    <a:pt x="15812197" y="4301950"/>
                  </a:lnTo>
                  <a:lnTo>
                    <a:pt x="14992127" y="4301950"/>
                  </a:lnTo>
                  <a:lnTo>
                    <a:pt x="14681494" y="3680682"/>
                  </a:lnTo>
                  <a:close/>
                  <a:moveTo>
                    <a:pt x="17449173" y="3059413"/>
                  </a:moveTo>
                  <a:lnTo>
                    <a:pt x="18269241" y="3059413"/>
                  </a:lnTo>
                  <a:lnTo>
                    <a:pt x="18579877" y="3680682"/>
                  </a:lnTo>
                  <a:lnTo>
                    <a:pt x="18269241" y="4301950"/>
                  </a:lnTo>
                  <a:lnTo>
                    <a:pt x="17449173" y="4301950"/>
                  </a:lnTo>
                  <a:lnTo>
                    <a:pt x="17138537" y="3680682"/>
                  </a:lnTo>
                  <a:close/>
                  <a:moveTo>
                    <a:pt x="22363283" y="3059412"/>
                  </a:moveTo>
                  <a:lnTo>
                    <a:pt x="23183361" y="3059412"/>
                  </a:lnTo>
                  <a:lnTo>
                    <a:pt x="23494001" y="3680681"/>
                  </a:lnTo>
                  <a:lnTo>
                    <a:pt x="23183361" y="4301949"/>
                  </a:lnTo>
                  <a:lnTo>
                    <a:pt x="22363283" y="4301949"/>
                  </a:lnTo>
                  <a:lnTo>
                    <a:pt x="22052645" y="3680681"/>
                  </a:lnTo>
                  <a:close/>
                  <a:moveTo>
                    <a:pt x="19906215" y="3059412"/>
                  </a:moveTo>
                  <a:lnTo>
                    <a:pt x="20726285" y="3059412"/>
                  </a:lnTo>
                  <a:lnTo>
                    <a:pt x="21036921" y="3680681"/>
                  </a:lnTo>
                  <a:lnTo>
                    <a:pt x="20726285" y="4301949"/>
                  </a:lnTo>
                  <a:lnTo>
                    <a:pt x="19906215" y="4301949"/>
                  </a:lnTo>
                  <a:lnTo>
                    <a:pt x="19595585" y="3680681"/>
                  </a:lnTo>
                  <a:close/>
                  <a:moveTo>
                    <a:pt x="5788364" y="3059403"/>
                  </a:moveTo>
                  <a:lnTo>
                    <a:pt x="5995496" y="3059403"/>
                  </a:lnTo>
                  <a:lnTo>
                    <a:pt x="6306130" y="3680670"/>
                  </a:lnTo>
                  <a:lnTo>
                    <a:pt x="5995496" y="4301937"/>
                  </a:lnTo>
                  <a:lnTo>
                    <a:pt x="5175423" y="4301937"/>
                  </a:lnTo>
                  <a:lnTo>
                    <a:pt x="4915829" y="3782665"/>
                  </a:lnTo>
                  <a:lnTo>
                    <a:pt x="5383435" y="3377614"/>
                  </a:lnTo>
                  <a:close/>
                  <a:moveTo>
                    <a:pt x="7632473" y="3059402"/>
                  </a:moveTo>
                  <a:lnTo>
                    <a:pt x="8452545" y="3059402"/>
                  </a:lnTo>
                  <a:lnTo>
                    <a:pt x="8763180" y="3680669"/>
                  </a:lnTo>
                  <a:lnTo>
                    <a:pt x="8452545" y="4301937"/>
                  </a:lnTo>
                  <a:lnTo>
                    <a:pt x="7632473" y="4301937"/>
                  </a:lnTo>
                  <a:lnTo>
                    <a:pt x="7321840" y="3680669"/>
                  </a:lnTo>
                  <a:close/>
                  <a:moveTo>
                    <a:pt x="12546574" y="3059401"/>
                  </a:moveTo>
                  <a:lnTo>
                    <a:pt x="13366646" y="3059401"/>
                  </a:lnTo>
                  <a:lnTo>
                    <a:pt x="13677278" y="3680669"/>
                  </a:lnTo>
                  <a:lnTo>
                    <a:pt x="13366646" y="4301936"/>
                  </a:lnTo>
                  <a:lnTo>
                    <a:pt x="12546574" y="4301936"/>
                  </a:lnTo>
                  <a:lnTo>
                    <a:pt x="12235938" y="3680669"/>
                  </a:lnTo>
                  <a:close/>
                  <a:moveTo>
                    <a:pt x="10089524" y="3059401"/>
                  </a:moveTo>
                  <a:lnTo>
                    <a:pt x="10909596" y="3059401"/>
                  </a:lnTo>
                  <a:lnTo>
                    <a:pt x="11220230" y="3680669"/>
                  </a:lnTo>
                  <a:lnTo>
                    <a:pt x="10909596" y="4301936"/>
                  </a:lnTo>
                  <a:lnTo>
                    <a:pt x="10089524" y="4301936"/>
                  </a:lnTo>
                  <a:lnTo>
                    <a:pt x="9778890" y="3680669"/>
                  </a:lnTo>
                  <a:close/>
                  <a:moveTo>
                    <a:pt x="6037252" y="2870911"/>
                  </a:moveTo>
                  <a:lnTo>
                    <a:pt x="5995496" y="2954424"/>
                  </a:lnTo>
                  <a:lnTo>
                    <a:pt x="5921951" y="2954424"/>
                  </a:lnTo>
                  <a:lnTo>
                    <a:pt x="5942297" y="2938435"/>
                  </a:lnTo>
                  <a:close/>
                  <a:moveTo>
                    <a:pt x="23401865" y="2765564"/>
                  </a:moveTo>
                  <a:lnTo>
                    <a:pt x="23644964" y="2938435"/>
                  </a:lnTo>
                  <a:cubicBezTo>
                    <a:pt x="23834828" y="3080426"/>
                    <a:pt x="24021167" y="3226870"/>
                    <a:pt x="24203826" y="3377614"/>
                  </a:cubicBezTo>
                  <a:lnTo>
                    <a:pt x="24436428" y="3579099"/>
                  </a:lnTo>
                  <a:lnTo>
                    <a:pt x="24411888" y="3628190"/>
                  </a:lnTo>
                  <a:lnTo>
                    <a:pt x="23591821" y="3628190"/>
                  </a:lnTo>
                  <a:lnTo>
                    <a:pt x="23281185" y="3006923"/>
                  </a:lnTo>
                  <a:close/>
                  <a:moveTo>
                    <a:pt x="18677695" y="2385656"/>
                  </a:moveTo>
                  <a:lnTo>
                    <a:pt x="19497765" y="2385656"/>
                  </a:lnTo>
                  <a:lnTo>
                    <a:pt x="19808397" y="3006923"/>
                  </a:lnTo>
                  <a:lnTo>
                    <a:pt x="19497765" y="3628191"/>
                  </a:lnTo>
                  <a:lnTo>
                    <a:pt x="18677695" y="3628191"/>
                  </a:lnTo>
                  <a:lnTo>
                    <a:pt x="18367061" y="3006923"/>
                  </a:lnTo>
                  <a:close/>
                  <a:moveTo>
                    <a:pt x="16220651" y="2385656"/>
                  </a:moveTo>
                  <a:lnTo>
                    <a:pt x="17040721" y="2385656"/>
                  </a:lnTo>
                  <a:lnTo>
                    <a:pt x="17351353" y="3006924"/>
                  </a:lnTo>
                  <a:lnTo>
                    <a:pt x="17040721" y="3628192"/>
                  </a:lnTo>
                  <a:lnTo>
                    <a:pt x="16220651" y="3628192"/>
                  </a:lnTo>
                  <a:lnTo>
                    <a:pt x="15910015" y="3006924"/>
                  </a:lnTo>
                  <a:close/>
                  <a:moveTo>
                    <a:pt x="21134741" y="2385654"/>
                  </a:moveTo>
                  <a:lnTo>
                    <a:pt x="21954825" y="2385654"/>
                  </a:lnTo>
                  <a:lnTo>
                    <a:pt x="22265465" y="3006923"/>
                  </a:lnTo>
                  <a:lnTo>
                    <a:pt x="21954825" y="3628191"/>
                  </a:lnTo>
                  <a:lnTo>
                    <a:pt x="21134741" y="3628191"/>
                  </a:lnTo>
                  <a:lnTo>
                    <a:pt x="20824105" y="3006923"/>
                  </a:lnTo>
                  <a:close/>
                  <a:moveTo>
                    <a:pt x="8861000" y="2385644"/>
                  </a:moveTo>
                  <a:lnTo>
                    <a:pt x="9681071" y="2385644"/>
                  </a:lnTo>
                  <a:lnTo>
                    <a:pt x="9991706" y="3006911"/>
                  </a:lnTo>
                  <a:lnTo>
                    <a:pt x="9681071" y="3628180"/>
                  </a:lnTo>
                  <a:lnTo>
                    <a:pt x="8861000" y="3628180"/>
                  </a:lnTo>
                  <a:lnTo>
                    <a:pt x="8550365" y="3006911"/>
                  </a:lnTo>
                  <a:close/>
                  <a:moveTo>
                    <a:pt x="6741212" y="2385644"/>
                  </a:moveTo>
                  <a:lnTo>
                    <a:pt x="7224020" y="2385644"/>
                  </a:lnTo>
                  <a:lnTo>
                    <a:pt x="7534655" y="3006911"/>
                  </a:lnTo>
                  <a:lnTo>
                    <a:pt x="7224020" y="3628180"/>
                  </a:lnTo>
                  <a:lnTo>
                    <a:pt x="6403949" y="3628180"/>
                  </a:lnTo>
                  <a:lnTo>
                    <a:pt x="6093315" y="3006911"/>
                  </a:lnTo>
                  <a:lnTo>
                    <a:pt x="6229764" y="2734013"/>
                  </a:lnTo>
                  <a:lnTo>
                    <a:pt x="6522306" y="2525981"/>
                  </a:lnTo>
                  <a:close/>
                  <a:moveTo>
                    <a:pt x="13775098" y="2385643"/>
                  </a:moveTo>
                  <a:lnTo>
                    <a:pt x="14595170" y="2385643"/>
                  </a:lnTo>
                  <a:lnTo>
                    <a:pt x="14905805" y="3006910"/>
                  </a:lnTo>
                  <a:lnTo>
                    <a:pt x="14595170" y="3628180"/>
                  </a:lnTo>
                  <a:lnTo>
                    <a:pt x="13775098" y="3628180"/>
                  </a:lnTo>
                  <a:lnTo>
                    <a:pt x="13464466" y="3006910"/>
                  </a:lnTo>
                  <a:close/>
                  <a:moveTo>
                    <a:pt x="11318049" y="2385643"/>
                  </a:moveTo>
                  <a:lnTo>
                    <a:pt x="12138120" y="2385643"/>
                  </a:lnTo>
                  <a:lnTo>
                    <a:pt x="12448754" y="3006910"/>
                  </a:lnTo>
                  <a:lnTo>
                    <a:pt x="12138120" y="3628180"/>
                  </a:lnTo>
                  <a:lnTo>
                    <a:pt x="11318049" y="3628180"/>
                  </a:lnTo>
                  <a:lnTo>
                    <a:pt x="11007414" y="3006910"/>
                  </a:lnTo>
                  <a:close/>
                  <a:moveTo>
                    <a:pt x="7362849" y="2003005"/>
                  </a:moveTo>
                  <a:lnTo>
                    <a:pt x="7224020" y="2280661"/>
                  </a:lnTo>
                  <a:lnTo>
                    <a:pt x="6904969" y="2280661"/>
                  </a:lnTo>
                  <a:lnTo>
                    <a:pt x="7122535" y="2141182"/>
                  </a:lnTo>
                  <a:close/>
                  <a:moveTo>
                    <a:pt x="22219221" y="2000020"/>
                  </a:moveTo>
                  <a:lnTo>
                    <a:pt x="22464725" y="2141182"/>
                  </a:lnTo>
                  <a:cubicBezTo>
                    <a:pt x="22668068" y="2264736"/>
                    <a:pt x="22868196" y="2393054"/>
                    <a:pt x="23064954" y="2525981"/>
                  </a:cubicBezTo>
                  <a:lnTo>
                    <a:pt x="23310344" y="2700481"/>
                  </a:lnTo>
                  <a:lnTo>
                    <a:pt x="23183365" y="2954433"/>
                  </a:lnTo>
                  <a:lnTo>
                    <a:pt x="22363285" y="2954433"/>
                  </a:lnTo>
                  <a:lnTo>
                    <a:pt x="22052647" y="2333166"/>
                  </a:lnTo>
                  <a:close/>
                  <a:moveTo>
                    <a:pt x="17449173" y="1711895"/>
                  </a:moveTo>
                  <a:lnTo>
                    <a:pt x="18269245" y="1711895"/>
                  </a:lnTo>
                  <a:lnTo>
                    <a:pt x="18579877" y="2333168"/>
                  </a:lnTo>
                  <a:lnTo>
                    <a:pt x="18269245" y="2954433"/>
                  </a:lnTo>
                  <a:lnTo>
                    <a:pt x="17449173" y="2954433"/>
                  </a:lnTo>
                  <a:lnTo>
                    <a:pt x="17138541" y="2333168"/>
                  </a:lnTo>
                  <a:close/>
                  <a:moveTo>
                    <a:pt x="14992129" y="1711895"/>
                  </a:moveTo>
                  <a:lnTo>
                    <a:pt x="15812201" y="1711895"/>
                  </a:lnTo>
                  <a:lnTo>
                    <a:pt x="16122837" y="2333168"/>
                  </a:lnTo>
                  <a:lnTo>
                    <a:pt x="15812201" y="2954434"/>
                  </a:lnTo>
                  <a:lnTo>
                    <a:pt x="14992129" y="2954434"/>
                  </a:lnTo>
                  <a:lnTo>
                    <a:pt x="14681494" y="2333168"/>
                  </a:lnTo>
                  <a:close/>
                  <a:moveTo>
                    <a:pt x="19906217" y="1711894"/>
                  </a:moveTo>
                  <a:lnTo>
                    <a:pt x="20726289" y="1711894"/>
                  </a:lnTo>
                  <a:lnTo>
                    <a:pt x="21036923" y="2333167"/>
                  </a:lnTo>
                  <a:lnTo>
                    <a:pt x="20726289" y="2954433"/>
                  </a:lnTo>
                  <a:lnTo>
                    <a:pt x="19906217" y="2954433"/>
                  </a:lnTo>
                  <a:lnTo>
                    <a:pt x="19595585" y="2333167"/>
                  </a:lnTo>
                  <a:close/>
                  <a:moveTo>
                    <a:pt x="10089524" y="1711885"/>
                  </a:moveTo>
                  <a:lnTo>
                    <a:pt x="10909596" y="1711885"/>
                  </a:lnTo>
                  <a:lnTo>
                    <a:pt x="11220230" y="2333155"/>
                  </a:lnTo>
                  <a:lnTo>
                    <a:pt x="10909596" y="2954423"/>
                  </a:lnTo>
                  <a:lnTo>
                    <a:pt x="10089524" y="2954423"/>
                  </a:lnTo>
                  <a:lnTo>
                    <a:pt x="9778890" y="2333155"/>
                  </a:lnTo>
                  <a:close/>
                  <a:moveTo>
                    <a:pt x="7880567" y="1711885"/>
                  </a:moveTo>
                  <a:lnTo>
                    <a:pt x="8452545" y="1711885"/>
                  </a:lnTo>
                  <a:lnTo>
                    <a:pt x="8763180" y="2333156"/>
                  </a:lnTo>
                  <a:lnTo>
                    <a:pt x="8452545" y="2954423"/>
                  </a:lnTo>
                  <a:lnTo>
                    <a:pt x="7632473" y="2954423"/>
                  </a:lnTo>
                  <a:lnTo>
                    <a:pt x="7321840" y="2333156"/>
                  </a:lnTo>
                  <a:lnTo>
                    <a:pt x="7536974" y="1902885"/>
                  </a:lnTo>
                  <a:lnTo>
                    <a:pt x="7742053" y="1784967"/>
                  </a:lnTo>
                  <a:close/>
                  <a:moveTo>
                    <a:pt x="12546574" y="1711883"/>
                  </a:moveTo>
                  <a:lnTo>
                    <a:pt x="13366646" y="1711883"/>
                  </a:lnTo>
                  <a:lnTo>
                    <a:pt x="13677278" y="2333155"/>
                  </a:lnTo>
                  <a:lnTo>
                    <a:pt x="13366646" y="2954423"/>
                  </a:lnTo>
                  <a:lnTo>
                    <a:pt x="12546574" y="2954423"/>
                  </a:lnTo>
                  <a:lnTo>
                    <a:pt x="12235938" y="2333155"/>
                  </a:lnTo>
                  <a:close/>
                  <a:moveTo>
                    <a:pt x="8572103" y="1368539"/>
                  </a:moveTo>
                  <a:lnTo>
                    <a:pt x="8452545" y="1607655"/>
                  </a:lnTo>
                  <a:lnTo>
                    <a:pt x="8079310" y="1607655"/>
                  </a:lnTo>
                  <a:lnTo>
                    <a:pt x="8379930" y="1458266"/>
                  </a:lnTo>
                  <a:close/>
                  <a:moveTo>
                    <a:pt x="20978174" y="1351272"/>
                  </a:moveTo>
                  <a:lnTo>
                    <a:pt x="21207331" y="1458266"/>
                  </a:lnTo>
                  <a:cubicBezTo>
                    <a:pt x="21422913" y="1562144"/>
                    <a:pt x="21635590" y="1671096"/>
                    <a:pt x="21845207" y="1784967"/>
                  </a:cubicBezTo>
                  <a:lnTo>
                    <a:pt x="22122859" y="1944613"/>
                  </a:lnTo>
                  <a:lnTo>
                    <a:pt x="21954825" y="2280671"/>
                  </a:lnTo>
                  <a:lnTo>
                    <a:pt x="21134741" y="2280671"/>
                  </a:lnTo>
                  <a:lnTo>
                    <a:pt x="20824109" y="1659404"/>
                  </a:lnTo>
                  <a:close/>
                  <a:moveTo>
                    <a:pt x="18677697" y="1038139"/>
                  </a:moveTo>
                  <a:lnTo>
                    <a:pt x="19497769" y="1038139"/>
                  </a:lnTo>
                  <a:lnTo>
                    <a:pt x="19808401" y="1659405"/>
                  </a:lnTo>
                  <a:lnTo>
                    <a:pt x="19497769" y="2280671"/>
                  </a:lnTo>
                  <a:lnTo>
                    <a:pt x="18677697" y="2280671"/>
                  </a:lnTo>
                  <a:lnTo>
                    <a:pt x="18367065" y="1659405"/>
                  </a:lnTo>
                  <a:close/>
                  <a:moveTo>
                    <a:pt x="16220653" y="1038139"/>
                  </a:moveTo>
                  <a:lnTo>
                    <a:pt x="17040721" y="1038139"/>
                  </a:lnTo>
                  <a:lnTo>
                    <a:pt x="17351357" y="1659405"/>
                  </a:lnTo>
                  <a:lnTo>
                    <a:pt x="17040721" y="2280671"/>
                  </a:lnTo>
                  <a:lnTo>
                    <a:pt x="16220653" y="2280671"/>
                  </a:lnTo>
                  <a:lnTo>
                    <a:pt x="15910019" y="1659405"/>
                  </a:lnTo>
                  <a:close/>
                  <a:moveTo>
                    <a:pt x="9338439" y="1038127"/>
                  </a:moveTo>
                  <a:lnTo>
                    <a:pt x="9681071" y="1038127"/>
                  </a:lnTo>
                  <a:lnTo>
                    <a:pt x="9991706" y="1659394"/>
                  </a:lnTo>
                  <a:lnTo>
                    <a:pt x="9681071" y="2280661"/>
                  </a:lnTo>
                  <a:lnTo>
                    <a:pt x="8861000" y="2280661"/>
                  </a:lnTo>
                  <a:lnTo>
                    <a:pt x="8550365" y="1659394"/>
                  </a:lnTo>
                  <a:lnTo>
                    <a:pt x="8732935" y="1294255"/>
                  </a:lnTo>
                  <a:lnTo>
                    <a:pt x="9035237" y="1162008"/>
                  </a:lnTo>
                  <a:close/>
                  <a:moveTo>
                    <a:pt x="13775098" y="1038126"/>
                  </a:moveTo>
                  <a:lnTo>
                    <a:pt x="14595170" y="1038126"/>
                  </a:lnTo>
                  <a:lnTo>
                    <a:pt x="14905805" y="1659393"/>
                  </a:lnTo>
                  <a:lnTo>
                    <a:pt x="14595170" y="2280660"/>
                  </a:lnTo>
                  <a:lnTo>
                    <a:pt x="13775098" y="2280660"/>
                  </a:lnTo>
                  <a:lnTo>
                    <a:pt x="13464466" y="1659393"/>
                  </a:lnTo>
                  <a:close/>
                  <a:moveTo>
                    <a:pt x="11318049" y="1038126"/>
                  </a:moveTo>
                  <a:lnTo>
                    <a:pt x="12138120" y="1038126"/>
                  </a:lnTo>
                  <a:lnTo>
                    <a:pt x="12448754" y="1659394"/>
                  </a:lnTo>
                  <a:lnTo>
                    <a:pt x="12138120" y="2280660"/>
                  </a:lnTo>
                  <a:lnTo>
                    <a:pt x="11318049" y="2280660"/>
                  </a:lnTo>
                  <a:lnTo>
                    <a:pt x="11007414" y="1659394"/>
                  </a:lnTo>
                  <a:close/>
                  <a:moveTo>
                    <a:pt x="9697679" y="900683"/>
                  </a:moveTo>
                  <a:lnTo>
                    <a:pt x="9681071" y="933899"/>
                  </a:lnTo>
                  <a:lnTo>
                    <a:pt x="9610307" y="933899"/>
                  </a:lnTo>
                  <a:close/>
                  <a:moveTo>
                    <a:pt x="19676160" y="825251"/>
                  </a:moveTo>
                  <a:lnTo>
                    <a:pt x="19880216" y="897123"/>
                  </a:lnTo>
                  <a:cubicBezTo>
                    <a:pt x="20106799" y="980085"/>
                    <a:pt x="20330786" y="1068432"/>
                    <a:pt x="20552023" y="1162008"/>
                  </a:cubicBezTo>
                  <a:lnTo>
                    <a:pt x="20877850" y="1304547"/>
                  </a:lnTo>
                  <a:lnTo>
                    <a:pt x="20726291" y="1607664"/>
                  </a:lnTo>
                  <a:lnTo>
                    <a:pt x="19906219" y="1607664"/>
                  </a:lnTo>
                  <a:lnTo>
                    <a:pt x="19595587" y="986398"/>
                  </a:lnTo>
                  <a:close/>
                  <a:moveTo>
                    <a:pt x="10975934" y="497798"/>
                  </a:moveTo>
                  <a:lnTo>
                    <a:pt x="11220230" y="986388"/>
                  </a:lnTo>
                  <a:lnTo>
                    <a:pt x="10909596" y="1607655"/>
                  </a:lnTo>
                  <a:lnTo>
                    <a:pt x="10089524" y="1607655"/>
                  </a:lnTo>
                  <a:lnTo>
                    <a:pt x="9778890" y="986388"/>
                  </a:lnTo>
                  <a:lnTo>
                    <a:pt x="9848420" y="847328"/>
                  </a:lnTo>
                  <a:lnTo>
                    <a:pt x="10048846" y="776735"/>
                  </a:lnTo>
                  <a:cubicBezTo>
                    <a:pt x="10277985" y="699194"/>
                    <a:pt x="10509642" y="627115"/>
                    <a:pt x="10743661" y="560652"/>
                  </a:cubicBezTo>
                  <a:close/>
                  <a:moveTo>
                    <a:pt x="18436742" y="451992"/>
                  </a:moveTo>
                  <a:lnTo>
                    <a:pt x="18490817" y="465188"/>
                  </a:lnTo>
                  <a:cubicBezTo>
                    <a:pt x="18845333" y="556401"/>
                    <a:pt x="19194706" y="660424"/>
                    <a:pt x="19538415" y="776735"/>
                  </a:cubicBezTo>
                  <a:lnTo>
                    <a:pt x="19570675" y="788098"/>
                  </a:lnTo>
                  <a:lnTo>
                    <a:pt x="19497769" y="933910"/>
                  </a:lnTo>
                  <a:lnTo>
                    <a:pt x="18677701" y="933910"/>
                  </a:lnTo>
                  <a:close/>
                  <a:moveTo>
                    <a:pt x="17449177" y="365134"/>
                  </a:moveTo>
                  <a:lnTo>
                    <a:pt x="18074289" y="365134"/>
                  </a:lnTo>
                  <a:lnTo>
                    <a:pt x="18134608" y="378265"/>
                  </a:lnTo>
                  <a:lnTo>
                    <a:pt x="18295436" y="417510"/>
                  </a:lnTo>
                  <a:lnTo>
                    <a:pt x="18579881" y="986399"/>
                  </a:lnTo>
                  <a:lnTo>
                    <a:pt x="18269247" y="1607665"/>
                  </a:lnTo>
                  <a:lnTo>
                    <a:pt x="17449177" y="1607665"/>
                  </a:lnTo>
                  <a:lnTo>
                    <a:pt x="17138543" y="986399"/>
                  </a:lnTo>
                  <a:close/>
                  <a:moveTo>
                    <a:pt x="14992133" y="365134"/>
                  </a:moveTo>
                  <a:lnTo>
                    <a:pt x="15812203" y="365134"/>
                  </a:lnTo>
                  <a:lnTo>
                    <a:pt x="16122837" y="986399"/>
                  </a:lnTo>
                  <a:lnTo>
                    <a:pt x="15812203" y="1607665"/>
                  </a:lnTo>
                  <a:lnTo>
                    <a:pt x="14992133" y="1607665"/>
                  </a:lnTo>
                  <a:lnTo>
                    <a:pt x="14681498" y="986399"/>
                  </a:lnTo>
                  <a:close/>
                  <a:moveTo>
                    <a:pt x="12546574" y="365121"/>
                  </a:moveTo>
                  <a:lnTo>
                    <a:pt x="13366646" y="365121"/>
                  </a:lnTo>
                  <a:lnTo>
                    <a:pt x="13677278" y="986388"/>
                  </a:lnTo>
                  <a:lnTo>
                    <a:pt x="13366646" y="1607654"/>
                  </a:lnTo>
                  <a:lnTo>
                    <a:pt x="12546574" y="1607654"/>
                  </a:lnTo>
                  <a:lnTo>
                    <a:pt x="12235938" y="986388"/>
                  </a:lnTo>
                  <a:close/>
                  <a:moveTo>
                    <a:pt x="17436683" y="235163"/>
                  </a:moveTo>
                  <a:lnTo>
                    <a:pt x="17567131" y="260156"/>
                  </a:lnTo>
                  <a:lnTo>
                    <a:pt x="17449179" y="260156"/>
                  </a:lnTo>
                  <a:close/>
                  <a:moveTo>
                    <a:pt x="12389881" y="194885"/>
                  </a:moveTo>
                  <a:lnTo>
                    <a:pt x="12448754" y="312631"/>
                  </a:lnTo>
                  <a:lnTo>
                    <a:pt x="12138120" y="933898"/>
                  </a:lnTo>
                  <a:lnTo>
                    <a:pt x="11318049" y="933898"/>
                  </a:lnTo>
                  <a:lnTo>
                    <a:pt x="11085213" y="468227"/>
                  </a:lnTo>
                  <a:lnTo>
                    <a:pt x="11096443" y="465188"/>
                  </a:lnTo>
                  <a:cubicBezTo>
                    <a:pt x="11450958" y="373975"/>
                    <a:pt x="11810616" y="295573"/>
                    <a:pt x="12174892" y="230504"/>
                  </a:cubicBezTo>
                  <a:close/>
                  <a:moveTo>
                    <a:pt x="13467065" y="59303"/>
                  </a:moveTo>
                  <a:lnTo>
                    <a:pt x="13366646" y="260143"/>
                  </a:lnTo>
                  <a:lnTo>
                    <a:pt x="12546574" y="260143"/>
                  </a:lnTo>
                  <a:lnTo>
                    <a:pt x="12504453" y="175903"/>
                  </a:lnTo>
                  <a:lnTo>
                    <a:pt x="12540689" y="169899"/>
                  </a:lnTo>
                  <a:cubicBezTo>
                    <a:pt x="12785554" y="132485"/>
                    <a:pt x="13032395" y="101073"/>
                    <a:pt x="13281056" y="75820"/>
                  </a:cubicBezTo>
                  <a:close/>
                  <a:moveTo>
                    <a:pt x="16040243" y="52203"/>
                  </a:moveTo>
                  <a:lnTo>
                    <a:pt x="16306205" y="75820"/>
                  </a:lnTo>
                  <a:cubicBezTo>
                    <a:pt x="16554866" y="101073"/>
                    <a:pt x="16801707" y="132485"/>
                    <a:pt x="17046572" y="169899"/>
                  </a:cubicBezTo>
                  <a:lnTo>
                    <a:pt x="17301067" y="212064"/>
                  </a:lnTo>
                  <a:lnTo>
                    <a:pt x="17351357" y="312644"/>
                  </a:lnTo>
                  <a:lnTo>
                    <a:pt x="17040725" y="933910"/>
                  </a:lnTo>
                  <a:lnTo>
                    <a:pt x="16220657" y="933910"/>
                  </a:lnTo>
                  <a:lnTo>
                    <a:pt x="15910021" y="312644"/>
                  </a:lnTo>
                  <a:close/>
                  <a:moveTo>
                    <a:pt x="14862212" y="310"/>
                  </a:moveTo>
                  <a:lnTo>
                    <a:pt x="15175464" y="4274"/>
                  </a:lnTo>
                  <a:cubicBezTo>
                    <a:pt x="15302351" y="7488"/>
                    <a:pt x="15428841" y="12301"/>
                    <a:pt x="15554915" y="18691"/>
                  </a:cubicBezTo>
                  <a:lnTo>
                    <a:pt x="15921329" y="41911"/>
                  </a:lnTo>
                  <a:lnTo>
                    <a:pt x="15812205" y="260156"/>
                  </a:lnTo>
                  <a:lnTo>
                    <a:pt x="14992135" y="260156"/>
                  </a:lnTo>
                  <a:close/>
                  <a:moveTo>
                    <a:pt x="14749489" y="0"/>
                  </a:moveTo>
                  <a:lnTo>
                    <a:pt x="14905805" y="312631"/>
                  </a:lnTo>
                  <a:lnTo>
                    <a:pt x="14595170" y="933898"/>
                  </a:lnTo>
                  <a:lnTo>
                    <a:pt x="13775098" y="933898"/>
                  </a:lnTo>
                  <a:lnTo>
                    <a:pt x="13464466" y="312631"/>
                  </a:lnTo>
                  <a:lnTo>
                    <a:pt x="13596894" y="47774"/>
                  </a:lnTo>
                  <a:lnTo>
                    <a:pt x="13655394" y="42579"/>
                  </a:lnTo>
                  <a:cubicBezTo>
                    <a:pt x="13905837" y="23523"/>
                    <a:pt x="14158023" y="10703"/>
                    <a:pt x="14411798" y="42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551" name="グループ化 550">
              <a:extLst>
                <a:ext uri="{FF2B5EF4-FFF2-40B4-BE49-F238E27FC236}">
                  <a16:creationId xmlns:a16="http://schemas.microsoft.com/office/drawing/2014/main" id="{3160F75E-2F26-4748-A2BF-AAC93EDA05DC}"/>
                </a:ext>
              </a:extLst>
            </p:cNvPr>
            <p:cNvGrpSpPr/>
            <p:nvPr/>
          </p:nvGrpSpPr>
          <p:grpSpPr>
            <a:xfrm rot="11700000">
              <a:off x="8378080" y="263657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32" name="フリーフォーム: 図形 1431">
                <a:extLst>
                  <a:ext uri="{FF2B5EF4-FFF2-40B4-BE49-F238E27FC236}">
                    <a16:creationId xmlns:a16="http://schemas.microsoft.com/office/drawing/2014/main" id="{C9F31958-3D7B-4753-A16B-5F80AC85FDE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3" name="フリーフォーム: 図形 1432">
                <a:extLst>
                  <a:ext uri="{FF2B5EF4-FFF2-40B4-BE49-F238E27FC236}">
                    <a16:creationId xmlns:a16="http://schemas.microsoft.com/office/drawing/2014/main" id="{33BA0834-5B39-455B-A65A-811D52814BF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4" name="フリーフォーム: 図形 1433">
                <a:extLst>
                  <a:ext uri="{FF2B5EF4-FFF2-40B4-BE49-F238E27FC236}">
                    <a16:creationId xmlns:a16="http://schemas.microsoft.com/office/drawing/2014/main" id="{C9FEB055-8877-4742-9576-2A24908661B1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5" name="フリーフォーム: 図形 1434">
                <a:extLst>
                  <a:ext uri="{FF2B5EF4-FFF2-40B4-BE49-F238E27FC236}">
                    <a16:creationId xmlns:a16="http://schemas.microsoft.com/office/drawing/2014/main" id="{B88EA43F-8022-4F0C-82F1-452FA906358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6" name="フリーフォーム: 図形 1435">
                <a:extLst>
                  <a:ext uri="{FF2B5EF4-FFF2-40B4-BE49-F238E27FC236}">
                    <a16:creationId xmlns:a16="http://schemas.microsoft.com/office/drawing/2014/main" id="{D4F1E4D7-6E5F-4E53-9013-300458E00A5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7" name="フリーフォーム: 図形 1436">
                <a:extLst>
                  <a:ext uri="{FF2B5EF4-FFF2-40B4-BE49-F238E27FC236}">
                    <a16:creationId xmlns:a16="http://schemas.microsoft.com/office/drawing/2014/main" id="{95200BFD-A45F-4743-8FDB-1BAA1ECE2AB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8" name="フリーフォーム: 図形 1437">
                <a:extLst>
                  <a:ext uri="{FF2B5EF4-FFF2-40B4-BE49-F238E27FC236}">
                    <a16:creationId xmlns:a16="http://schemas.microsoft.com/office/drawing/2014/main" id="{2D3B4036-41B9-4170-B150-B42761B9645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9" name="フリーフォーム: 図形 1438">
                <a:extLst>
                  <a:ext uri="{FF2B5EF4-FFF2-40B4-BE49-F238E27FC236}">
                    <a16:creationId xmlns:a16="http://schemas.microsoft.com/office/drawing/2014/main" id="{8A02723F-7DFB-462C-B7D7-FEA41FE1EC44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0" name="フリーフォーム: 図形 1439">
                <a:extLst>
                  <a:ext uri="{FF2B5EF4-FFF2-40B4-BE49-F238E27FC236}">
                    <a16:creationId xmlns:a16="http://schemas.microsoft.com/office/drawing/2014/main" id="{20249770-96F2-4135-9537-BCF42EA90C3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1" name="フリーフォーム: 図形 1440">
                <a:extLst>
                  <a:ext uri="{FF2B5EF4-FFF2-40B4-BE49-F238E27FC236}">
                    <a16:creationId xmlns:a16="http://schemas.microsoft.com/office/drawing/2014/main" id="{4FF0B794-A444-426F-98FE-E3126FCE081E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2" name="フリーフォーム: 図形 1441">
                <a:extLst>
                  <a:ext uri="{FF2B5EF4-FFF2-40B4-BE49-F238E27FC236}">
                    <a16:creationId xmlns:a16="http://schemas.microsoft.com/office/drawing/2014/main" id="{BEF2EFE3-A1F5-4AB2-81DF-A97EACE56B65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3" name="楕円 1442">
                <a:extLst>
                  <a:ext uri="{FF2B5EF4-FFF2-40B4-BE49-F238E27FC236}">
                    <a16:creationId xmlns:a16="http://schemas.microsoft.com/office/drawing/2014/main" id="{1F5B4F68-25EB-4698-A9CA-377919913031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4" name="楕円 1443">
                <a:extLst>
                  <a:ext uri="{FF2B5EF4-FFF2-40B4-BE49-F238E27FC236}">
                    <a16:creationId xmlns:a16="http://schemas.microsoft.com/office/drawing/2014/main" id="{14CC31C6-64A6-4CD7-99EA-2CA61BB741BE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5" name="フリーフォーム: 図形 1444">
                <a:extLst>
                  <a:ext uri="{FF2B5EF4-FFF2-40B4-BE49-F238E27FC236}">
                    <a16:creationId xmlns:a16="http://schemas.microsoft.com/office/drawing/2014/main" id="{3BE6602F-D584-4086-A6E8-554CF57C176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6" name="フリーフォーム: 図形 1445">
                <a:extLst>
                  <a:ext uri="{FF2B5EF4-FFF2-40B4-BE49-F238E27FC236}">
                    <a16:creationId xmlns:a16="http://schemas.microsoft.com/office/drawing/2014/main" id="{46EBBC26-CEE3-45C7-9CC7-F78FF5364FE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7" name="星: 12 pt 1446">
                <a:extLst>
                  <a:ext uri="{FF2B5EF4-FFF2-40B4-BE49-F238E27FC236}">
                    <a16:creationId xmlns:a16="http://schemas.microsoft.com/office/drawing/2014/main" id="{41E36AB8-4612-4597-B8BE-08F4FDA5830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8" name="楕円 1447">
                <a:extLst>
                  <a:ext uri="{FF2B5EF4-FFF2-40B4-BE49-F238E27FC236}">
                    <a16:creationId xmlns:a16="http://schemas.microsoft.com/office/drawing/2014/main" id="{082C68CC-459C-4229-8131-8FA2252C5A4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49" name="楕円 1448">
                <a:extLst>
                  <a:ext uri="{FF2B5EF4-FFF2-40B4-BE49-F238E27FC236}">
                    <a16:creationId xmlns:a16="http://schemas.microsoft.com/office/drawing/2014/main" id="{5FE5A542-85FF-4B9F-A029-407EAF84B37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50" name="楕円 1449">
                <a:extLst>
                  <a:ext uri="{FF2B5EF4-FFF2-40B4-BE49-F238E27FC236}">
                    <a16:creationId xmlns:a16="http://schemas.microsoft.com/office/drawing/2014/main" id="{7C229E75-D96C-418B-B9D6-DCDF31AB004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2" name="グループ化 551">
              <a:extLst>
                <a:ext uri="{FF2B5EF4-FFF2-40B4-BE49-F238E27FC236}">
                  <a16:creationId xmlns:a16="http://schemas.microsoft.com/office/drawing/2014/main" id="{AFCB88A2-8746-4BC8-A128-E96DA41926F1}"/>
                </a:ext>
              </a:extLst>
            </p:cNvPr>
            <p:cNvGrpSpPr/>
            <p:nvPr/>
          </p:nvGrpSpPr>
          <p:grpSpPr>
            <a:xfrm rot="3600000">
              <a:off x="7611089" y="2870142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13" name="フリーフォーム: 図形 1412">
                <a:extLst>
                  <a:ext uri="{FF2B5EF4-FFF2-40B4-BE49-F238E27FC236}">
                    <a16:creationId xmlns:a16="http://schemas.microsoft.com/office/drawing/2014/main" id="{4F9E9291-DE10-46FB-BC1D-CE9DF99A1B0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4" name="フリーフォーム: 図形 1413">
                <a:extLst>
                  <a:ext uri="{FF2B5EF4-FFF2-40B4-BE49-F238E27FC236}">
                    <a16:creationId xmlns:a16="http://schemas.microsoft.com/office/drawing/2014/main" id="{3AF593FC-BCB4-4708-9C0E-BF3C3351933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5" name="フリーフォーム: 図形 1414">
                <a:extLst>
                  <a:ext uri="{FF2B5EF4-FFF2-40B4-BE49-F238E27FC236}">
                    <a16:creationId xmlns:a16="http://schemas.microsoft.com/office/drawing/2014/main" id="{2C7B1BA6-3357-4580-91E1-62A53E55C4B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6" name="フリーフォーム: 図形 1415">
                <a:extLst>
                  <a:ext uri="{FF2B5EF4-FFF2-40B4-BE49-F238E27FC236}">
                    <a16:creationId xmlns:a16="http://schemas.microsoft.com/office/drawing/2014/main" id="{DF855990-9A05-4300-880C-6CC68065042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7" name="フリーフォーム: 図形 1416">
                <a:extLst>
                  <a:ext uri="{FF2B5EF4-FFF2-40B4-BE49-F238E27FC236}">
                    <a16:creationId xmlns:a16="http://schemas.microsoft.com/office/drawing/2014/main" id="{79831178-2070-48A8-8DEE-34D1C898D98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8" name="フリーフォーム: 図形 1417">
                <a:extLst>
                  <a:ext uri="{FF2B5EF4-FFF2-40B4-BE49-F238E27FC236}">
                    <a16:creationId xmlns:a16="http://schemas.microsoft.com/office/drawing/2014/main" id="{1B3928BB-8141-4BEC-B88E-1F3C6C8BFB1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9" name="フリーフォーム: 図形 1418">
                <a:extLst>
                  <a:ext uri="{FF2B5EF4-FFF2-40B4-BE49-F238E27FC236}">
                    <a16:creationId xmlns:a16="http://schemas.microsoft.com/office/drawing/2014/main" id="{E7EC3822-2BBC-4515-BC4E-80CE5F7F152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0" name="フリーフォーム: 図形 1419">
                <a:extLst>
                  <a:ext uri="{FF2B5EF4-FFF2-40B4-BE49-F238E27FC236}">
                    <a16:creationId xmlns:a16="http://schemas.microsoft.com/office/drawing/2014/main" id="{51457C63-D794-4E7F-8E00-C8AEC43AD41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1" name="フリーフォーム: 図形 1420">
                <a:extLst>
                  <a:ext uri="{FF2B5EF4-FFF2-40B4-BE49-F238E27FC236}">
                    <a16:creationId xmlns:a16="http://schemas.microsoft.com/office/drawing/2014/main" id="{A4D7C5C9-0894-45AD-B181-C64F73B35DB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2" name="フリーフォーム: 図形 1421">
                <a:extLst>
                  <a:ext uri="{FF2B5EF4-FFF2-40B4-BE49-F238E27FC236}">
                    <a16:creationId xmlns:a16="http://schemas.microsoft.com/office/drawing/2014/main" id="{4E5EBD2D-BCAE-4476-8D81-D8A1CCD0B0C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3" name="フリーフォーム: 図形 1422">
                <a:extLst>
                  <a:ext uri="{FF2B5EF4-FFF2-40B4-BE49-F238E27FC236}">
                    <a16:creationId xmlns:a16="http://schemas.microsoft.com/office/drawing/2014/main" id="{03CF3285-F31D-4914-9FC5-E8B8CACABA0C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4" name="楕円 1423">
                <a:extLst>
                  <a:ext uri="{FF2B5EF4-FFF2-40B4-BE49-F238E27FC236}">
                    <a16:creationId xmlns:a16="http://schemas.microsoft.com/office/drawing/2014/main" id="{D2B75E97-20CE-4CE6-ADA2-46CC725A56F6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5" name="楕円 1424">
                <a:extLst>
                  <a:ext uri="{FF2B5EF4-FFF2-40B4-BE49-F238E27FC236}">
                    <a16:creationId xmlns:a16="http://schemas.microsoft.com/office/drawing/2014/main" id="{71372023-050A-470A-A250-A39C37DA5FE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6" name="フリーフォーム: 図形 1425">
                <a:extLst>
                  <a:ext uri="{FF2B5EF4-FFF2-40B4-BE49-F238E27FC236}">
                    <a16:creationId xmlns:a16="http://schemas.microsoft.com/office/drawing/2014/main" id="{15612396-5B55-4995-A324-2791320066B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7" name="フリーフォーム: 図形 1426">
                <a:extLst>
                  <a:ext uri="{FF2B5EF4-FFF2-40B4-BE49-F238E27FC236}">
                    <a16:creationId xmlns:a16="http://schemas.microsoft.com/office/drawing/2014/main" id="{849B5B72-D3F5-4512-84B2-A5222F4C92CB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8" name="星: 12 pt 1427">
                <a:extLst>
                  <a:ext uri="{FF2B5EF4-FFF2-40B4-BE49-F238E27FC236}">
                    <a16:creationId xmlns:a16="http://schemas.microsoft.com/office/drawing/2014/main" id="{5BB866F1-EBEE-48D0-950E-B531B2EF3F2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9" name="楕円 1428">
                <a:extLst>
                  <a:ext uri="{FF2B5EF4-FFF2-40B4-BE49-F238E27FC236}">
                    <a16:creationId xmlns:a16="http://schemas.microsoft.com/office/drawing/2014/main" id="{317A483B-A769-4D22-9FC8-93FAE4CDA1E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30" name="楕円 1429">
                <a:extLst>
                  <a:ext uri="{FF2B5EF4-FFF2-40B4-BE49-F238E27FC236}">
                    <a16:creationId xmlns:a16="http://schemas.microsoft.com/office/drawing/2014/main" id="{AA32598F-D05D-4754-8883-F16DBFEF2DB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31" name="楕円 1430">
                <a:extLst>
                  <a:ext uri="{FF2B5EF4-FFF2-40B4-BE49-F238E27FC236}">
                    <a16:creationId xmlns:a16="http://schemas.microsoft.com/office/drawing/2014/main" id="{83F81E8E-8CB0-4053-8C60-B37E58C96371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3" name="グループ化 552">
              <a:extLst>
                <a:ext uri="{FF2B5EF4-FFF2-40B4-BE49-F238E27FC236}">
                  <a16:creationId xmlns:a16="http://schemas.microsoft.com/office/drawing/2014/main" id="{7243B020-CFC7-444A-BF31-2D5A8EBCB694}"/>
                </a:ext>
              </a:extLst>
            </p:cNvPr>
            <p:cNvGrpSpPr/>
            <p:nvPr/>
          </p:nvGrpSpPr>
          <p:grpSpPr>
            <a:xfrm rot="6268806">
              <a:off x="6776188" y="1844097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94" name="フリーフォーム: 図形 1393">
                <a:extLst>
                  <a:ext uri="{FF2B5EF4-FFF2-40B4-BE49-F238E27FC236}">
                    <a16:creationId xmlns:a16="http://schemas.microsoft.com/office/drawing/2014/main" id="{066DEC70-639E-43F2-B175-99880BB902E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5" name="フリーフォーム: 図形 1394">
                <a:extLst>
                  <a:ext uri="{FF2B5EF4-FFF2-40B4-BE49-F238E27FC236}">
                    <a16:creationId xmlns:a16="http://schemas.microsoft.com/office/drawing/2014/main" id="{949F48F5-C567-403C-81C8-97929E7CFC0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6" name="フリーフォーム: 図形 1395">
                <a:extLst>
                  <a:ext uri="{FF2B5EF4-FFF2-40B4-BE49-F238E27FC236}">
                    <a16:creationId xmlns:a16="http://schemas.microsoft.com/office/drawing/2014/main" id="{7EB980BB-6455-461C-BB3E-B02CA5F0E59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7" name="フリーフォーム: 図形 1396">
                <a:extLst>
                  <a:ext uri="{FF2B5EF4-FFF2-40B4-BE49-F238E27FC236}">
                    <a16:creationId xmlns:a16="http://schemas.microsoft.com/office/drawing/2014/main" id="{B84FD9F4-C148-48A0-B7AD-A820D3EF3A6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8" name="フリーフォーム: 図形 1397">
                <a:extLst>
                  <a:ext uri="{FF2B5EF4-FFF2-40B4-BE49-F238E27FC236}">
                    <a16:creationId xmlns:a16="http://schemas.microsoft.com/office/drawing/2014/main" id="{450129E3-095E-42FE-AAD1-43AA18110C18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9" name="フリーフォーム: 図形 1398">
                <a:extLst>
                  <a:ext uri="{FF2B5EF4-FFF2-40B4-BE49-F238E27FC236}">
                    <a16:creationId xmlns:a16="http://schemas.microsoft.com/office/drawing/2014/main" id="{94D67CBF-FD90-4CD5-9A52-CEFADD95671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0" name="フリーフォーム: 図形 1399">
                <a:extLst>
                  <a:ext uri="{FF2B5EF4-FFF2-40B4-BE49-F238E27FC236}">
                    <a16:creationId xmlns:a16="http://schemas.microsoft.com/office/drawing/2014/main" id="{E17DBFAC-4DF6-4D4B-827A-5E0472DA367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1" name="フリーフォーム: 図形 1400">
                <a:extLst>
                  <a:ext uri="{FF2B5EF4-FFF2-40B4-BE49-F238E27FC236}">
                    <a16:creationId xmlns:a16="http://schemas.microsoft.com/office/drawing/2014/main" id="{903D37DB-4F35-479B-B508-119624AF915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2" name="フリーフォーム: 図形 1401">
                <a:extLst>
                  <a:ext uri="{FF2B5EF4-FFF2-40B4-BE49-F238E27FC236}">
                    <a16:creationId xmlns:a16="http://schemas.microsoft.com/office/drawing/2014/main" id="{0E0C118C-2A8D-49AB-937A-E5FDB55C9E11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3" name="フリーフォーム: 図形 1402">
                <a:extLst>
                  <a:ext uri="{FF2B5EF4-FFF2-40B4-BE49-F238E27FC236}">
                    <a16:creationId xmlns:a16="http://schemas.microsoft.com/office/drawing/2014/main" id="{EBB506AD-8B92-4EE5-9A18-090920F12E1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4" name="フリーフォーム: 図形 1403">
                <a:extLst>
                  <a:ext uri="{FF2B5EF4-FFF2-40B4-BE49-F238E27FC236}">
                    <a16:creationId xmlns:a16="http://schemas.microsoft.com/office/drawing/2014/main" id="{322DC797-A60C-42B0-AC2D-95072F1CC9C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5" name="楕円 1404">
                <a:extLst>
                  <a:ext uri="{FF2B5EF4-FFF2-40B4-BE49-F238E27FC236}">
                    <a16:creationId xmlns:a16="http://schemas.microsoft.com/office/drawing/2014/main" id="{40D80272-4476-4E44-9DFA-DBC849E5D3A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6" name="楕円 1405">
                <a:extLst>
                  <a:ext uri="{FF2B5EF4-FFF2-40B4-BE49-F238E27FC236}">
                    <a16:creationId xmlns:a16="http://schemas.microsoft.com/office/drawing/2014/main" id="{B3D98890-7781-4D05-A3A7-98603A7B26E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7" name="フリーフォーム: 図形 1406">
                <a:extLst>
                  <a:ext uri="{FF2B5EF4-FFF2-40B4-BE49-F238E27FC236}">
                    <a16:creationId xmlns:a16="http://schemas.microsoft.com/office/drawing/2014/main" id="{707287D7-FC6A-4A27-BA33-866A212D683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8" name="フリーフォーム: 図形 1407">
                <a:extLst>
                  <a:ext uri="{FF2B5EF4-FFF2-40B4-BE49-F238E27FC236}">
                    <a16:creationId xmlns:a16="http://schemas.microsoft.com/office/drawing/2014/main" id="{17297E58-763F-4866-9CD3-DAD7A0CE38E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9" name="星: 12 pt 1408">
                <a:extLst>
                  <a:ext uri="{FF2B5EF4-FFF2-40B4-BE49-F238E27FC236}">
                    <a16:creationId xmlns:a16="http://schemas.microsoft.com/office/drawing/2014/main" id="{54F90A4D-DDA9-4D9E-BD8D-8706F8107D3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0" name="楕円 1409">
                <a:extLst>
                  <a:ext uri="{FF2B5EF4-FFF2-40B4-BE49-F238E27FC236}">
                    <a16:creationId xmlns:a16="http://schemas.microsoft.com/office/drawing/2014/main" id="{2571DF51-8CC3-4FF0-BF09-387B2769B2D7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11" name="楕円 1410">
                <a:extLst>
                  <a:ext uri="{FF2B5EF4-FFF2-40B4-BE49-F238E27FC236}">
                    <a16:creationId xmlns:a16="http://schemas.microsoft.com/office/drawing/2014/main" id="{448B0944-749B-44DC-89B9-DC9CFF90C98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12" name="楕円 1411">
                <a:extLst>
                  <a:ext uri="{FF2B5EF4-FFF2-40B4-BE49-F238E27FC236}">
                    <a16:creationId xmlns:a16="http://schemas.microsoft.com/office/drawing/2014/main" id="{DB28E415-B0D2-4793-8A86-3399C8CDF6A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4" name="グループ化 553">
              <a:extLst>
                <a:ext uri="{FF2B5EF4-FFF2-40B4-BE49-F238E27FC236}">
                  <a16:creationId xmlns:a16="http://schemas.microsoft.com/office/drawing/2014/main" id="{EFA74A24-2846-4BEF-8A23-DB560D982B36}"/>
                </a:ext>
              </a:extLst>
            </p:cNvPr>
            <p:cNvGrpSpPr/>
            <p:nvPr/>
          </p:nvGrpSpPr>
          <p:grpSpPr>
            <a:xfrm rot="10800000">
              <a:off x="7349171" y="1495324"/>
              <a:ext cx="122033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75" name="フリーフォーム: 図形 1374">
                <a:extLst>
                  <a:ext uri="{FF2B5EF4-FFF2-40B4-BE49-F238E27FC236}">
                    <a16:creationId xmlns:a16="http://schemas.microsoft.com/office/drawing/2014/main" id="{F6DB0987-3083-45EE-8A0D-F3D5250A48C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6" name="フリーフォーム: 図形 1375">
                <a:extLst>
                  <a:ext uri="{FF2B5EF4-FFF2-40B4-BE49-F238E27FC236}">
                    <a16:creationId xmlns:a16="http://schemas.microsoft.com/office/drawing/2014/main" id="{5E594D17-C6A7-4257-98E7-9BBEF90A2F3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7" name="フリーフォーム: 図形 1376">
                <a:extLst>
                  <a:ext uri="{FF2B5EF4-FFF2-40B4-BE49-F238E27FC236}">
                    <a16:creationId xmlns:a16="http://schemas.microsoft.com/office/drawing/2014/main" id="{6ACDB1E1-1BE9-4C19-8D29-07325CA5A0C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8" name="フリーフォーム: 図形 1377">
                <a:extLst>
                  <a:ext uri="{FF2B5EF4-FFF2-40B4-BE49-F238E27FC236}">
                    <a16:creationId xmlns:a16="http://schemas.microsoft.com/office/drawing/2014/main" id="{F7AE8594-59DD-41F7-8F77-4D0338AEEC7E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9" name="フリーフォーム: 図形 1378">
                <a:extLst>
                  <a:ext uri="{FF2B5EF4-FFF2-40B4-BE49-F238E27FC236}">
                    <a16:creationId xmlns:a16="http://schemas.microsoft.com/office/drawing/2014/main" id="{4A166539-AC99-4D4E-BF07-4000D7813DD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0" name="フリーフォーム: 図形 1379">
                <a:extLst>
                  <a:ext uri="{FF2B5EF4-FFF2-40B4-BE49-F238E27FC236}">
                    <a16:creationId xmlns:a16="http://schemas.microsoft.com/office/drawing/2014/main" id="{829D8708-166E-4CA2-BE19-8EAD869469C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1" name="フリーフォーム: 図形 1380">
                <a:extLst>
                  <a:ext uri="{FF2B5EF4-FFF2-40B4-BE49-F238E27FC236}">
                    <a16:creationId xmlns:a16="http://schemas.microsoft.com/office/drawing/2014/main" id="{3E8D3934-FB6B-4A35-9B8B-0BDA71A3927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2" name="フリーフォーム: 図形 1381">
                <a:extLst>
                  <a:ext uri="{FF2B5EF4-FFF2-40B4-BE49-F238E27FC236}">
                    <a16:creationId xmlns:a16="http://schemas.microsoft.com/office/drawing/2014/main" id="{B388E5EA-03A7-46FA-86F0-420A8E79BA3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3" name="フリーフォーム: 図形 1382">
                <a:extLst>
                  <a:ext uri="{FF2B5EF4-FFF2-40B4-BE49-F238E27FC236}">
                    <a16:creationId xmlns:a16="http://schemas.microsoft.com/office/drawing/2014/main" id="{8AE4892B-4A58-42B5-803D-71F1F0928CA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4" name="フリーフォーム: 図形 1383">
                <a:extLst>
                  <a:ext uri="{FF2B5EF4-FFF2-40B4-BE49-F238E27FC236}">
                    <a16:creationId xmlns:a16="http://schemas.microsoft.com/office/drawing/2014/main" id="{0A70E3FB-7340-45CE-890B-0564C295244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5" name="フリーフォーム: 図形 1384">
                <a:extLst>
                  <a:ext uri="{FF2B5EF4-FFF2-40B4-BE49-F238E27FC236}">
                    <a16:creationId xmlns:a16="http://schemas.microsoft.com/office/drawing/2014/main" id="{4FAE2948-E20B-4569-AFF1-B926F408E15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6" name="楕円 1385">
                <a:extLst>
                  <a:ext uri="{FF2B5EF4-FFF2-40B4-BE49-F238E27FC236}">
                    <a16:creationId xmlns:a16="http://schemas.microsoft.com/office/drawing/2014/main" id="{A96F5FC9-E9F4-425A-B44F-2EA07B8550A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7" name="楕円 1386">
                <a:extLst>
                  <a:ext uri="{FF2B5EF4-FFF2-40B4-BE49-F238E27FC236}">
                    <a16:creationId xmlns:a16="http://schemas.microsoft.com/office/drawing/2014/main" id="{2353CFF8-CB3D-44DE-AFE1-D97184B39FDE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8" name="フリーフォーム: 図形 1387">
                <a:extLst>
                  <a:ext uri="{FF2B5EF4-FFF2-40B4-BE49-F238E27FC236}">
                    <a16:creationId xmlns:a16="http://schemas.microsoft.com/office/drawing/2014/main" id="{1FE28741-D736-4001-8766-2D85346A2C0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9" name="フリーフォーム: 図形 1388">
                <a:extLst>
                  <a:ext uri="{FF2B5EF4-FFF2-40B4-BE49-F238E27FC236}">
                    <a16:creationId xmlns:a16="http://schemas.microsoft.com/office/drawing/2014/main" id="{28763062-F37C-4193-A963-0BF588688EF5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0" name="星: 12 pt 1389">
                <a:extLst>
                  <a:ext uri="{FF2B5EF4-FFF2-40B4-BE49-F238E27FC236}">
                    <a16:creationId xmlns:a16="http://schemas.microsoft.com/office/drawing/2014/main" id="{F12BA763-AC18-4999-8B29-296EF412B37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1" name="楕円 1390">
                <a:extLst>
                  <a:ext uri="{FF2B5EF4-FFF2-40B4-BE49-F238E27FC236}">
                    <a16:creationId xmlns:a16="http://schemas.microsoft.com/office/drawing/2014/main" id="{2059AF0C-7363-48FE-9ED2-1F82703AE7B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92" name="楕円 1391">
                <a:extLst>
                  <a:ext uri="{FF2B5EF4-FFF2-40B4-BE49-F238E27FC236}">
                    <a16:creationId xmlns:a16="http://schemas.microsoft.com/office/drawing/2014/main" id="{FD831800-DA82-44B2-994C-4A92B18B904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93" name="楕円 1392">
                <a:extLst>
                  <a:ext uri="{FF2B5EF4-FFF2-40B4-BE49-F238E27FC236}">
                    <a16:creationId xmlns:a16="http://schemas.microsoft.com/office/drawing/2014/main" id="{5C5E8D61-5A7C-41C9-B74A-B1D00543572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5" name="グループ化 554">
              <a:extLst>
                <a:ext uri="{FF2B5EF4-FFF2-40B4-BE49-F238E27FC236}">
                  <a16:creationId xmlns:a16="http://schemas.microsoft.com/office/drawing/2014/main" id="{33C3159D-5EFC-4230-B7EC-6E7A384CF9CA}"/>
                </a:ext>
              </a:extLst>
            </p:cNvPr>
            <p:cNvGrpSpPr/>
            <p:nvPr/>
          </p:nvGrpSpPr>
          <p:grpSpPr>
            <a:xfrm rot="14483711">
              <a:off x="8078704" y="1848010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56" name="フリーフォーム: 図形 1355">
                <a:extLst>
                  <a:ext uri="{FF2B5EF4-FFF2-40B4-BE49-F238E27FC236}">
                    <a16:creationId xmlns:a16="http://schemas.microsoft.com/office/drawing/2014/main" id="{B78C8643-2CBD-4043-9B62-625207A123A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7" name="フリーフォーム: 図形 1356">
                <a:extLst>
                  <a:ext uri="{FF2B5EF4-FFF2-40B4-BE49-F238E27FC236}">
                    <a16:creationId xmlns:a16="http://schemas.microsoft.com/office/drawing/2014/main" id="{13B52CB1-33D3-4426-8514-239269AE6FE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8" name="フリーフォーム: 図形 1357">
                <a:extLst>
                  <a:ext uri="{FF2B5EF4-FFF2-40B4-BE49-F238E27FC236}">
                    <a16:creationId xmlns:a16="http://schemas.microsoft.com/office/drawing/2014/main" id="{9269C6BA-DF8A-4A43-B585-92256095EC2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9" name="フリーフォーム: 図形 1358">
                <a:extLst>
                  <a:ext uri="{FF2B5EF4-FFF2-40B4-BE49-F238E27FC236}">
                    <a16:creationId xmlns:a16="http://schemas.microsoft.com/office/drawing/2014/main" id="{ABB1B83F-43D0-4741-AAB2-33DFDE41EED7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0" name="フリーフォーム: 図形 1359">
                <a:extLst>
                  <a:ext uri="{FF2B5EF4-FFF2-40B4-BE49-F238E27FC236}">
                    <a16:creationId xmlns:a16="http://schemas.microsoft.com/office/drawing/2014/main" id="{74BF8FD1-9F76-40D4-89D9-EB3B5772EE21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1" name="フリーフォーム: 図形 1360">
                <a:extLst>
                  <a:ext uri="{FF2B5EF4-FFF2-40B4-BE49-F238E27FC236}">
                    <a16:creationId xmlns:a16="http://schemas.microsoft.com/office/drawing/2014/main" id="{62BE181F-723A-4007-8755-4126FE22A83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2" name="フリーフォーム: 図形 1361">
                <a:extLst>
                  <a:ext uri="{FF2B5EF4-FFF2-40B4-BE49-F238E27FC236}">
                    <a16:creationId xmlns:a16="http://schemas.microsoft.com/office/drawing/2014/main" id="{05BA0BEC-2CF5-4CFB-BD6E-554D308123E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3" name="フリーフォーム: 図形 1362">
                <a:extLst>
                  <a:ext uri="{FF2B5EF4-FFF2-40B4-BE49-F238E27FC236}">
                    <a16:creationId xmlns:a16="http://schemas.microsoft.com/office/drawing/2014/main" id="{76D7D289-D240-4C4C-918B-F04D53B6681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4" name="フリーフォーム: 図形 1363">
                <a:extLst>
                  <a:ext uri="{FF2B5EF4-FFF2-40B4-BE49-F238E27FC236}">
                    <a16:creationId xmlns:a16="http://schemas.microsoft.com/office/drawing/2014/main" id="{FA735043-57AB-4B3C-BF22-C38B3010521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5" name="フリーフォーム: 図形 1364">
                <a:extLst>
                  <a:ext uri="{FF2B5EF4-FFF2-40B4-BE49-F238E27FC236}">
                    <a16:creationId xmlns:a16="http://schemas.microsoft.com/office/drawing/2014/main" id="{B4B43BEF-B816-42C6-9F3D-8787763B1923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6" name="フリーフォーム: 図形 1365">
                <a:extLst>
                  <a:ext uri="{FF2B5EF4-FFF2-40B4-BE49-F238E27FC236}">
                    <a16:creationId xmlns:a16="http://schemas.microsoft.com/office/drawing/2014/main" id="{D6BDA8BD-6182-44E1-9B60-78B363F8D1B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7" name="楕円 1366">
                <a:extLst>
                  <a:ext uri="{FF2B5EF4-FFF2-40B4-BE49-F238E27FC236}">
                    <a16:creationId xmlns:a16="http://schemas.microsoft.com/office/drawing/2014/main" id="{8F0A2D15-EF51-4097-8EFC-44CED898799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8" name="楕円 1367">
                <a:extLst>
                  <a:ext uri="{FF2B5EF4-FFF2-40B4-BE49-F238E27FC236}">
                    <a16:creationId xmlns:a16="http://schemas.microsoft.com/office/drawing/2014/main" id="{85E394A3-9938-4E19-BE51-62BF823A0DDF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9" name="フリーフォーム: 図形 1368">
                <a:extLst>
                  <a:ext uri="{FF2B5EF4-FFF2-40B4-BE49-F238E27FC236}">
                    <a16:creationId xmlns:a16="http://schemas.microsoft.com/office/drawing/2014/main" id="{CF38D80C-4FCE-4F72-A19E-0F303672AAE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0" name="フリーフォーム: 図形 1369">
                <a:extLst>
                  <a:ext uri="{FF2B5EF4-FFF2-40B4-BE49-F238E27FC236}">
                    <a16:creationId xmlns:a16="http://schemas.microsoft.com/office/drawing/2014/main" id="{B8ED830E-2E55-4CB7-BB1E-8B45982FB82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1" name="星: 12 pt 1370">
                <a:extLst>
                  <a:ext uri="{FF2B5EF4-FFF2-40B4-BE49-F238E27FC236}">
                    <a16:creationId xmlns:a16="http://schemas.microsoft.com/office/drawing/2014/main" id="{6A148A33-B018-48B1-9814-525892398AC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2" name="楕円 1371">
                <a:extLst>
                  <a:ext uri="{FF2B5EF4-FFF2-40B4-BE49-F238E27FC236}">
                    <a16:creationId xmlns:a16="http://schemas.microsoft.com/office/drawing/2014/main" id="{9BFD3579-FCB1-455F-90E4-1277884E55C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73" name="楕円 1372">
                <a:extLst>
                  <a:ext uri="{FF2B5EF4-FFF2-40B4-BE49-F238E27FC236}">
                    <a16:creationId xmlns:a16="http://schemas.microsoft.com/office/drawing/2014/main" id="{8E97E55C-39F6-4FB6-B159-E73978CA622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74" name="楕円 1373">
                <a:extLst>
                  <a:ext uri="{FF2B5EF4-FFF2-40B4-BE49-F238E27FC236}">
                    <a16:creationId xmlns:a16="http://schemas.microsoft.com/office/drawing/2014/main" id="{60AE4C72-C8DC-4AFA-83A0-29293BE1E66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6" name="グループ化 555">
              <a:extLst>
                <a:ext uri="{FF2B5EF4-FFF2-40B4-BE49-F238E27FC236}">
                  <a16:creationId xmlns:a16="http://schemas.microsoft.com/office/drawing/2014/main" id="{ECFDE1EB-3438-4570-8174-8BF8B54A3F34}"/>
                </a:ext>
              </a:extLst>
            </p:cNvPr>
            <p:cNvGrpSpPr/>
            <p:nvPr/>
          </p:nvGrpSpPr>
          <p:grpSpPr>
            <a:xfrm rot="8783117">
              <a:off x="7474274" y="2269042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37" name="フリーフォーム: 図形 1336">
                <a:extLst>
                  <a:ext uri="{FF2B5EF4-FFF2-40B4-BE49-F238E27FC236}">
                    <a16:creationId xmlns:a16="http://schemas.microsoft.com/office/drawing/2014/main" id="{F55F2E98-46A3-4905-AE66-376CD7E4468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8" name="フリーフォーム: 図形 1337">
                <a:extLst>
                  <a:ext uri="{FF2B5EF4-FFF2-40B4-BE49-F238E27FC236}">
                    <a16:creationId xmlns:a16="http://schemas.microsoft.com/office/drawing/2014/main" id="{8225B266-887D-46A5-B002-3BF5561552ED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9" name="フリーフォーム: 図形 1338">
                <a:extLst>
                  <a:ext uri="{FF2B5EF4-FFF2-40B4-BE49-F238E27FC236}">
                    <a16:creationId xmlns:a16="http://schemas.microsoft.com/office/drawing/2014/main" id="{0BE571C0-B514-4CB4-B6C2-1749D6F6C45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0" name="フリーフォーム: 図形 1339">
                <a:extLst>
                  <a:ext uri="{FF2B5EF4-FFF2-40B4-BE49-F238E27FC236}">
                    <a16:creationId xmlns:a16="http://schemas.microsoft.com/office/drawing/2014/main" id="{53F887F8-0575-434A-8D0D-C4E51A25020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1" name="フリーフォーム: 図形 1340">
                <a:extLst>
                  <a:ext uri="{FF2B5EF4-FFF2-40B4-BE49-F238E27FC236}">
                    <a16:creationId xmlns:a16="http://schemas.microsoft.com/office/drawing/2014/main" id="{2E624A53-70C6-460D-9D9F-79F2F3789234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2" name="フリーフォーム: 図形 1341">
                <a:extLst>
                  <a:ext uri="{FF2B5EF4-FFF2-40B4-BE49-F238E27FC236}">
                    <a16:creationId xmlns:a16="http://schemas.microsoft.com/office/drawing/2014/main" id="{BA758C81-52C6-4A3D-9849-6A6DAB98941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3" name="フリーフォーム: 図形 1342">
                <a:extLst>
                  <a:ext uri="{FF2B5EF4-FFF2-40B4-BE49-F238E27FC236}">
                    <a16:creationId xmlns:a16="http://schemas.microsoft.com/office/drawing/2014/main" id="{A9CF7BC6-5F2A-471D-8476-609DDA26605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4" name="フリーフォーム: 図形 1343">
                <a:extLst>
                  <a:ext uri="{FF2B5EF4-FFF2-40B4-BE49-F238E27FC236}">
                    <a16:creationId xmlns:a16="http://schemas.microsoft.com/office/drawing/2014/main" id="{C04FCC0F-B99C-4151-B914-14148B1E284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5" name="フリーフォーム: 図形 1344">
                <a:extLst>
                  <a:ext uri="{FF2B5EF4-FFF2-40B4-BE49-F238E27FC236}">
                    <a16:creationId xmlns:a16="http://schemas.microsoft.com/office/drawing/2014/main" id="{84A36B79-9AF7-4D11-885D-A4E59ADFC63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6" name="フリーフォーム: 図形 1345">
                <a:extLst>
                  <a:ext uri="{FF2B5EF4-FFF2-40B4-BE49-F238E27FC236}">
                    <a16:creationId xmlns:a16="http://schemas.microsoft.com/office/drawing/2014/main" id="{7BE7D84A-195A-4B9A-99F7-A1FCD3FA8A27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7" name="フリーフォーム: 図形 1346">
                <a:extLst>
                  <a:ext uri="{FF2B5EF4-FFF2-40B4-BE49-F238E27FC236}">
                    <a16:creationId xmlns:a16="http://schemas.microsoft.com/office/drawing/2014/main" id="{ADDC7CFF-B4C0-494C-9F6E-680F30E5512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8" name="楕円 1347">
                <a:extLst>
                  <a:ext uri="{FF2B5EF4-FFF2-40B4-BE49-F238E27FC236}">
                    <a16:creationId xmlns:a16="http://schemas.microsoft.com/office/drawing/2014/main" id="{934A4B3E-683B-4ACD-AE8A-99220789DBE6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9" name="楕円 1348">
                <a:extLst>
                  <a:ext uri="{FF2B5EF4-FFF2-40B4-BE49-F238E27FC236}">
                    <a16:creationId xmlns:a16="http://schemas.microsoft.com/office/drawing/2014/main" id="{9BFD0E36-0C06-495A-B134-192CA104E4B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0" name="フリーフォーム: 図形 1349">
                <a:extLst>
                  <a:ext uri="{FF2B5EF4-FFF2-40B4-BE49-F238E27FC236}">
                    <a16:creationId xmlns:a16="http://schemas.microsoft.com/office/drawing/2014/main" id="{90D33114-FFDF-4272-BE20-5A676465B04D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1" name="フリーフォーム: 図形 1350">
                <a:extLst>
                  <a:ext uri="{FF2B5EF4-FFF2-40B4-BE49-F238E27FC236}">
                    <a16:creationId xmlns:a16="http://schemas.microsoft.com/office/drawing/2014/main" id="{D003C43F-F257-4557-B5E4-A39D952DD2D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2" name="星: 12 pt 1351">
                <a:extLst>
                  <a:ext uri="{FF2B5EF4-FFF2-40B4-BE49-F238E27FC236}">
                    <a16:creationId xmlns:a16="http://schemas.microsoft.com/office/drawing/2014/main" id="{5F937A61-D1F8-4D4D-B715-238840949E7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3" name="楕円 1352">
                <a:extLst>
                  <a:ext uri="{FF2B5EF4-FFF2-40B4-BE49-F238E27FC236}">
                    <a16:creationId xmlns:a16="http://schemas.microsoft.com/office/drawing/2014/main" id="{2A293EB6-5285-47D8-9C0F-F821C6F8D8D7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54" name="楕円 1353">
                <a:extLst>
                  <a:ext uri="{FF2B5EF4-FFF2-40B4-BE49-F238E27FC236}">
                    <a16:creationId xmlns:a16="http://schemas.microsoft.com/office/drawing/2014/main" id="{DEC9FEAC-AD8F-4782-8520-90FDFC4E3CF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55" name="楕円 1354">
                <a:extLst>
                  <a:ext uri="{FF2B5EF4-FFF2-40B4-BE49-F238E27FC236}">
                    <a16:creationId xmlns:a16="http://schemas.microsoft.com/office/drawing/2014/main" id="{18820E24-BE71-49F1-938B-72FBB1BB5FE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7" name="グループ化 556">
              <a:extLst>
                <a:ext uri="{FF2B5EF4-FFF2-40B4-BE49-F238E27FC236}">
                  <a16:creationId xmlns:a16="http://schemas.microsoft.com/office/drawing/2014/main" id="{61CDA792-CCF0-468E-8868-A65D35C7D184}"/>
                </a:ext>
              </a:extLst>
            </p:cNvPr>
            <p:cNvGrpSpPr/>
            <p:nvPr/>
          </p:nvGrpSpPr>
          <p:grpSpPr>
            <a:xfrm rot="16200000">
              <a:off x="8617731" y="1979955"/>
              <a:ext cx="147593" cy="17941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18" name="フリーフォーム: 図形 1317">
                <a:extLst>
                  <a:ext uri="{FF2B5EF4-FFF2-40B4-BE49-F238E27FC236}">
                    <a16:creationId xmlns:a16="http://schemas.microsoft.com/office/drawing/2014/main" id="{BE269AF2-3945-4533-BF2C-149CF848053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9" name="フリーフォーム: 図形 1318">
                <a:extLst>
                  <a:ext uri="{FF2B5EF4-FFF2-40B4-BE49-F238E27FC236}">
                    <a16:creationId xmlns:a16="http://schemas.microsoft.com/office/drawing/2014/main" id="{57FB823F-D95C-471B-B03E-F61B6AC50B23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0" name="フリーフォーム: 図形 1319">
                <a:extLst>
                  <a:ext uri="{FF2B5EF4-FFF2-40B4-BE49-F238E27FC236}">
                    <a16:creationId xmlns:a16="http://schemas.microsoft.com/office/drawing/2014/main" id="{9AC0A739-F101-4C7C-9CF8-830DE3CCCA2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1" name="フリーフォーム: 図形 1320">
                <a:extLst>
                  <a:ext uri="{FF2B5EF4-FFF2-40B4-BE49-F238E27FC236}">
                    <a16:creationId xmlns:a16="http://schemas.microsoft.com/office/drawing/2014/main" id="{E773907F-5DCF-4DA4-8879-8F0EAD9183E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2" name="フリーフォーム: 図形 1321">
                <a:extLst>
                  <a:ext uri="{FF2B5EF4-FFF2-40B4-BE49-F238E27FC236}">
                    <a16:creationId xmlns:a16="http://schemas.microsoft.com/office/drawing/2014/main" id="{5116630A-ED4E-4F97-8999-B924C012531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3" name="フリーフォーム: 図形 1322">
                <a:extLst>
                  <a:ext uri="{FF2B5EF4-FFF2-40B4-BE49-F238E27FC236}">
                    <a16:creationId xmlns:a16="http://schemas.microsoft.com/office/drawing/2014/main" id="{ABC84364-C143-4A5E-84FC-B149379D534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4" name="フリーフォーム: 図形 1323">
                <a:extLst>
                  <a:ext uri="{FF2B5EF4-FFF2-40B4-BE49-F238E27FC236}">
                    <a16:creationId xmlns:a16="http://schemas.microsoft.com/office/drawing/2014/main" id="{C79B435E-7293-4D07-B5EC-4659DDD148E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5" name="フリーフォーム: 図形 1324">
                <a:extLst>
                  <a:ext uri="{FF2B5EF4-FFF2-40B4-BE49-F238E27FC236}">
                    <a16:creationId xmlns:a16="http://schemas.microsoft.com/office/drawing/2014/main" id="{C61CCB1A-7E96-449F-8B1C-BF5279376460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6" name="フリーフォーム: 図形 1325">
                <a:extLst>
                  <a:ext uri="{FF2B5EF4-FFF2-40B4-BE49-F238E27FC236}">
                    <a16:creationId xmlns:a16="http://schemas.microsoft.com/office/drawing/2014/main" id="{220FF314-63A7-4061-BD44-593C40D0E66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7" name="フリーフォーム: 図形 1326">
                <a:extLst>
                  <a:ext uri="{FF2B5EF4-FFF2-40B4-BE49-F238E27FC236}">
                    <a16:creationId xmlns:a16="http://schemas.microsoft.com/office/drawing/2014/main" id="{4588B604-470B-4C08-91E4-11A91B9FF94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8" name="フリーフォーム: 図形 1327">
                <a:extLst>
                  <a:ext uri="{FF2B5EF4-FFF2-40B4-BE49-F238E27FC236}">
                    <a16:creationId xmlns:a16="http://schemas.microsoft.com/office/drawing/2014/main" id="{A8FE50AB-1E1D-43C8-BDD5-6009ED33A034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9" name="楕円 1328">
                <a:extLst>
                  <a:ext uri="{FF2B5EF4-FFF2-40B4-BE49-F238E27FC236}">
                    <a16:creationId xmlns:a16="http://schemas.microsoft.com/office/drawing/2014/main" id="{7C44432A-9643-45D4-8F2B-8634B11D146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0" name="楕円 1329">
                <a:extLst>
                  <a:ext uri="{FF2B5EF4-FFF2-40B4-BE49-F238E27FC236}">
                    <a16:creationId xmlns:a16="http://schemas.microsoft.com/office/drawing/2014/main" id="{9F61BE10-225F-4BFA-B7F7-62F046D6D52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1" name="フリーフォーム: 図形 1330">
                <a:extLst>
                  <a:ext uri="{FF2B5EF4-FFF2-40B4-BE49-F238E27FC236}">
                    <a16:creationId xmlns:a16="http://schemas.microsoft.com/office/drawing/2014/main" id="{9BAC308E-8779-44CC-A277-398B2FB60A4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2" name="フリーフォーム: 図形 1331">
                <a:extLst>
                  <a:ext uri="{FF2B5EF4-FFF2-40B4-BE49-F238E27FC236}">
                    <a16:creationId xmlns:a16="http://schemas.microsoft.com/office/drawing/2014/main" id="{45A75BC8-0A2B-4106-B989-CCA37C4E3295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3" name="星: 12 pt 1332">
                <a:extLst>
                  <a:ext uri="{FF2B5EF4-FFF2-40B4-BE49-F238E27FC236}">
                    <a16:creationId xmlns:a16="http://schemas.microsoft.com/office/drawing/2014/main" id="{5DD67583-CC3A-46CF-976A-89B50D6580DE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4" name="楕円 1333">
                <a:extLst>
                  <a:ext uri="{FF2B5EF4-FFF2-40B4-BE49-F238E27FC236}">
                    <a16:creationId xmlns:a16="http://schemas.microsoft.com/office/drawing/2014/main" id="{D22FF70C-336B-45CD-88E2-DC0D4450740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35" name="楕円 1334">
                <a:extLst>
                  <a:ext uri="{FF2B5EF4-FFF2-40B4-BE49-F238E27FC236}">
                    <a16:creationId xmlns:a16="http://schemas.microsoft.com/office/drawing/2014/main" id="{FDFCCDFF-F9DE-42C2-948D-9BCD6A1A87D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36" name="楕円 1335">
                <a:extLst>
                  <a:ext uri="{FF2B5EF4-FFF2-40B4-BE49-F238E27FC236}">
                    <a16:creationId xmlns:a16="http://schemas.microsoft.com/office/drawing/2014/main" id="{3D694F9D-146C-403A-8E72-C789F2D85031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8" name="グループ化 557">
              <a:extLst>
                <a:ext uri="{FF2B5EF4-FFF2-40B4-BE49-F238E27FC236}">
                  <a16:creationId xmlns:a16="http://schemas.microsoft.com/office/drawing/2014/main" id="{9C9E44D9-4606-44C0-AD80-EC74CFCC198E}"/>
                </a:ext>
              </a:extLst>
            </p:cNvPr>
            <p:cNvGrpSpPr/>
            <p:nvPr/>
          </p:nvGrpSpPr>
          <p:grpSpPr>
            <a:xfrm rot="6300000">
              <a:off x="7943392" y="1023109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99" name="フリーフォーム: 図形 1298">
                <a:extLst>
                  <a:ext uri="{FF2B5EF4-FFF2-40B4-BE49-F238E27FC236}">
                    <a16:creationId xmlns:a16="http://schemas.microsoft.com/office/drawing/2014/main" id="{A3AC6A47-A324-426C-BFDA-73FCFE42B12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0" name="フリーフォーム: 図形 1299">
                <a:extLst>
                  <a:ext uri="{FF2B5EF4-FFF2-40B4-BE49-F238E27FC236}">
                    <a16:creationId xmlns:a16="http://schemas.microsoft.com/office/drawing/2014/main" id="{DF4A1C44-7F58-4B85-8AA1-1BDE27AE038D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1" name="フリーフォーム: 図形 1300">
                <a:extLst>
                  <a:ext uri="{FF2B5EF4-FFF2-40B4-BE49-F238E27FC236}">
                    <a16:creationId xmlns:a16="http://schemas.microsoft.com/office/drawing/2014/main" id="{C0A2AEE9-BB56-448A-99BF-CA79A00BDC9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2" name="フリーフォーム: 図形 1301">
                <a:extLst>
                  <a:ext uri="{FF2B5EF4-FFF2-40B4-BE49-F238E27FC236}">
                    <a16:creationId xmlns:a16="http://schemas.microsoft.com/office/drawing/2014/main" id="{833C83F6-E7C3-4051-A469-32EA590F1B51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3" name="フリーフォーム: 図形 1302">
                <a:extLst>
                  <a:ext uri="{FF2B5EF4-FFF2-40B4-BE49-F238E27FC236}">
                    <a16:creationId xmlns:a16="http://schemas.microsoft.com/office/drawing/2014/main" id="{7A15723C-2A40-4D56-8BF6-715DF53A1D2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4" name="フリーフォーム: 図形 1303">
                <a:extLst>
                  <a:ext uri="{FF2B5EF4-FFF2-40B4-BE49-F238E27FC236}">
                    <a16:creationId xmlns:a16="http://schemas.microsoft.com/office/drawing/2014/main" id="{C3E1CD81-8CB3-4995-A2B0-9389F053F28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5" name="フリーフォーム: 図形 1304">
                <a:extLst>
                  <a:ext uri="{FF2B5EF4-FFF2-40B4-BE49-F238E27FC236}">
                    <a16:creationId xmlns:a16="http://schemas.microsoft.com/office/drawing/2014/main" id="{68A4ABD0-9B23-4F4B-9343-49478DDC03CC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6" name="フリーフォーム: 図形 1305">
                <a:extLst>
                  <a:ext uri="{FF2B5EF4-FFF2-40B4-BE49-F238E27FC236}">
                    <a16:creationId xmlns:a16="http://schemas.microsoft.com/office/drawing/2014/main" id="{AE4423BD-319F-49FC-B34E-7821DAF12222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7" name="フリーフォーム: 図形 1306">
                <a:extLst>
                  <a:ext uri="{FF2B5EF4-FFF2-40B4-BE49-F238E27FC236}">
                    <a16:creationId xmlns:a16="http://schemas.microsoft.com/office/drawing/2014/main" id="{EC1B376C-A080-42B6-B28A-94F9964AAAF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8" name="フリーフォーム: 図形 1307">
                <a:extLst>
                  <a:ext uri="{FF2B5EF4-FFF2-40B4-BE49-F238E27FC236}">
                    <a16:creationId xmlns:a16="http://schemas.microsoft.com/office/drawing/2014/main" id="{894AB440-E460-4E9B-842E-57895F6B7CB2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9" name="フリーフォーム: 図形 1308">
                <a:extLst>
                  <a:ext uri="{FF2B5EF4-FFF2-40B4-BE49-F238E27FC236}">
                    <a16:creationId xmlns:a16="http://schemas.microsoft.com/office/drawing/2014/main" id="{8BE74279-2280-4EB2-BC35-D485D1C065C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0" name="楕円 1309">
                <a:extLst>
                  <a:ext uri="{FF2B5EF4-FFF2-40B4-BE49-F238E27FC236}">
                    <a16:creationId xmlns:a16="http://schemas.microsoft.com/office/drawing/2014/main" id="{2DEB7FC6-D5C8-4E12-9BDC-29653819D22B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1" name="楕円 1310">
                <a:extLst>
                  <a:ext uri="{FF2B5EF4-FFF2-40B4-BE49-F238E27FC236}">
                    <a16:creationId xmlns:a16="http://schemas.microsoft.com/office/drawing/2014/main" id="{470EC126-C0EC-4809-8DB5-D0AEB6321EFB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2" name="フリーフォーム: 図形 1311">
                <a:extLst>
                  <a:ext uri="{FF2B5EF4-FFF2-40B4-BE49-F238E27FC236}">
                    <a16:creationId xmlns:a16="http://schemas.microsoft.com/office/drawing/2014/main" id="{7A7AF5E1-02A7-4C99-A095-F3585B8BCD31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3" name="フリーフォーム: 図形 1312">
                <a:extLst>
                  <a:ext uri="{FF2B5EF4-FFF2-40B4-BE49-F238E27FC236}">
                    <a16:creationId xmlns:a16="http://schemas.microsoft.com/office/drawing/2014/main" id="{E7E7774F-576D-44FC-8FAE-43DAFCC5974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4" name="星: 12 pt 1313">
                <a:extLst>
                  <a:ext uri="{FF2B5EF4-FFF2-40B4-BE49-F238E27FC236}">
                    <a16:creationId xmlns:a16="http://schemas.microsoft.com/office/drawing/2014/main" id="{0AA9D616-9BC2-48A9-99EF-DB6DE01B1B9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5" name="楕円 1314">
                <a:extLst>
                  <a:ext uri="{FF2B5EF4-FFF2-40B4-BE49-F238E27FC236}">
                    <a16:creationId xmlns:a16="http://schemas.microsoft.com/office/drawing/2014/main" id="{DA32C78B-6454-459C-91BE-0B072650C14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16" name="楕円 1315">
                <a:extLst>
                  <a:ext uri="{FF2B5EF4-FFF2-40B4-BE49-F238E27FC236}">
                    <a16:creationId xmlns:a16="http://schemas.microsoft.com/office/drawing/2014/main" id="{3B3992D5-4E5F-4CA1-99FD-61F507657BAC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17" name="楕円 1316">
                <a:extLst>
                  <a:ext uri="{FF2B5EF4-FFF2-40B4-BE49-F238E27FC236}">
                    <a16:creationId xmlns:a16="http://schemas.microsoft.com/office/drawing/2014/main" id="{6F197442-CDB8-4F42-8EBC-26A5843389CE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9" name="グループ化 558">
              <a:extLst>
                <a:ext uri="{FF2B5EF4-FFF2-40B4-BE49-F238E27FC236}">
                  <a16:creationId xmlns:a16="http://schemas.microsoft.com/office/drawing/2014/main" id="{C6089976-959C-45B5-9889-9DE7E3E659B2}"/>
                </a:ext>
              </a:extLst>
            </p:cNvPr>
            <p:cNvGrpSpPr/>
            <p:nvPr/>
          </p:nvGrpSpPr>
          <p:grpSpPr>
            <a:xfrm rot="5400000">
              <a:off x="6996647" y="2848277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80" name="フリーフォーム: 図形 1279">
                <a:extLst>
                  <a:ext uri="{FF2B5EF4-FFF2-40B4-BE49-F238E27FC236}">
                    <a16:creationId xmlns:a16="http://schemas.microsoft.com/office/drawing/2014/main" id="{5528E07B-8B47-4B5F-A935-67D83541B3D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1" name="フリーフォーム: 図形 1280">
                <a:extLst>
                  <a:ext uri="{FF2B5EF4-FFF2-40B4-BE49-F238E27FC236}">
                    <a16:creationId xmlns:a16="http://schemas.microsoft.com/office/drawing/2014/main" id="{904366E6-5719-40EB-9F07-2297431863E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2" name="フリーフォーム: 図形 1281">
                <a:extLst>
                  <a:ext uri="{FF2B5EF4-FFF2-40B4-BE49-F238E27FC236}">
                    <a16:creationId xmlns:a16="http://schemas.microsoft.com/office/drawing/2014/main" id="{96D55433-4307-4894-94E6-9EDAB3E670F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3" name="フリーフォーム: 図形 1282">
                <a:extLst>
                  <a:ext uri="{FF2B5EF4-FFF2-40B4-BE49-F238E27FC236}">
                    <a16:creationId xmlns:a16="http://schemas.microsoft.com/office/drawing/2014/main" id="{3DDDC8EA-F9FB-4EB8-97AB-AF2D17C616B7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4" name="フリーフォーム: 図形 1283">
                <a:extLst>
                  <a:ext uri="{FF2B5EF4-FFF2-40B4-BE49-F238E27FC236}">
                    <a16:creationId xmlns:a16="http://schemas.microsoft.com/office/drawing/2014/main" id="{822EE12D-15C8-4FC0-8D0E-A438F8BBDC8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5" name="フリーフォーム: 図形 1284">
                <a:extLst>
                  <a:ext uri="{FF2B5EF4-FFF2-40B4-BE49-F238E27FC236}">
                    <a16:creationId xmlns:a16="http://schemas.microsoft.com/office/drawing/2014/main" id="{B2714B5E-3C19-417E-91C1-F8C5346DBC9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6" name="フリーフォーム: 図形 1285">
                <a:extLst>
                  <a:ext uri="{FF2B5EF4-FFF2-40B4-BE49-F238E27FC236}">
                    <a16:creationId xmlns:a16="http://schemas.microsoft.com/office/drawing/2014/main" id="{BBC0B4AD-8A1E-4E24-A158-2F742B5B4D4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7" name="フリーフォーム: 図形 1286">
                <a:extLst>
                  <a:ext uri="{FF2B5EF4-FFF2-40B4-BE49-F238E27FC236}">
                    <a16:creationId xmlns:a16="http://schemas.microsoft.com/office/drawing/2014/main" id="{3815050B-EB57-4C1A-8595-6B29E3AC1C94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8" name="フリーフォーム: 図形 1287">
                <a:extLst>
                  <a:ext uri="{FF2B5EF4-FFF2-40B4-BE49-F238E27FC236}">
                    <a16:creationId xmlns:a16="http://schemas.microsoft.com/office/drawing/2014/main" id="{7AB5CFDE-E7F0-49BA-950B-4D622135F13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9" name="フリーフォーム: 図形 1288">
                <a:extLst>
                  <a:ext uri="{FF2B5EF4-FFF2-40B4-BE49-F238E27FC236}">
                    <a16:creationId xmlns:a16="http://schemas.microsoft.com/office/drawing/2014/main" id="{B21EB73C-231D-45C2-A4B7-AA5D911B0FD5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0" name="フリーフォーム: 図形 1289">
                <a:extLst>
                  <a:ext uri="{FF2B5EF4-FFF2-40B4-BE49-F238E27FC236}">
                    <a16:creationId xmlns:a16="http://schemas.microsoft.com/office/drawing/2014/main" id="{8808CF44-E286-404B-92FB-68C4DCCA4AF9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1" name="楕円 1290">
                <a:extLst>
                  <a:ext uri="{FF2B5EF4-FFF2-40B4-BE49-F238E27FC236}">
                    <a16:creationId xmlns:a16="http://schemas.microsoft.com/office/drawing/2014/main" id="{FC71C081-E471-498D-A77F-CCEFBDB192FA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2" name="楕円 1291">
                <a:extLst>
                  <a:ext uri="{FF2B5EF4-FFF2-40B4-BE49-F238E27FC236}">
                    <a16:creationId xmlns:a16="http://schemas.microsoft.com/office/drawing/2014/main" id="{6BE0774E-D523-48E6-B697-7338C5ECE75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3" name="フリーフォーム: 図形 1292">
                <a:extLst>
                  <a:ext uri="{FF2B5EF4-FFF2-40B4-BE49-F238E27FC236}">
                    <a16:creationId xmlns:a16="http://schemas.microsoft.com/office/drawing/2014/main" id="{9226D6DD-8156-449F-8F76-C05D98A45E3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4" name="フリーフォーム: 図形 1293">
                <a:extLst>
                  <a:ext uri="{FF2B5EF4-FFF2-40B4-BE49-F238E27FC236}">
                    <a16:creationId xmlns:a16="http://schemas.microsoft.com/office/drawing/2014/main" id="{17B930F2-63B1-4E08-9036-9E199F7E22CF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5" name="星: 12 pt 1294">
                <a:extLst>
                  <a:ext uri="{FF2B5EF4-FFF2-40B4-BE49-F238E27FC236}">
                    <a16:creationId xmlns:a16="http://schemas.microsoft.com/office/drawing/2014/main" id="{7AF8F95C-560F-4BF6-83C8-8F2FA8972E7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6" name="楕円 1295">
                <a:extLst>
                  <a:ext uri="{FF2B5EF4-FFF2-40B4-BE49-F238E27FC236}">
                    <a16:creationId xmlns:a16="http://schemas.microsoft.com/office/drawing/2014/main" id="{8DC20AA7-64D8-40A5-ABF2-4BBEAB2A4F96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97" name="楕円 1296">
                <a:extLst>
                  <a:ext uri="{FF2B5EF4-FFF2-40B4-BE49-F238E27FC236}">
                    <a16:creationId xmlns:a16="http://schemas.microsoft.com/office/drawing/2014/main" id="{929BBE3C-C7DD-4190-A402-9E1CC4EEDC3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98" name="楕円 1297">
                <a:extLst>
                  <a:ext uri="{FF2B5EF4-FFF2-40B4-BE49-F238E27FC236}">
                    <a16:creationId xmlns:a16="http://schemas.microsoft.com/office/drawing/2014/main" id="{A4B378D8-9DE9-4808-804F-E5B23D058F4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0" name="グループ化 559">
              <a:extLst>
                <a:ext uri="{FF2B5EF4-FFF2-40B4-BE49-F238E27FC236}">
                  <a16:creationId xmlns:a16="http://schemas.microsoft.com/office/drawing/2014/main" id="{DB70C993-20AC-474C-B030-67CC9C81BC8B}"/>
                </a:ext>
              </a:extLst>
            </p:cNvPr>
            <p:cNvGrpSpPr/>
            <p:nvPr/>
          </p:nvGrpSpPr>
          <p:grpSpPr>
            <a:xfrm rot="5400000">
              <a:off x="6943759" y="1307977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61" name="フリーフォーム: 図形 1260">
                <a:extLst>
                  <a:ext uri="{FF2B5EF4-FFF2-40B4-BE49-F238E27FC236}">
                    <a16:creationId xmlns:a16="http://schemas.microsoft.com/office/drawing/2014/main" id="{1C9C2E6F-7804-4800-945E-242C2A71B6D9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2" name="フリーフォーム: 図形 1261">
                <a:extLst>
                  <a:ext uri="{FF2B5EF4-FFF2-40B4-BE49-F238E27FC236}">
                    <a16:creationId xmlns:a16="http://schemas.microsoft.com/office/drawing/2014/main" id="{6093C245-7243-4E3B-8E6D-DCC2BD864ADE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3" name="フリーフォーム: 図形 1262">
                <a:extLst>
                  <a:ext uri="{FF2B5EF4-FFF2-40B4-BE49-F238E27FC236}">
                    <a16:creationId xmlns:a16="http://schemas.microsoft.com/office/drawing/2014/main" id="{9FED909D-3CC8-4157-A007-D92C55EFB09F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4" name="フリーフォーム: 図形 1263">
                <a:extLst>
                  <a:ext uri="{FF2B5EF4-FFF2-40B4-BE49-F238E27FC236}">
                    <a16:creationId xmlns:a16="http://schemas.microsoft.com/office/drawing/2014/main" id="{5F41984C-02F0-4391-8C43-A0C4D2B6DD8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5" name="フリーフォーム: 図形 1264">
                <a:extLst>
                  <a:ext uri="{FF2B5EF4-FFF2-40B4-BE49-F238E27FC236}">
                    <a16:creationId xmlns:a16="http://schemas.microsoft.com/office/drawing/2014/main" id="{26EF4ABB-0B59-4FD8-A88D-3AC4D00A932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6" name="フリーフォーム: 図形 1265">
                <a:extLst>
                  <a:ext uri="{FF2B5EF4-FFF2-40B4-BE49-F238E27FC236}">
                    <a16:creationId xmlns:a16="http://schemas.microsoft.com/office/drawing/2014/main" id="{45CDFE2C-CD1A-4805-A990-78896453899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7" name="フリーフォーム: 図形 1266">
                <a:extLst>
                  <a:ext uri="{FF2B5EF4-FFF2-40B4-BE49-F238E27FC236}">
                    <a16:creationId xmlns:a16="http://schemas.microsoft.com/office/drawing/2014/main" id="{C7BFD583-5C7F-4ED2-BB06-A14EA24263D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8" name="フリーフォーム: 図形 1267">
                <a:extLst>
                  <a:ext uri="{FF2B5EF4-FFF2-40B4-BE49-F238E27FC236}">
                    <a16:creationId xmlns:a16="http://schemas.microsoft.com/office/drawing/2014/main" id="{97B3F62B-4B32-4235-835A-8B117D5765F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9" name="フリーフォーム: 図形 1268">
                <a:extLst>
                  <a:ext uri="{FF2B5EF4-FFF2-40B4-BE49-F238E27FC236}">
                    <a16:creationId xmlns:a16="http://schemas.microsoft.com/office/drawing/2014/main" id="{58568C0B-AB03-4C75-AD98-B4AA7D40FFA5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0" name="フリーフォーム: 図形 1269">
                <a:extLst>
                  <a:ext uri="{FF2B5EF4-FFF2-40B4-BE49-F238E27FC236}">
                    <a16:creationId xmlns:a16="http://schemas.microsoft.com/office/drawing/2014/main" id="{F920E3D7-0B8C-4C85-B836-CD6FE6297CC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1" name="フリーフォーム: 図形 1270">
                <a:extLst>
                  <a:ext uri="{FF2B5EF4-FFF2-40B4-BE49-F238E27FC236}">
                    <a16:creationId xmlns:a16="http://schemas.microsoft.com/office/drawing/2014/main" id="{143380EE-0BEF-4704-BAF5-FEA43E4C6A0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2" name="楕円 1271">
                <a:extLst>
                  <a:ext uri="{FF2B5EF4-FFF2-40B4-BE49-F238E27FC236}">
                    <a16:creationId xmlns:a16="http://schemas.microsoft.com/office/drawing/2014/main" id="{DC0D309C-1F28-4EFB-82FD-CB0F12567D2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3" name="楕円 1272">
                <a:extLst>
                  <a:ext uri="{FF2B5EF4-FFF2-40B4-BE49-F238E27FC236}">
                    <a16:creationId xmlns:a16="http://schemas.microsoft.com/office/drawing/2014/main" id="{626D1228-A8CF-4ED1-B694-B4F7A66FE9E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4" name="フリーフォーム: 図形 1273">
                <a:extLst>
                  <a:ext uri="{FF2B5EF4-FFF2-40B4-BE49-F238E27FC236}">
                    <a16:creationId xmlns:a16="http://schemas.microsoft.com/office/drawing/2014/main" id="{A1F8A98D-4A72-456B-B819-9FBF7E9EABDC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5" name="フリーフォーム: 図形 1274">
                <a:extLst>
                  <a:ext uri="{FF2B5EF4-FFF2-40B4-BE49-F238E27FC236}">
                    <a16:creationId xmlns:a16="http://schemas.microsoft.com/office/drawing/2014/main" id="{767C0EFE-B5B5-4427-AAB1-E53B21581FC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6" name="星: 12 pt 1275">
                <a:extLst>
                  <a:ext uri="{FF2B5EF4-FFF2-40B4-BE49-F238E27FC236}">
                    <a16:creationId xmlns:a16="http://schemas.microsoft.com/office/drawing/2014/main" id="{E0A4BF7D-E0DB-4055-8A19-F3F7B5F09E1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7" name="楕円 1276">
                <a:extLst>
                  <a:ext uri="{FF2B5EF4-FFF2-40B4-BE49-F238E27FC236}">
                    <a16:creationId xmlns:a16="http://schemas.microsoft.com/office/drawing/2014/main" id="{E75A7DA0-213E-407B-843E-DDC810AACAD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78" name="楕円 1277">
                <a:extLst>
                  <a:ext uri="{FF2B5EF4-FFF2-40B4-BE49-F238E27FC236}">
                    <a16:creationId xmlns:a16="http://schemas.microsoft.com/office/drawing/2014/main" id="{A25C3746-23BA-4991-B077-F0D88F252B1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79" name="楕円 1278">
                <a:extLst>
                  <a:ext uri="{FF2B5EF4-FFF2-40B4-BE49-F238E27FC236}">
                    <a16:creationId xmlns:a16="http://schemas.microsoft.com/office/drawing/2014/main" id="{1F196EF3-D412-4B81-87D2-63A70A1B0DF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1" name="グループ化 560">
              <a:extLst>
                <a:ext uri="{FF2B5EF4-FFF2-40B4-BE49-F238E27FC236}">
                  <a16:creationId xmlns:a16="http://schemas.microsoft.com/office/drawing/2014/main" id="{7C865026-5FA5-49E9-B0E6-C416020D82F1}"/>
                </a:ext>
              </a:extLst>
            </p:cNvPr>
            <p:cNvGrpSpPr/>
            <p:nvPr/>
          </p:nvGrpSpPr>
          <p:grpSpPr>
            <a:xfrm rot="18900000">
              <a:off x="7895556" y="3105404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42" name="フリーフォーム: 図形 1241">
                <a:extLst>
                  <a:ext uri="{FF2B5EF4-FFF2-40B4-BE49-F238E27FC236}">
                    <a16:creationId xmlns:a16="http://schemas.microsoft.com/office/drawing/2014/main" id="{523C9FB7-E984-4CC9-AE23-5A67F3BE2E6F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3" name="フリーフォーム: 図形 1242">
                <a:extLst>
                  <a:ext uri="{FF2B5EF4-FFF2-40B4-BE49-F238E27FC236}">
                    <a16:creationId xmlns:a16="http://schemas.microsoft.com/office/drawing/2014/main" id="{78FEF1D5-4435-4FAE-AFBF-06629BE11AE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4" name="フリーフォーム: 図形 1243">
                <a:extLst>
                  <a:ext uri="{FF2B5EF4-FFF2-40B4-BE49-F238E27FC236}">
                    <a16:creationId xmlns:a16="http://schemas.microsoft.com/office/drawing/2014/main" id="{41308B02-1BFC-4E8F-9C55-FE5F4AAF15E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5" name="フリーフォーム: 図形 1244">
                <a:extLst>
                  <a:ext uri="{FF2B5EF4-FFF2-40B4-BE49-F238E27FC236}">
                    <a16:creationId xmlns:a16="http://schemas.microsoft.com/office/drawing/2014/main" id="{B824486A-60B3-4D07-9CE0-97EC5F202AD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6" name="フリーフォーム: 図形 1245">
                <a:extLst>
                  <a:ext uri="{FF2B5EF4-FFF2-40B4-BE49-F238E27FC236}">
                    <a16:creationId xmlns:a16="http://schemas.microsoft.com/office/drawing/2014/main" id="{DF493637-1487-423D-8F3D-CF04CBD42F01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7" name="フリーフォーム: 図形 1246">
                <a:extLst>
                  <a:ext uri="{FF2B5EF4-FFF2-40B4-BE49-F238E27FC236}">
                    <a16:creationId xmlns:a16="http://schemas.microsoft.com/office/drawing/2014/main" id="{16726154-1DCB-4884-9872-62C7DB97821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8" name="フリーフォーム: 図形 1247">
                <a:extLst>
                  <a:ext uri="{FF2B5EF4-FFF2-40B4-BE49-F238E27FC236}">
                    <a16:creationId xmlns:a16="http://schemas.microsoft.com/office/drawing/2014/main" id="{9A859748-78FB-485B-BA96-85AC0C48369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9" name="フリーフォーム: 図形 1248">
                <a:extLst>
                  <a:ext uri="{FF2B5EF4-FFF2-40B4-BE49-F238E27FC236}">
                    <a16:creationId xmlns:a16="http://schemas.microsoft.com/office/drawing/2014/main" id="{828F85BA-8734-4736-B3C2-BD1432F6BBA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0" name="フリーフォーム: 図形 1249">
                <a:extLst>
                  <a:ext uri="{FF2B5EF4-FFF2-40B4-BE49-F238E27FC236}">
                    <a16:creationId xmlns:a16="http://schemas.microsoft.com/office/drawing/2014/main" id="{EF33B179-5FF6-46A9-AA74-1B9ADC69A75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1" name="フリーフォーム: 図形 1250">
                <a:extLst>
                  <a:ext uri="{FF2B5EF4-FFF2-40B4-BE49-F238E27FC236}">
                    <a16:creationId xmlns:a16="http://schemas.microsoft.com/office/drawing/2014/main" id="{E712894C-5757-4A93-8CAF-38F20A86AF75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2" name="フリーフォーム: 図形 1251">
                <a:extLst>
                  <a:ext uri="{FF2B5EF4-FFF2-40B4-BE49-F238E27FC236}">
                    <a16:creationId xmlns:a16="http://schemas.microsoft.com/office/drawing/2014/main" id="{C82C9A47-3649-4A47-8C24-461FB475BB2D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3" name="楕円 1252">
                <a:extLst>
                  <a:ext uri="{FF2B5EF4-FFF2-40B4-BE49-F238E27FC236}">
                    <a16:creationId xmlns:a16="http://schemas.microsoft.com/office/drawing/2014/main" id="{51A58D3D-B75D-41AC-95A8-D12F9EB9EBB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4" name="楕円 1253">
                <a:extLst>
                  <a:ext uri="{FF2B5EF4-FFF2-40B4-BE49-F238E27FC236}">
                    <a16:creationId xmlns:a16="http://schemas.microsoft.com/office/drawing/2014/main" id="{C52EFEC4-9EEE-49A3-8965-81F76C19C2B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5" name="フリーフォーム: 図形 1254">
                <a:extLst>
                  <a:ext uri="{FF2B5EF4-FFF2-40B4-BE49-F238E27FC236}">
                    <a16:creationId xmlns:a16="http://schemas.microsoft.com/office/drawing/2014/main" id="{CC94E8E6-FAEE-42BE-92A0-EE93C53CE8F8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6" name="フリーフォーム: 図形 1255">
                <a:extLst>
                  <a:ext uri="{FF2B5EF4-FFF2-40B4-BE49-F238E27FC236}">
                    <a16:creationId xmlns:a16="http://schemas.microsoft.com/office/drawing/2014/main" id="{65E66FA0-D616-416D-8669-2F1F1B4FF03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7" name="星: 12 pt 1256">
                <a:extLst>
                  <a:ext uri="{FF2B5EF4-FFF2-40B4-BE49-F238E27FC236}">
                    <a16:creationId xmlns:a16="http://schemas.microsoft.com/office/drawing/2014/main" id="{F9DF2FD3-2217-4107-A09C-BD651351533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8" name="楕円 1257">
                <a:extLst>
                  <a:ext uri="{FF2B5EF4-FFF2-40B4-BE49-F238E27FC236}">
                    <a16:creationId xmlns:a16="http://schemas.microsoft.com/office/drawing/2014/main" id="{9B1EE77E-0FB4-4ED6-8BA2-B1C5DF123E8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59" name="楕円 1258">
                <a:extLst>
                  <a:ext uri="{FF2B5EF4-FFF2-40B4-BE49-F238E27FC236}">
                    <a16:creationId xmlns:a16="http://schemas.microsoft.com/office/drawing/2014/main" id="{22801879-501E-4624-9F4B-0216AFEA4C0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60" name="楕円 1259">
                <a:extLst>
                  <a:ext uri="{FF2B5EF4-FFF2-40B4-BE49-F238E27FC236}">
                    <a16:creationId xmlns:a16="http://schemas.microsoft.com/office/drawing/2014/main" id="{C2BE6873-1285-4E98-8345-87E4E35E51D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2" name="グループ化 561">
              <a:extLst>
                <a:ext uri="{FF2B5EF4-FFF2-40B4-BE49-F238E27FC236}">
                  <a16:creationId xmlns:a16="http://schemas.microsoft.com/office/drawing/2014/main" id="{8C2CF2B3-ADA9-4D0B-8516-61CB5E71188E}"/>
                </a:ext>
              </a:extLst>
            </p:cNvPr>
            <p:cNvGrpSpPr/>
            <p:nvPr/>
          </p:nvGrpSpPr>
          <p:grpSpPr>
            <a:xfrm rot="21568806">
              <a:off x="7057024" y="2077284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23" name="フリーフォーム: 図形 1222">
                <a:extLst>
                  <a:ext uri="{FF2B5EF4-FFF2-40B4-BE49-F238E27FC236}">
                    <a16:creationId xmlns:a16="http://schemas.microsoft.com/office/drawing/2014/main" id="{4F67F707-96A5-4843-ABE6-A4C7C6A0228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4" name="フリーフォーム: 図形 1223">
                <a:extLst>
                  <a:ext uri="{FF2B5EF4-FFF2-40B4-BE49-F238E27FC236}">
                    <a16:creationId xmlns:a16="http://schemas.microsoft.com/office/drawing/2014/main" id="{0254C73A-2CD4-4EEA-BB23-46CF0A6E55F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5" name="フリーフォーム: 図形 1224">
                <a:extLst>
                  <a:ext uri="{FF2B5EF4-FFF2-40B4-BE49-F238E27FC236}">
                    <a16:creationId xmlns:a16="http://schemas.microsoft.com/office/drawing/2014/main" id="{08DF2C8A-4832-4AFA-A538-488CC485137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6" name="フリーフォーム: 図形 1225">
                <a:extLst>
                  <a:ext uri="{FF2B5EF4-FFF2-40B4-BE49-F238E27FC236}">
                    <a16:creationId xmlns:a16="http://schemas.microsoft.com/office/drawing/2014/main" id="{F2A7334D-A1DF-4B26-BCBB-AC5A46AC609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7" name="フリーフォーム: 図形 1226">
                <a:extLst>
                  <a:ext uri="{FF2B5EF4-FFF2-40B4-BE49-F238E27FC236}">
                    <a16:creationId xmlns:a16="http://schemas.microsoft.com/office/drawing/2014/main" id="{717A1B7C-B2E5-410F-8C11-EC6F2F0BA63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8" name="フリーフォーム: 図形 1227">
                <a:extLst>
                  <a:ext uri="{FF2B5EF4-FFF2-40B4-BE49-F238E27FC236}">
                    <a16:creationId xmlns:a16="http://schemas.microsoft.com/office/drawing/2014/main" id="{23EBC780-A5BE-4B4B-884F-0EF598B2D1C1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9" name="フリーフォーム: 図形 1228">
                <a:extLst>
                  <a:ext uri="{FF2B5EF4-FFF2-40B4-BE49-F238E27FC236}">
                    <a16:creationId xmlns:a16="http://schemas.microsoft.com/office/drawing/2014/main" id="{3A583CA0-75DB-4D56-B023-86F7BF37C88C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0" name="フリーフォーム: 図形 1229">
                <a:extLst>
                  <a:ext uri="{FF2B5EF4-FFF2-40B4-BE49-F238E27FC236}">
                    <a16:creationId xmlns:a16="http://schemas.microsoft.com/office/drawing/2014/main" id="{F515A9EF-0A07-4125-A69F-6FFD5C5252D6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1" name="フリーフォーム: 図形 1230">
                <a:extLst>
                  <a:ext uri="{FF2B5EF4-FFF2-40B4-BE49-F238E27FC236}">
                    <a16:creationId xmlns:a16="http://schemas.microsoft.com/office/drawing/2014/main" id="{7E4AF0F9-ED3E-46BD-9776-3672755A6BD7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2" name="フリーフォーム: 図形 1231">
                <a:extLst>
                  <a:ext uri="{FF2B5EF4-FFF2-40B4-BE49-F238E27FC236}">
                    <a16:creationId xmlns:a16="http://schemas.microsoft.com/office/drawing/2014/main" id="{3C4FB794-2C7A-47E8-B789-053E8D6CB52A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3" name="フリーフォーム: 図形 1232">
                <a:extLst>
                  <a:ext uri="{FF2B5EF4-FFF2-40B4-BE49-F238E27FC236}">
                    <a16:creationId xmlns:a16="http://schemas.microsoft.com/office/drawing/2014/main" id="{43811D5A-AE67-4640-9B86-1ED57080AC9D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4" name="楕円 1233">
                <a:extLst>
                  <a:ext uri="{FF2B5EF4-FFF2-40B4-BE49-F238E27FC236}">
                    <a16:creationId xmlns:a16="http://schemas.microsoft.com/office/drawing/2014/main" id="{E48CF8AC-032D-4C89-AD01-D91F83130293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5" name="楕円 1234">
                <a:extLst>
                  <a:ext uri="{FF2B5EF4-FFF2-40B4-BE49-F238E27FC236}">
                    <a16:creationId xmlns:a16="http://schemas.microsoft.com/office/drawing/2014/main" id="{DD17C8E9-513B-4C11-B29E-CBEF58440A1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6" name="フリーフォーム: 図形 1235">
                <a:extLst>
                  <a:ext uri="{FF2B5EF4-FFF2-40B4-BE49-F238E27FC236}">
                    <a16:creationId xmlns:a16="http://schemas.microsoft.com/office/drawing/2014/main" id="{3FCED15F-949D-4282-8F7D-CBAAF6B8809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7" name="フリーフォーム: 図形 1236">
                <a:extLst>
                  <a:ext uri="{FF2B5EF4-FFF2-40B4-BE49-F238E27FC236}">
                    <a16:creationId xmlns:a16="http://schemas.microsoft.com/office/drawing/2014/main" id="{5E0C4000-6178-49B6-81CE-069F4D475B7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8" name="星: 12 pt 1237">
                <a:extLst>
                  <a:ext uri="{FF2B5EF4-FFF2-40B4-BE49-F238E27FC236}">
                    <a16:creationId xmlns:a16="http://schemas.microsoft.com/office/drawing/2014/main" id="{6937024A-DDB0-4FD3-9EFA-973D8FA92F5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9" name="楕円 1238">
                <a:extLst>
                  <a:ext uri="{FF2B5EF4-FFF2-40B4-BE49-F238E27FC236}">
                    <a16:creationId xmlns:a16="http://schemas.microsoft.com/office/drawing/2014/main" id="{2440BA30-118D-4494-8A65-52C8EF4A0488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40" name="楕円 1239">
                <a:extLst>
                  <a:ext uri="{FF2B5EF4-FFF2-40B4-BE49-F238E27FC236}">
                    <a16:creationId xmlns:a16="http://schemas.microsoft.com/office/drawing/2014/main" id="{CD088493-A5E2-47F9-9553-8E7ABE807E6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41" name="楕円 1240">
                <a:extLst>
                  <a:ext uri="{FF2B5EF4-FFF2-40B4-BE49-F238E27FC236}">
                    <a16:creationId xmlns:a16="http://schemas.microsoft.com/office/drawing/2014/main" id="{E1F0957B-C676-46A0-9761-68E42AFE37F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3" name="グループ化 562">
              <a:extLst>
                <a:ext uri="{FF2B5EF4-FFF2-40B4-BE49-F238E27FC236}">
                  <a16:creationId xmlns:a16="http://schemas.microsoft.com/office/drawing/2014/main" id="{A7DB071F-5818-4CD2-9F05-BA0BB66E316E}"/>
                </a:ext>
              </a:extLst>
            </p:cNvPr>
            <p:cNvGrpSpPr/>
            <p:nvPr/>
          </p:nvGrpSpPr>
          <p:grpSpPr>
            <a:xfrm rot="4500000">
              <a:off x="7615823" y="1749269"/>
              <a:ext cx="122034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04" name="フリーフォーム: 図形 1203">
                <a:extLst>
                  <a:ext uri="{FF2B5EF4-FFF2-40B4-BE49-F238E27FC236}">
                    <a16:creationId xmlns:a16="http://schemas.microsoft.com/office/drawing/2014/main" id="{F9634FB2-7D75-40B5-B809-FD4A7606F64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: 図形 1204">
                <a:extLst>
                  <a:ext uri="{FF2B5EF4-FFF2-40B4-BE49-F238E27FC236}">
                    <a16:creationId xmlns:a16="http://schemas.microsoft.com/office/drawing/2014/main" id="{76B79E24-052E-4E37-94AD-91F85BEE7EB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: 図形 1205">
                <a:extLst>
                  <a:ext uri="{FF2B5EF4-FFF2-40B4-BE49-F238E27FC236}">
                    <a16:creationId xmlns:a16="http://schemas.microsoft.com/office/drawing/2014/main" id="{2F53894C-A2F9-404A-AFF0-FA098FC7ADA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: 図形 1206">
                <a:extLst>
                  <a:ext uri="{FF2B5EF4-FFF2-40B4-BE49-F238E27FC236}">
                    <a16:creationId xmlns:a16="http://schemas.microsoft.com/office/drawing/2014/main" id="{E971DB8B-19D2-43B7-8E24-EFC8D1D093D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: 図形 1207">
                <a:extLst>
                  <a:ext uri="{FF2B5EF4-FFF2-40B4-BE49-F238E27FC236}">
                    <a16:creationId xmlns:a16="http://schemas.microsoft.com/office/drawing/2014/main" id="{551E8E57-EFE3-4DA7-81EC-448985480EE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: 図形 1208">
                <a:extLst>
                  <a:ext uri="{FF2B5EF4-FFF2-40B4-BE49-F238E27FC236}">
                    <a16:creationId xmlns:a16="http://schemas.microsoft.com/office/drawing/2014/main" id="{C6811299-7ED1-41A5-A4E0-E10A702D791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: 図形 1209">
                <a:extLst>
                  <a:ext uri="{FF2B5EF4-FFF2-40B4-BE49-F238E27FC236}">
                    <a16:creationId xmlns:a16="http://schemas.microsoft.com/office/drawing/2014/main" id="{463603C0-17F7-4527-814F-597D847DEBA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: 図形 1210">
                <a:extLst>
                  <a:ext uri="{FF2B5EF4-FFF2-40B4-BE49-F238E27FC236}">
                    <a16:creationId xmlns:a16="http://schemas.microsoft.com/office/drawing/2014/main" id="{311DFDB3-2A98-455B-9D5D-8EDFF752C04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: 図形 1211">
                <a:extLst>
                  <a:ext uri="{FF2B5EF4-FFF2-40B4-BE49-F238E27FC236}">
                    <a16:creationId xmlns:a16="http://schemas.microsoft.com/office/drawing/2014/main" id="{D7D4946E-9B07-4FE9-8070-DA66154478B3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: 図形 1212">
                <a:extLst>
                  <a:ext uri="{FF2B5EF4-FFF2-40B4-BE49-F238E27FC236}">
                    <a16:creationId xmlns:a16="http://schemas.microsoft.com/office/drawing/2014/main" id="{AF731488-8245-4EB5-8EF4-F4B639AC8BE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: 図形 1213">
                <a:extLst>
                  <a:ext uri="{FF2B5EF4-FFF2-40B4-BE49-F238E27FC236}">
                    <a16:creationId xmlns:a16="http://schemas.microsoft.com/office/drawing/2014/main" id="{4D962FD4-1B0B-4AE8-80B8-5AA385F2844A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5" name="楕円 1214">
                <a:extLst>
                  <a:ext uri="{FF2B5EF4-FFF2-40B4-BE49-F238E27FC236}">
                    <a16:creationId xmlns:a16="http://schemas.microsoft.com/office/drawing/2014/main" id="{DDCA58E2-8343-467C-B509-183805EB29C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6" name="楕円 1215">
                <a:extLst>
                  <a:ext uri="{FF2B5EF4-FFF2-40B4-BE49-F238E27FC236}">
                    <a16:creationId xmlns:a16="http://schemas.microsoft.com/office/drawing/2014/main" id="{183765D6-682B-487E-A93F-0A34DA77C9A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7" name="フリーフォーム: 図形 1216">
                <a:extLst>
                  <a:ext uri="{FF2B5EF4-FFF2-40B4-BE49-F238E27FC236}">
                    <a16:creationId xmlns:a16="http://schemas.microsoft.com/office/drawing/2014/main" id="{C610EDC5-2D4E-44A5-9A19-4AA9A74687A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8" name="フリーフォーム: 図形 1217">
                <a:extLst>
                  <a:ext uri="{FF2B5EF4-FFF2-40B4-BE49-F238E27FC236}">
                    <a16:creationId xmlns:a16="http://schemas.microsoft.com/office/drawing/2014/main" id="{D9D2DC0F-CDB1-449D-9727-26FF7ECE2F5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9" name="星: 12 pt 1218">
                <a:extLst>
                  <a:ext uri="{FF2B5EF4-FFF2-40B4-BE49-F238E27FC236}">
                    <a16:creationId xmlns:a16="http://schemas.microsoft.com/office/drawing/2014/main" id="{679E0591-DFC2-4062-BFC0-BA9D997761A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0" name="楕円 1219">
                <a:extLst>
                  <a:ext uri="{FF2B5EF4-FFF2-40B4-BE49-F238E27FC236}">
                    <a16:creationId xmlns:a16="http://schemas.microsoft.com/office/drawing/2014/main" id="{A54EA995-D3CA-4FDB-862B-F2325AD31B9B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21" name="楕円 1220">
                <a:extLst>
                  <a:ext uri="{FF2B5EF4-FFF2-40B4-BE49-F238E27FC236}">
                    <a16:creationId xmlns:a16="http://schemas.microsoft.com/office/drawing/2014/main" id="{B9104501-F7FB-4B6A-ABC3-B088C0CBF099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22" name="楕円 1221">
                <a:extLst>
                  <a:ext uri="{FF2B5EF4-FFF2-40B4-BE49-F238E27FC236}">
                    <a16:creationId xmlns:a16="http://schemas.microsoft.com/office/drawing/2014/main" id="{68C16392-E1F1-4E2D-A0DC-252CE053DD7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4" name="グループ化 563">
              <a:extLst>
                <a:ext uri="{FF2B5EF4-FFF2-40B4-BE49-F238E27FC236}">
                  <a16:creationId xmlns:a16="http://schemas.microsoft.com/office/drawing/2014/main" id="{543A0EC9-DFF9-4F81-A1CF-F25D83EDEF9A}"/>
                </a:ext>
              </a:extLst>
            </p:cNvPr>
            <p:cNvGrpSpPr/>
            <p:nvPr/>
          </p:nvGrpSpPr>
          <p:grpSpPr>
            <a:xfrm rot="8183711">
              <a:off x="8515538" y="1731744"/>
              <a:ext cx="122035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85" name="フリーフォーム: 図形 1184">
                <a:extLst>
                  <a:ext uri="{FF2B5EF4-FFF2-40B4-BE49-F238E27FC236}">
                    <a16:creationId xmlns:a16="http://schemas.microsoft.com/office/drawing/2014/main" id="{E6E90086-8317-4455-99E8-7E60903EA35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6" name="フリーフォーム: 図形 1185">
                <a:extLst>
                  <a:ext uri="{FF2B5EF4-FFF2-40B4-BE49-F238E27FC236}">
                    <a16:creationId xmlns:a16="http://schemas.microsoft.com/office/drawing/2014/main" id="{AF0B5B16-321A-4393-9D22-DD2705579704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7" name="フリーフォーム: 図形 1186">
                <a:extLst>
                  <a:ext uri="{FF2B5EF4-FFF2-40B4-BE49-F238E27FC236}">
                    <a16:creationId xmlns:a16="http://schemas.microsoft.com/office/drawing/2014/main" id="{BE6A5819-CAA5-4CBD-B882-93DB66EFFCF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8" name="フリーフォーム: 図形 1187">
                <a:extLst>
                  <a:ext uri="{FF2B5EF4-FFF2-40B4-BE49-F238E27FC236}">
                    <a16:creationId xmlns:a16="http://schemas.microsoft.com/office/drawing/2014/main" id="{65C6DC89-F75C-4235-A9CC-822F38EF043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9" name="フリーフォーム: 図形 1188">
                <a:extLst>
                  <a:ext uri="{FF2B5EF4-FFF2-40B4-BE49-F238E27FC236}">
                    <a16:creationId xmlns:a16="http://schemas.microsoft.com/office/drawing/2014/main" id="{D8BF17FE-F895-4BB8-8394-9A6F436C3C2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0" name="フリーフォーム: 図形 1189">
                <a:extLst>
                  <a:ext uri="{FF2B5EF4-FFF2-40B4-BE49-F238E27FC236}">
                    <a16:creationId xmlns:a16="http://schemas.microsoft.com/office/drawing/2014/main" id="{3DBC446D-E830-453B-9793-0C26CED2860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1" name="フリーフォーム: 図形 1190">
                <a:extLst>
                  <a:ext uri="{FF2B5EF4-FFF2-40B4-BE49-F238E27FC236}">
                    <a16:creationId xmlns:a16="http://schemas.microsoft.com/office/drawing/2014/main" id="{2E9F15E7-3C08-4DF9-A7C0-8B3BF856CCD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2" name="フリーフォーム: 図形 1191">
                <a:extLst>
                  <a:ext uri="{FF2B5EF4-FFF2-40B4-BE49-F238E27FC236}">
                    <a16:creationId xmlns:a16="http://schemas.microsoft.com/office/drawing/2014/main" id="{181003BA-474F-414F-962F-D7037425D8E2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3" name="フリーフォーム: 図形 1192">
                <a:extLst>
                  <a:ext uri="{FF2B5EF4-FFF2-40B4-BE49-F238E27FC236}">
                    <a16:creationId xmlns:a16="http://schemas.microsoft.com/office/drawing/2014/main" id="{433A0AB4-2F42-4E62-AB39-997DC48B959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4" name="フリーフォーム: 図形 1193">
                <a:extLst>
                  <a:ext uri="{FF2B5EF4-FFF2-40B4-BE49-F238E27FC236}">
                    <a16:creationId xmlns:a16="http://schemas.microsoft.com/office/drawing/2014/main" id="{D4E16A03-F575-40DE-B61B-5C1A093BFABD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5" name="フリーフォーム: 図形 1194">
                <a:extLst>
                  <a:ext uri="{FF2B5EF4-FFF2-40B4-BE49-F238E27FC236}">
                    <a16:creationId xmlns:a16="http://schemas.microsoft.com/office/drawing/2014/main" id="{86051E0D-82C2-4101-90CC-7B7EA353ED97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楕円 1195">
                <a:extLst>
                  <a:ext uri="{FF2B5EF4-FFF2-40B4-BE49-F238E27FC236}">
                    <a16:creationId xmlns:a16="http://schemas.microsoft.com/office/drawing/2014/main" id="{7F829D30-ABBE-4348-AA31-1401AD8BF9B9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楕円 1196">
                <a:extLst>
                  <a:ext uri="{FF2B5EF4-FFF2-40B4-BE49-F238E27FC236}">
                    <a16:creationId xmlns:a16="http://schemas.microsoft.com/office/drawing/2014/main" id="{202AA73B-9A11-429B-8630-7E89485B3C7B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: 図形 1197">
                <a:extLst>
                  <a:ext uri="{FF2B5EF4-FFF2-40B4-BE49-F238E27FC236}">
                    <a16:creationId xmlns:a16="http://schemas.microsoft.com/office/drawing/2014/main" id="{3B37CB22-65AA-4E4C-9424-B03C50F7B64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: 図形 1198">
                <a:extLst>
                  <a:ext uri="{FF2B5EF4-FFF2-40B4-BE49-F238E27FC236}">
                    <a16:creationId xmlns:a16="http://schemas.microsoft.com/office/drawing/2014/main" id="{E5AFEC68-1CF2-4C6D-BC97-DCE765C1AB5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星: 12 pt 1199">
                <a:extLst>
                  <a:ext uri="{FF2B5EF4-FFF2-40B4-BE49-F238E27FC236}">
                    <a16:creationId xmlns:a16="http://schemas.microsoft.com/office/drawing/2014/main" id="{EAEC258C-5844-48EA-8B57-593B621B551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楕円 1200">
                <a:extLst>
                  <a:ext uri="{FF2B5EF4-FFF2-40B4-BE49-F238E27FC236}">
                    <a16:creationId xmlns:a16="http://schemas.microsoft.com/office/drawing/2014/main" id="{297AEC1E-A9B2-4AE9-8A9E-05EB21FD9D3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02" name="楕円 1201">
                <a:extLst>
                  <a:ext uri="{FF2B5EF4-FFF2-40B4-BE49-F238E27FC236}">
                    <a16:creationId xmlns:a16="http://schemas.microsoft.com/office/drawing/2014/main" id="{76C5A809-DEE7-4686-A2AD-06503FA1474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03" name="楕円 1202">
                <a:extLst>
                  <a:ext uri="{FF2B5EF4-FFF2-40B4-BE49-F238E27FC236}">
                    <a16:creationId xmlns:a16="http://schemas.microsoft.com/office/drawing/2014/main" id="{9686901B-3FE5-4552-BD7F-D67E0F8E456F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5" name="グループ化 564">
              <a:extLst>
                <a:ext uri="{FF2B5EF4-FFF2-40B4-BE49-F238E27FC236}">
                  <a16:creationId xmlns:a16="http://schemas.microsoft.com/office/drawing/2014/main" id="{C55C7E6E-AEB3-473E-AADE-986CAFE4A2F3}"/>
                </a:ext>
              </a:extLst>
            </p:cNvPr>
            <p:cNvGrpSpPr/>
            <p:nvPr/>
          </p:nvGrpSpPr>
          <p:grpSpPr>
            <a:xfrm rot="2483117">
              <a:off x="7840190" y="2441125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66" name="フリーフォーム: 図形 1165">
                <a:extLst>
                  <a:ext uri="{FF2B5EF4-FFF2-40B4-BE49-F238E27FC236}">
                    <a16:creationId xmlns:a16="http://schemas.microsoft.com/office/drawing/2014/main" id="{74F4E46A-0F64-4C69-BEE8-DAE42ECB8CB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7" name="フリーフォーム: 図形 1166">
                <a:extLst>
                  <a:ext uri="{FF2B5EF4-FFF2-40B4-BE49-F238E27FC236}">
                    <a16:creationId xmlns:a16="http://schemas.microsoft.com/office/drawing/2014/main" id="{0A81B61E-CBE0-4DCA-A73F-F1D12BFF2F94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8" name="フリーフォーム: 図形 1167">
                <a:extLst>
                  <a:ext uri="{FF2B5EF4-FFF2-40B4-BE49-F238E27FC236}">
                    <a16:creationId xmlns:a16="http://schemas.microsoft.com/office/drawing/2014/main" id="{8B2D22E0-6AB8-4F5F-A93F-295DE2DD4511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9" name="フリーフォーム: 図形 1168">
                <a:extLst>
                  <a:ext uri="{FF2B5EF4-FFF2-40B4-BE49-F238E27FC236}">
                    <a16:creationId xmlns:a16="http://schemas.microsoft.com/office/drawing/2014/main" id="{08EBA0E7-0D03-459F-B975-F0EC40E3752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0" name="フリーフォーム: 図形 1169">
                <a:extLst>
                  <a:ext uri="{FF2B5EF4-FFF2-40B4-BE49-F238E27FC236}">
                    <a16:creationId xmlns:a16="http://schemas.microsoft.com/office/drawing/2014/main" id="{F6D96D2B-EFEB-4397-B30F-D0AE8BE9844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1" name="フリーフォーム: 図形 1170">
                <a:extLst>
                  <a:ext uri="{FF2B5EF4-FFF2-40B4-BE49-F238E27FC236}">
                    <a16:creationId xmlns:a16="http://schemas.microsoft.com/office/drawing/2014/main" id="{90EC0FDD-3B79-4E2E-8110-222F8A55C03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2" name="フリーフォーム: 図形 1171">
                <a:extLst>
                  <a:ext uri="{FF2B5EF4-FFF2-40B4-BE49-F238E27FC236}">
                    <a16:creationId xmlns:a16="http://schemas.microsoft.com/office/drawing/2014/main" id="{043FB967-99E7-4AF2-A8C1-154ED98EFEA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3" name="フリーフォーム: 図形 1172">
                <a:extLst>
                  <a:ext uri="{FF2B5EF4-FFF2-40B4-BE49-F238E27FC236}">
                    <a16:creationId xmlns:a16="http://schemas.microsoft.com/office/drawing/2014/main" id="{8288FA59-9996-43A8-B997-76EA88FBC5D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4" name="フリーフォーム: 図形 1173">
                <a:extLst>
                  <a:ext uri="{FF2B5EF4-FFF2-40B4-BE49-F238E27FC236}">
                    <a16:creationId xmlns:a16="http://schemas.microsoft.com/office/drawing/2014/main" id="{1FF6BE1D-15F1-4B0F-A708-32DD42F256B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5" name="フリーフォーム: 図形 1174">
                <a:extLst>
                  <a:ext uri="{FF2B5EF4-FFF2-40B4-BE49-F238E27FC236}">
                    <a16:creationId xmlns:a16="http://schemas.microsoft.com/office/drawing/2014/main" id="{16F31BF8-749C-4A91-A5BD-A0F907D72D45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6" name="フリーフォーム: 図形 1175">
                <a:extLst>
                  <a:ext uri="{FF2B5EF4-FFF2-40B4-BE49-F238E27FC236}">
                    <a16:creationId xmlns:a16="http://schemas.microsoft.com/office/drawing/2014/main" id="{933EC5B0-0038-431B-9241-8B0321F03F9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7" name="楕円 1176">
                <a:extLst>
                  <a:ext uri="{FF2B5EF4-FFF2-40B4-BE49-F238E27FC236}">
                    <a16:creationId xmlns:a16="http://schemas.microsoft.com/office/drawing/2014/main" id="{795ADA6F-21D1-4300-A85E-25E44E3F6791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8" name="楕円 1177">
                <a:extLst>
                  <a:ext uri="{FF2B5EF4-FFF2-40B4-BE49-F238E27FC236}">
                    <a16:creationId xmlns:a16="http://schemas.microsoft.com/office/drawing/2014/main" id="{BA78A211-0A95-4CC4-964E-02338290F818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9" name="フリーフォーム: 図形 1178">
                <a:extLst>
                  <a:ext uri="{FF2B5EF4-FFF2-40B4-BE49-F238E27FC236}">
                    <a16:creationId xmlns:a16="http://schemas.microsoft.com/office/drawing/2014/main" id="{C72746B1-6982-4477-AEEC-93D5302DE8F3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0" name="フリーフォーム: 図形 1179">
                <a:extLst>
                  <a:ext uri="{FF2B5EF4-FFF2-40B4-BE49-F238E27FC236}">
                    <a16:creationId xmlns:a16="http://schemas.microsoft.com/office/drawing/2014/main" id="{5C704ACA-F427-4E0D-A28C-F381189D8E41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1" name="星: 12 pt 1180">
                <a:extLst>
                  <a:ext uri="{FF2B5EF4-FFF2-40B4-BE49-F238E27FC236}">
                    <a16:creationId xmlns:a16="http://schemas.microsoft.com/office/drawing/2014/main" id="{ED479B65-5BFF-4D75-9CE3-8BCA8C9673F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2" name="楕円 1181">
                <a:extLst>
                  <a:ext uri="{FF2B5EF4-FFF2-40B4-BE49-F238E27FC236}">
                    <a16:creationId xmlns:a16="http://schemas.microsoft.com/office/drawing/2014/main" id="{1A6A1BDD-BBA7-4FB9-9F52-BA9C976BB21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83" name="楕円 1182">
                <a:extLst>
                  <a:ext uri="{FF2B5EF4-FFF2-40B4-BE49-F238E27FC236}">
                    <a16:creationId xmlns:a16="http://schemas.microsoft.com/office/drawing/2014/main" id="{2A9EF306-55AE-49BD-B909-D752B334A30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84" name="楕円 1183">
                <a:extLst>
                  <a:ext uri="{FF2B5EF4-FFF2-40B4-BE49-F238E27FC236}">
                    <a16:creationId xmlns:a16="http://schemas.microsoft.com/office/drawing/2014/main" id="{BA5D1106-ED69-4166-A823-04287D5CAFC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6" name="グループ化 565">
              <a:extLst>
                <a:ext uri="{FF2B5EF4-FFF2-40B4-BE49-F238E27FC236}">
                  <a16:creationId xmlns:a16="http://schemas.microsoft.com/office/drawing/2014/main" id="{33C60E7C-55D4-4217-9ED3-25DAE2FB3A93}"/>
                </a:ext>
              </a:extLst>
            </p:cNvPr>
            <p:cNvGrpSpPr/>
            <p:nvPr/>
          </p:nvGrpSpPr>
          <p:grpSpPr>
            <a:xfrm rot="9900000">
              <a:off x="8223465" y="2234424"/>
              <a:ext cx="147593" cy="17941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47" name="フリーフォーム: 図形 1146">
                <a:extLst>
                  <a:ext uri="{FF2B5EF4-FFF2-40B4-BE49-F238E27FC236}">
                    <a16:creationId xmlns:a16="http://schemas.microsoft.com/office/drawing/2014/main" id="{8BD584D1-C160-407B-826D-07BFFC4A05D9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8" name="フリーフォーム: 図形 1147">
                <a:extLst>
                  <a:ext uri="{FF2B5EF4-FFF2-40B4-BE49-F238E27FC236}">
                    <a16:creationId xmlns:a16="http://schemas.microsoft.com/office/drawing/2014/main" id="{A2A17FF1-102F-4463-8674-518B16A38F71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9" name="フリーフォーム: 図形 1148">
                <a:extLst>
                  <a:ext uri="{FF2B5EF4-FFF2-40B4-BE49-F238E27FC236}">
                    <a16:creationId xmlns:a16="http://schemas.microsoft.com/office/drawing/2014/main" id="{E9B9BB5E-4EDC-4AF2-A70C-FBDC1DA5B4B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0" name="フリーフォーム: 図形 1149">
                <a:extLst>
                  <a:ext uri="{FF2B5EF4-FFF2-40B4-BE49-F238E27FC236}">
                    <a16:creationId xmlns:a16="http://schemas.microsoft.com/office/drawing/2014/main" id="{D035873C-1076-49CD-9D4B-C8F4EAA9BCB8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1" name="フリーフォーム: 図形 1150">
                <a:extLst>
                  <a:ext uri="{FF2B5EF4-FFF2-40B4-BE49-F238E27FC236}">
                    <a16:creationId xmlns:a16="http://schemas.microsoft.com/office/drawing/2014/main" id="{9915AEA5-EFE3-4F4A-9F04-508BC0AA65B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2" name="フリーフォーム: 図形 1151">
                <a:extLst>
                  <a:ext uri="{FF2B5EF4-FFF2-40B4-BE49-F238E27FC236}">
                    <a16:creationId xmlns:a16="http://schemas.microsoft.com/office/drawing/2014/main" id="{49EE5EA7-9618-47AB-8C15-0E6AACAED4A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3" name="フリーフォーム: 図形 1152">
                <a:extLst>
                  <a:ext uri="{FF2B5EF4-FFF2-40B4-BE49-F238E27FC236}">
                    <a16:creationId xmlns:a16="http://schemas.microsoft.com/office/drawing/2014/main" id="{8B086C7D-96E6-4FFF-A215-72C0BBFC838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4" name="フリーフォーム: 図形 1153">
                <a:extLst>
                  <a:ext uri="{FF2B5EF4-FFF2-40B4-BE49-F238E27FC236}">
                    <a16:creationId xmlns:a16="http://schemas.microsoft.com/office/drawing/2014/main" id="{7826A804-FCC5-4CEE-8149-330A34BACAB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5" name="フリーフォーム: 図形 1154">
                <a:extLst>
                  <a:ext uri="{FF2B5EF4-FFF2-40B4-BE49-F238E27FC236}">
                    <a16:creationId xmlns:a16="http://schemas.microsoft.com/office/drawing/2014/main" id="{887F34AD-5B5E-44F7-9C0A-823B2BEA9D5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6" name="フリーフォーム: 図形 1155">
                <a:extLst>
                  <a:ext uri="{FF2B5EF4-FFF2-40B4-BE49-F238E27FC236}">
                    <a16:creationId xmlns:a16="http://schemas.microsoft.com/office/drawing/2014/main" id="{DED78C21-2ADD-4CEE-A528-1E467F27D8D2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7" name="フリーフォーム: 図形 1156">
                <a:extLst>
                  <a:ext uri="{FF2B5EF4-FFF2-40B4-BE49-F238E27FC236}">
                    <a16:creationId xmlns:a16="http://schemas.microsoft.com/office/drawing/2014/main" id="{B013A78D-A53B-44B7-ABDD-2C9D7D25F41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8" name="楕円 1157">
                <a:extLst>
                  <a:ext uri="{FF2B5EF4-FFF2-40B4-BE49-F238E27FC236}">
                    <a16:creationId xmlns:a16="http://schemas.microsoft.com/office/drawing/2014/main" id="{E977C1A4-1CF9-4FE5-9E79-1D45611F20D6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9" name="楕円 1158">
                <a:extLst>
                  <a:ext uri="{FF2B5EF4-FFF2-40B4-BE49-F238E27FC236}">
                    <a16:creationId xmlns:a16="http://schemas.microsoft.com/office/drawing/2014/main" id="{3BF3832C-DBE1-47CD-8E41-7F14967020A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0" name="フリーフォーム: 図形 1159">
                <a:extLst>
                  <a:ext uri="{FF2B5EF4-FFF2-40B4-BE49-F238E27FC236}">
                    <a16:creationId xmlns:a16="http://schemas.microsoft.com/office/drawing/2014/main" id="{E2551168-CEE4-4E9F-8E50-880A53941F8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1" name="フリーフォーム: 図形 1160">
                <a:extLst>
                  <a:ext uri="{FF2B5EF4-FFF2-40B4-BE49-F238E27FC236}">
                    <a16:creationId xmlns:a16="http://schemas.microsoft.com/office/drawing/2014/main" id="{D27D17C5-13C9-49F8-A7B0-CBA7A536113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2" name="星: 12 pt 1161">
                <a:extLst>
                  <a:ext uri="{FF2B5EF4-FFF2-40B4-BE49-F238E27FC236}">
                    <a16:creationId xmlns:a16="http://schemas.microsoft.com/office/drawing/2014/main" id="{CF301888-CDD1-493D-9738-B8473AFC62F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3" name="楕円 1162">
                <a:extLst>
                  <a:ext uri="{FF2B5EF4-FFF2-40B4-BE49-F238E27FC236}">
                    <a16:creationId xmlns:a16="http://schemas.microsoft.com/office/drawing/2014/main" id="{F27BB8DD-DF4F-44BE-8EED-17D5763BD9F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64" name="楕円 1163">
                <a:extLst>
                  <a:ext uri="{FF2B5EF4-FFF2-40B4-BE49-F238E27FC236}">
                    <a16:creationId xmlns:a16="http://schemas.microsoft.com/office/drawing/2014/main" id="{E8898D37-35B7-4736-A5C2-1AD4678122F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65" name="楕円 1164">
                <a:extLst>
                  <a:ext uri="{FF2B5EF4-FFF2-40B4-BE49-F238E27FC236}">
                    <a16:creationId xmlns:a16="http://schemas.microsoft.com/office/drawing/2014/main" id="{69484E91-8391-416C-AC14-E3FE565317C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7" name="グループ化 566">
              <a:extLst>
                <a:ext uri="{FF2B5EF4-FFF2-40B4-BE49-F238E27FC236}">
                  <a16:creationId xmlns:a16="http://schemas.microsoft.com/office/drawing/2014/main" id="{EDA3021D-F5CF-46F3-AB0F-F715A2EA11ED}"/>
                </a:ext>
              </a:extLst>
            </p:cNvPr>
            <p:cNvGrpSpPr/>
            <p:nvPr/>
          </p:nvGrpSpPr>
          <p:grpSpPr>
            <a:xfrm>
              <a:off x="8224957" y="1255675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28" name="フリーフォーム: 図形 1127">
                <a:extLst>
                  <a:ext uri="{FF2B5EF4-FFF2-40B4-BE49-F238E27FC236}">
                    <a16:creationId xmlns:a16="http://schemas.microsoft.com/office/drawing/2014/main" id="{3E49BB96-72D3-475F-8F61-48C2F9B6CFB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9" name="フリーフォーム: 図形 1128">
                <a:extLst>
                  <a:ext uri="{FF2B5EF4-FFF2-40B4-BE49-F238E27FC236}">
                    <a16:creationId xmlns:a16="http://schemas.microsoft.com/office/drawing/2014/main" id="{0B6E8D60-EACD-494E-86BA-3BB364F9940E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0" name="フリーフォーム: 図形 1129">
                <a:extLst>
                  <a:ext uri="{FF2B5EF4-FFF2-40B4-BE49-F238E27FC236}">
                    <a16:creationId xmlns:a16="http://schemas.microsoft.com/office/drawing/2014/main" id="{6146BA06-7A69-482B-8EC9-EC0145E11CB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1" name="フリーフォーム: 図形 1130">
                <a:extLst>
                  <a:ext uri="{FF2B5EF4-FFF2-40B4-BE49-F238E27FC236}">
                    <a16:creationId xmlns:a16="http://schemas.microsoft.com/office/drawing/2014/main" id="{3931FA9F-4B6C-4ADC-ADA5-E87B39CCB43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2" name="フリーフォーム: 図形 1131">
                <a:extLst>
                  <a:ext uri="{FF2B5EF4-FFF2-40B4-BE49-F238E27FC236}">
                    <a16:creationId xmlns:a16="http://schemas.microsoft.com/office/drawing/2014/main" id="{55C9CB96-1379-4492-94B1-E7D5E36A04C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3" name="フリーフォーム: 図形 1132">
                <a:extLst>
                  <a:ext uri="{FF2B5EF4-FFF2-40B4-BE49-F238E27FC236}">
                    <a16:creationId xmlns:a16="http://schemas.microsoft.com/office/drawing/2014/main" id="{2DB052A7-4C02-4181-9126-D5289584C67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4" name="フリーフォーム: 図形 1133">
                <a:extLst>
                  <a:ext uri="{FF2B5EF4-FFF2-40B4-BE49-F238E27FC236}">
                    <a16:creationId xmlns:a16="http://schemas.microsoft.com/office/drawing/2014/main" id="{D67EBC79-54EB-4B8B-A25B-AB6F745C651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5" name="フリーフォーム: 図形 1134">
                <a:extLst>
                  <a:ext uri="{FF2B5EF4-FFF2-40B4-BE49-F238E27FC236}">
                    <a16:creationId xmlns:a16="http://schemas.microsoft.com/office/drawing/2014/main" id="{01FBD51F-7EC3-4283-A6EF-1ADEDE50A73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6" name="フリーフォーム: 図形 1135">
                <a:extLst>
                  <a:ext uri="{FF2B5EF4-FFF2-40B4-BE49-F238E27FC236}">
                    <a16:creationId xmlns:a16="http://schemas.microsoft.com/office/drawing/2014/main" id="{899DAF66-77BC-40C8-8FF4-8DC20DFBA09B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7" name="フリーフォーム: 図形 1136">
                <a:extLst>
                  <a:ext uri="{FF2B5EF4-FFF2-40B4-BE49-F238E27FC236}">
                    <a16:creationId xmlns:a16="http://schemas.microsoft.com/office/drawing/2014/main" id="{F8C0728C-FF31-41ED-91B5-8780872E5CEA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8" name="フリーフォーム: 図形 1137">
                <a:extLst>
                  <a:ext uri="{FF2B5EF4-FFF2-40B4-BE49-F238E27FC236}">
                    <a16:creationId xmlns:a16="http://schemas.microsoft.com/office/drawing/2014/main" id="{ECF82723-2207-4EA2-A800-1C8426C151B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9" name="楕円 1138">
                <a:extLst>
                  <a:ext uri="{FF2B5EF4-FFF2-40B4-BE49-F238E27FC236}">
                    <a16:creationId xmlns:a16="http://schemas.microsoft.com/office/drawing/2014/main" id="{DD5772A5-A710-4CE5-90AB-E8C022FD79A6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0" name="楕円 1139">
                <a:extLst>
                  <a:ext uri="{FF2B5EF4-FFF2-40B4-BE49-F238E27FC236}">
                    <a16:creationId xmlns:a16="http://schemas.microsoft.com/office/drawing/2014/main" id="{9D269AF7-6217-4673-9213-951FA42F4C2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1" name="フリーフォーム: 図形 1140">
                <a:extLst>
                  <a:ext uri="{FF2B5EF4-FFF2-40B4-BE49-F238E27FC236}">
                    <a16:creationId xmlns:a16="http://schemas.microsoft.com/office/drawing/2014/main" id="{14EEA1AD-3453-49AE-A67E-26F072CD537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2" name="フリーフォーム: 図形 1141">
                <a:extLst>
                  <a:ext uri="{FF2B5EF4-FFF2-40B4-BE49-F238E27FC236}">
                    <a16:creationId xmlns:a16="http://schemas.microsoft.com/office/drawing/2014/main" id="{44D5B52D-CB28-4635-975D-B234AC11C8B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3" name="星: 12 pt 1142">
                <a:extLst>
                  <a:ext uri="{FF2B5EF4-FFF2-40B4-BE49-F238E27FC236}">
                    <a16:creationId xmlns:a16="http://schemas.microsoft.com/office/drawing/2014/main" id="{07BF38B6-19B8-4024-8680-20C2B3A107B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4" name="楕円 1143">
                <a:extLst>
                  <a:ext uri="{FF2B5EF4-FFF2-40B4-BE49-F238E27FC236}">
                    <a16:creationId xmlns:a16="http://schemas.microsoft.com/office/drawing/2014/main" id="{36B03785-A65C-495E-8DEF-71C8442D104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45" name="楕円 1144">
                <a:extLst>
                  <a:ext uri="{FF2B5EF4-FFF2-40B4-BE49-F238E27FC236}">
                    <a16:creationId xmlns:a16="http://schemas.microsoft.com/office/drawing/2014/main" id="{6223E508-3F3F-4426-9874-538E27A9FBD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46" name="楕円 1145">
                <a:extLst>
                  <a:ext uri="{FF2B5EF4-FFF2-40B4-BE49-F238E27FC236}">
                    <a16:creationId xmlns:a16="http://schemas.microsoft.com/office/drawing/2014/main" id="{1FB418F6-9531-449F-8ECD-A864A5AAB21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8" name="グループ化 567">
              <a:extLst>
                <a:ext uri="{FF2B5EF4-FFF2-40B4-BE49-F238E27FC236}">
                  <a16:creationId xmlns:a16="http://schemas.microsoft.com/office/drawing/2014/main" id="{BAA623DE-D5EE-48FF-8D3F-5FEACAC232A1}"/>
                </a:ext>
              </a:extLst>
            </p:cNvPr>
            <p:cNvGrpSpPr/>
            <p:nvPr/>
          </p:nvGrpSpPr>
          <p:grpSpPr>
            <a:xfrm rot="16200000">
              <a:off x="7252618" y="311318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09" name="フリーフォーム: 図形 1108">
                <a:extLst>
                  <a:ext uri="{FF2B5EF4-FFF2-40B4-BE49-F238E27FC236}">
                    <a16:creationId xmlns:a16="http://schemas.microsoft.com/office/drawing/2014/main" id="{B123C9D3-EE8A-40DF-A742-01C50F30F6E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0" name="フリーフォーム: 図形 1109">
                <a:extLst>
                  <a:ext uri="{FF2B5EF4-FFF2-40B4-BE49-F238E27FC236}">
                    <a16:creationId xmlns:a16="http://schemas.microsoft.com/office/drawing/2014/main" id="{6E5CDC2D-1E08-4A7B-8049-69DC27D90091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1" name="フリーフォーム: 図形 1110">
                <a:extLst>
                  <a:ext uri="{FF2B5EF4-FFF2-40B4-BE49-F238E27FC236}">
                    <a16:creationId xmlns:a16="http://schemas.microsoft.com/office/drawing/2014/main" id="{78F93947-90B7-4121-B686-CE0EB126E42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2" name="フリーフォーム: 図形 1111">
                <a:extLst>
                  <a:ext uri="{FF2B5EF4-FFF2-40B4-BE49-F238E27FC236}">
                    <a16:creationId xmlns:a16="http://schemas.microsoft.com/office/drawing/2014/main" id="{AC062F25-093A-4AB8-B9B7-D62ECE07625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3" name="フリーフォーム: 図形 1112">
                <a:extLst>
                  <a:ext uri="{FF2B5EF4-FFF2-40B4-BE49-F238E27FC236}">
                    <a16:creationId xmlns:a16="http://schemas.microsoft.com/office/drawing/2014/main" id="{9301036E-3C1A-4E93-8DB3-B4C6A2F1776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4" name="フリーフォーム: 図形 1113">
                <a:extLst>
                  <a:ext uri="{FF2B5EF4-FFF2-40B4-BE49-F238E27FC236}">
                    <a16:creationId xmlns:a16="http://schemas.microsoft.com/office/drawing/2014/main" id="{096F22E9-8520-4A2E-827C-A619170477C9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5" name="フリーフォーム: 図形 1114">
                <a:extLst>
                  <a:ext uri="{FF2B5EF4-FFF2-40B4-BE49-F238E27FC236}">
                    <a16:creationId xmlns:a16="http://schemas.microsoft.com/office/drawing/2014/main" id="{4ED6F705-2F6A-459E-B316-1F044A01E976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6" name="フリーフォーム: 図形 1115">
                <a:extLst>
                  <a:ext uri="{FF2B5EF4-FFF2-40B4-BE49-F238E27FC236}">
                    <a16:creationId xmlns:a16="http://schemas.microsoft.com/office/drawing/2014/main" id="{DDAB8219-D3E5-42A1-BD4A-B4AF0B1B7C2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7" name="フリーフォーム: 図形 1116">
                <a:extLst>
                  <a:ext uri="{FF2B5EF4-FFF2-40B4-BE49-F238E27FC236}">
                    <a16:creationId xmlns:a16="http://schemas.microsoft.com/office/drawing/2014/main" id="{865DB1AA-E570-43B1-9FE9-C1E7399A1BF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8" name="フリーフォーム: 図形 1117">
                <a:extLst>
                  <a:ext uri="{FF2B5EF4-FFF2-40B4-BE49-F238E27FC236}">
                    <a16:creationId xmlns:a16="http://schemas.microsoft.com/office/drawing/2014/main" id="{1F17BDFC-5828-4A9F-B299-F1C9F4B2D89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9" name="フリーフォーム: 図形 1118">
                <a:extLst>
                  <a:ext uri="{FF2B5EF4-FFF2-40B4-BE49-F238E27FC236}">
                    <a16:creationId xmlns:a16="http://schemas.microsoft.com/office/drawing/2014/main" id="{E739E900-D326-4BF3-9082-683A4E4C366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0" name="楕円 1119">
                <a:extLst>
                  <a:ext uri="{FF2B5EF4-FFF2-40B4-BE49-F238E27FC236}">
                    <a16:creationId xmlns:a16="http://schemas.microsoft.com/office/drawing/2014/main" id="{2635973F-5BEE-4A09-9DAF-214A8C5642F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1" name="楕円 1120">
                <a:extLst>
                  <a:ext uri="{FF2B5EF4-FFF2-40B4-BE49-F238E27FC236}">
                    <a16:creationId xmlns:a16="http://schemas.microsoft.com/office/drawing/2014/main" id="{2AB18452-DE43-421A-8FBA-F0ADC0A60FE8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2" name="フリーフォーム: 図形 1121">
                <a:extLst>
                  <a:ext uri="{FF2B5EF4-FFF2-40B4-BE49-F238E27FC236}">
                    <a16:creationId xmlns:a16="http://schemas.microsoft.com/office/drawing/2014/main" id="{5DBEB652-9A4E-4A40-89E2-F75BF233300D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3" name="フリーフォーム: 図形 1122">
                <a:extLst>
                  <a:ext uri="{FF2B5EF4-FFF2-40B4-BE49-F238E27FC236}">
                    <a16:creationId xmlns:a16="http://schemas.microsoft.com/office/drawing/2014/main" id="{14117D88-1BD4-489C-B360-0FDB9C51023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4" name="星: 12 pt 1123">
                <a:extLst>
                  <a:ext uri="{FF2B5EF4-FFF2-40B4-BE49-F238E27FC236}">
                    <a16:creationId xmlns:a16="http://schemas.microsoft.com/office/drawing/2014/main" id="{95F03ABE-9A33-4904-9D84-033D1D028320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5" name="楕円 1124">
                <a:extLst>
                  <a:ext uri="{FF2B5EF4-FFF2-40B4-BE49-F238E27FC236}">
                    <a16:creationId xmlns:a16="http://schemas.microsoft.com/office/drawing/2014/main" id="{19C843B8-B5CC-47AA-9E80-F6DDF4601B5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26" name="楕円 1125">
                <a:extLst>
                  <a:ext uri="{FF2B5EF4-FFF2-40B4-BE49-F238E27FC236}">
                    <a16:creationId xmlns:a16="http://schemas.microsoft.com/office/drawing/2014/main" id="{4504852D-8694-455D-8A2D-AD066E22D15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27" name="楕円 1126">
                <a:extLst>
                  <a:ext uri="{FF2B5EF4-FFF2-40B4-BE49-F238E27FC236}">
                    <a16:creationId xmlns:a16="http://schemas.microsoft.com/office/drawing/2014/main" id="{DF2764C4-D590-483A-B229-FA94C1FE82C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9" name="グループ化 568">
              <a:extLst>
                <a:ext uri="{FF2B5EF4-FFF2-40B4-BE49-F238E27FC236}">
                  <a16:creationId xmlns:a16="http://schemas.microsoft.com/office/drawing/2014/main" id="{4711DB4A-B1E1-40B2-AFAA-A574D9BB54C6}"/>
                </a:ext>
              </a:extLst>
            </p:cNvPr>
            <p:cNvGrpSpPr/>
            <p:nvPr/>
          </p:nvGrpSpPr>
          <p:grpSpPr>
            <a:xfrm rot="19452801">
              <a:off x="8041530" y="2613569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90" name="フリーフォーム: 図形 1089">
                <a:extLst>
                  <a:ext uri="{FF2B5EF4-FFF2-40B4-BE49-F238E27FC236}">
                    <a16:creationId xmlns:a16="http://schemas.microsoft.com/office/drawing/2014/main" id="{04A715BA-6151-411D-92D8-A34BC4AD380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1" name="フリーフォーム: 図形 1090">
                <a:extLst>
                  <a:ext uri="{FF2B5EF4-FFF2-40B4-BE49-F238E27FC236}">
                    <a16:creationId xmlns:a16="http://schemas.microsoft.com/office/drawing/2014/main" id="{ED29EAD7-CDDE-4959-BBE0-418DE2AFF4F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2" name="フリーフォーム: 図形 1091">
                <a:extLst>
                  <a:ext uri="{FF2B5EF4-FFF2-40B4-BE49-F238E27FC236}">
                    <a16:creationId xmlns:a16="http://schemas.microsoft.com/office/drawing/2014/main" id="{206F62DB-AA67-4ECA-81B3-BB58DBFA4F6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3" name="フリーフォーム: 図形 1092">
                <a:extLst>
                  <a:ext uri="{FF2B5EF4-FFF2-40B4-BE49-F238E27FC236}">
                    <a16:creationId xmlns:a16="http://schemas.microsoft.com/office/drawing/2014/main" id="{5877F962-AC1E-408C-8BB9-BD0CCF0A009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4" name="フリーフォーム: 図形 1093">
                <a:extLst>
                  <a:ext uri="{FF2B5EF4-FFF2-40B4-BE49-F238E27FC236}">
                    <a16:creationId xmlns:a16="http://schemas.microsoft.com/office/drawing/2014/main" id="{684BBDF6-196C-4457-887B-14FA80F1C34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5" name="フリーフォーム: 図形 1094">
                <a:extLst>
                  <a:ext uri="{FF2B5EF4-FFF2-40B4-BE49-F238E27FC236}">
                    <a16:creationId xmlns:a16="http://schemas.microsoft.com/office/drawing/2014/main" id="{D592A008-0606-4117-B83F-86951A905B3D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6" name="フリーフォーム: 図形 1095">
                <a:extLst>
                  <a:ext uri="{FF2B5EF4-FFF2-40B4-BE49-F238E27FC236}">
                    <a16:creationId xmlns:a16="http://schemas.microsoft.com/office/drawing/2014/main" id="{EAE9C832-C3DC-4563-8E1E-7476A061B730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7" name="フリーフォーム: 図形 1096">
                <a:extLst>
                  <a:ext uri="{FF2B5EF4-FFF2-40B4-BE49-F238E27FC236}">
                    <a16:creationId xmlns:a16="http://schemas.microsoft.com/office/drawing/2014/main" id="{E5621A6F-845A-4262-88A2-E1938D214F14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8" name="フリーフォーム: 図形 1097">
                <a:extLst>
                  <a:ext uri="{FF2B5EF4-FFF2-40B4-BE49-F238E27FC236}">
                    <a16:creationId xmlns:a16="http://schemas.microsoft.com/office/drawing/2014/main" id="{17A8F5A8-D575-4644-AF17-B9BF44F98C2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9" name="フリーフォーム: 図形 1098">
                <a:extLst>
                  <a:ext uri="{FF2B5EF4-FFF2-40B4-BE49-F238E27FC236}">
                    <a16:creationId xmlns:a16="http://schemas.microsoft.com/office/drawing/2014/main" id="{261BF505-52F6-4CDC-97B5-25C74DAAD13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0" name="フリーフォーム: 図形 1099">
                <a:extLst>
                  <a:ext uri="{FF2B5EF4-FFF2-40B4-BE49-F238E27FC236}">
                    <a16:creationId xmlns:a16="http://schemas.microsoft.com/office/drawing/2014/main" id="{A4762DBE-E6BC-44A9-BCC5-4F2716EB931D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1" name="楕円 1100">
                <a:extLst>
                  <a:ext uri="{FF2B5EF4-FFF2-40B4-BE49-F238E27FC236}">
                    <a16:creationId xmlns:a16="http://schemas.microsoft.com/office/drawing/2014/main" id="{1360428C-7074-4100-B11F-42D0B421517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2" name="楕円 1101">
                <a:extLst>
                  <a:ext uri="{FF2B5EF4-FFF2-40B4-BE49-F238E27FC236}">
                    <a16:creationId xmlns:a16="http://schemas.microsoft.com/office/drawing/2014/main" id="{ECD7A83B-3F2C-4FD4-82CD-B0A3C1F54320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3" name="フリーフォーム: 図形 1102">
                <a:extLst>
                  <a:ext uri="{FF2B5EF4-FFF2-40B4-BE49-F238E27FC236}">
                    <a16:creationId xmlns:a16="http://schemas.microsoft.com/office/drawing/2014/main" id="{EB271B2E-D7BC-4C89-80FD-D8C108781FD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4" name="フリーフォーム: 図形 1103">
                <a:extLst>
                  <a:ext uri="{FF2B5EF4-FFF2-40B4-BE49-F238E27FC236}">
                    <a16:creationId xmlns:a16="http://schemas.microsoft.com/office/drawing/2014/main" id="{E51422D5-C86C-46F1-A53F-F25D0E38738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5" name="星: 12 pt 1104">
                <a:extLst>
                  <a:ext uri="{FF2B5EF4-FFF2-40B4-BE49-F238E27FC236}">
                    <a16:creationId xmlns:a16="http://schemas.microsoft.com/office/drawing/2014/main" id="{E0AAC987-1758-4C33-9588-A44608DCB0D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6" name="楕円 1105">
                <a:extLst>
                  <a:ext uri="{FF2B5EF4-FFF2-40B4-BE49-F238E27FC236}">
                    <a16:creationId xmlns:a16="http://schemas.microsoft.com/office/drawing/2014/main" id="{0DF69DAD-82D1-4C05-BCDE-6D9069E548C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07" name="楕円 1106">
                <a:extLst>
                  <a:ext uri="{FF2B5EF4-FFF2-40B4-BE49-F238E27FC236}">
                    <a16:creationId xmlns:a16="http://schemas.microsoft.com/office/drawing/2014/main" id="{0E2F7C6B-B850-496D-B632-D5C8219042B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08" name="楕円 1107">
                <a:extLst>
                  <a:ext uri="{FF2B5EF4-FFF2-40B4-BE49-F238E27FC236}">
                    <a16:creationId xmlns:a16="http://schemas.microsoft.com/office/drawing/2014/main" id="{1BEB4B48-EC9E-4BAC-AED5-0A6AAB1C6F2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814A8A4C-52AF-4E3D-900C-ECA1127B6CA8}"/>
                </a:ext>
              </a:extLst>
            </p:cNvPr>
            <p:cNvGrpSpPr/>
            <p:nvPr/>
          </p:nvGrpSpPr>
          <p:grpSpPr>
            <a:xfrm rot="11352801">
              <a:off x="7274539" y="2847140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71" name="フリーフォーム: 図形 1070">
                <a:extLst>
                  <a:ext uri="{FF2B5EF4-FFF2-40B4-BE49-F238E27FC236}">
                    <a16:creationId xmlns:a16="http://schemas.microsoft.com/office/drawing/2014/main" id="{49289CEA-5156-4510-8F4B-7403DF73651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2" name="フリーフォーム: 図形 1071">
                <a:extLst>
                  <a:ext uri="{FF2B5EF4-FFF2-40B4-BE49-F238E27FC236}">
                    <a16:creationId xmlns:a16="http://schemas.microsoft.com/office/drawing/2014/main" id="{CAE3363A-9466-45B5-9043-D2B182EBBA3D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3" name="フリーフォーム: 図形 1072">
                <a:extLst>
                  <a:ext uri="{FF2B5EF4-FFF2-40B4-BE49-F238E27FC236}">
                    <a16:creationId xmlns:a16="http://schemas.microsoft.com/office/drawing/2014/main" id="{8534AA33-B156-4CE1-97CB-99F4AC63C20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4" name="フリーフォーム: 図形 1073">
                <a:extLst>
                  <a:ext uri="{FF2B5EF4-FFF2-40B4-BE49-F238E27FC236}">
                    <a16:creationId xmlns:a16="http://schemas.microsoft.com/office/drawing/2014/main" id="{D11D86E0-96A1-4B90-A696-A40D447933A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5" name="フリーフォーム: 図形 1074">
                <a:extLst>
                  <a:ext uri="{FF2B5EF4-FFF2-40B4-BE49-F238E27FC236}">
                    <a16:creationId xmlns:a16="http://schemas.microsoft.com/office/drawing/2014/main" id="{60205CD9-C4C4-4B0C-B1CE-7FC89E2CF78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6" name="フリーフォーム: 図形 1075">
                <a:extLst>
                  <a:ext uri="{FF2B5EF4-FFF2-40B4-BE49-F238E27FC236}">
                    <a16:creationId xmlns:a16="http://schemas.microsoft.com/office/drawing/2014/main" id="{4806B0B4-002B-4F3E-9D02-20C471D987B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7" name="フリーフォーム: 図形 1076">
                <a:extLst>
                  <a:ext uri="{FF2B5EF4-FFF2-40B4-BE49-F238E27FC236}">
                    <a16:creationId xmlns:a16="http://schemas.microsoft.com/office/drawing/2014/main" id="{C2D0264D-3BB1-4084-8E05-1B14FF6FFB1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8" name="フリーフォーム: 図形 1077">
                <a:extLst>
                  <a:ext uri="{FF2B5EF4-FFF2-40B4-BE49-F238E27FC236}">
                    <a16:creationId xmlns:a16="http://schemas.microsoft.com/office/drawing/2014/main" id="{928470A0-FBAD-4435-A860-A8ADE15687D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9" name="フリーフォーム: 図形 1078">
                <a:extLst>
                  <a:ext uri="{FF2B5EF4-FFF2-40B4-BE49-F238E27FC236}">
                    <a16:creationId xmlns:a16="http://schemas.microsoft.com/office/drawing/2014/main" id="{44C3EBC6-027E-4784-93E1-94BD8EA307F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0" name="フリーフォーム: 図形 1079">
                <a:extLst>
                  <a:ext uri="{FF2B5EF4-FFF2-40B4-BE49-F238E27FC236}">
                    <a16:creationId xmlns:a16="http://schemas.microsoft.com/office/drawing/2014/main" id="{54A2A7CE-4D14-4DB5-9CF2-0CC30528F62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1" name="フリーフォーム: 図形 1080">
                <a:extLst>
                  <a:ext uri="{FF2B5EF4-FFF2-40B4-BE49-F238E27FC236}">
                    <a16:creationId xmlns:a16="http://schemas.microsoft.com/office/drawing/2014/main" id="{4C174810-4AB7-4009-B230-8501A8C29327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2" name="楕円 1081">
                <a:extLst>
                  <a:ext uri="{FF2B5EF4-FFF2-40B4-BE49-F238E27FC236}">
                    <a16:creationId xmlns:a16="http://schemas.microsoft.com/office/drawing/2014/main" id="{7A47BD61-1265-4B4D-8C7F-4668376C927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3" name="楕円 1082">
                <a:extLst>
                  <a:ext uri="{FF2B5EF4-FFF2-40B4-BE49-F238E27FC236}">
                    <a16:creationId xmlns:a16="http://schemas.microsoft.com/office/drawing/2014/main" id="{0058EFFF-FF90-459B-8921-19D6D3C8A85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4" name="フリーフォーム: 図形 1083">
                <a:extLst>
                  <a:ext uri="{FF2B5EF4-FFF2-40B4-BE49-F238E27FC236}">
                    <a16:creationId xmlns:a16="http://schemas.microsoft.com/office/drawing/2014/main" id="{EE087C30-3D59-4AB7-B99A-F6173ACE84C7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5" name="フリーフォーム: 図形 1084">
                <a:extLst>
                  <a:ext uri="{FF2B5EF4-FFF2-40B4-BE49-F238E27FC236}">
                    <a16:creationId xmlns:a16="http://schemas.microsoft.com/office/drawing/2014/main" id="{E4966563-324D-4700-B4B3-BDC3BB338AA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6" name="星: 12 pt 1085">
                <a:extLst>
                  <a:ext uri="{FF2B5EF4-FFF2-40B4-BE49-F238E27FC236}">
                    <a16:creationId xmlns:a16="http://schemas.microsoft.com/office/drawing/2014/main" id="{41C2DBFF-FB45-46CE-9381-B715FF69B12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7" name="楕円 1086">
                <a:extLst>
                  <a:ext uri="{FF2B5EF4-FFF2-40B4-BE49-F238E27FC236}">
                    <a16:creationId xmlns:a16="http://schemas.microsoft.com/office/drawing/2014/main" id="{3110246C-B292-44EE-927C-E33B89E780D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88" name="楕円 1087">
                <a:extLst>
                  <a:ext uri="{FF2B5EF4-FFF2-40B4-BE49-F238E27FC236}">
                    <a16:creationId xmlns:a16="http://schemas.microsoft.com/office/drawing/2014/main" id="{A2124F5E-03D3-4CB5-9691-A3051672D63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89" name="楕円 1088">
                <a:extLst>
                  <a:ext uri="{FF2B5EF4-FFF2-40B4-BE49-F238E27FC236}">
                    <a16:creationId xmlns:a16="http://schemas.microsoft.com/office/drawing/2014/main" id="{589E46D2-9A5D-4B75-A825-B3C4B2F4D0F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1" name="グループ化 570">
              <a:extLst>
                <a:ext uri="{FF2B5EF4-FFF2-40B4-BE49-F238E27FC236}">
                  <a16:creationId xmlns:a16="http://schemas.microsoft.com/office/drawing/2014/main" id="{458E54F3-BE64-4092-8A73-2320C98740FE}"/>
                </a:ext>
              </a:extLst>
            </p:cNvPr>
            <p:cNvGrpSpPr/>
            <p:nvPr/>
          </p:nvGrpSpPr>
          <p:grpSpPr>
            <a:xfrm rot="14021607">
              <a:off x="6439638" y="1821095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52" name="フリーフォーム: 図形 1051">
                <a:extLst>
                  <a:ext uri="{FF2B5EF4-FFF2-40B4-BE49-F238E27FC236}">
                    <a16:creationId xmlns:a16="http://schemas.microsoft.com/office/drawing/2014/main" id="{233C3D76-87FC-4F29-B255-FBA09FEA11B2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3" name="フリーフォーム: 図形 1052">
                <a:extLst>
                  <a:ext uri="{FF2B5EF4-FFF2-40B4-BE49-F238E27FC236}">
                    <a16:creationId xmlns:a16="http://schemas.microsoft.com/office/drawing/2014/main" id="{FBE171DC-5956-425B-AAE2-CEFFD66AB3C3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4" name="フリーフォーム: 図形 1053">
                <a:extLst>
                  <a:ext uri="{FF2B5EF4-FFF2-40B4-BE49-F238E27FC236}">
                    <a16:creationId xmlns:a16="http://schemas.microsoft.com/office/drawing/2014/main" id="{A574D87D-4ECE-4FD6-B30B-8B5D956DB8A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5" name="フリーフォーム: 図形 1054">
                <a:extLst>
                  <a:ext uri="{FF2B5EF4-FFF2-40B4-BE49-F238E27FC236}">
                    <a16:creationId xmlns:a16="http://schemas.microsoft.com/office/drawing/2014/main" id="{E6F316FF-0971-4C8C-9B6E-44A9A6EBFF9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6" name="フリーフォーム: 図形 1055">
                <a:extLst>
                  <a:ext uri="{FF2B5EF4-FFF2-40B4-BE49-F238E27FC236}">
                    <a16:creationId xmlns:a16="http://schemas.microsoft.com/office/drawing/2014/main" id="{8CDE5647-E764-47AE-9E8D-532821859F40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7" name="フリーフォーム: 図形 1056">
                <a:extLst>
                  <a:ext uri="{FF2B5EF4-FFF2-40B4-BE49-F238E27FC236}">
                    <a16:creationId xmlns:a16="http://schemas.microsoft.com/office/drawing/2014/main" id="{F45ABBB7-C1A6-4630-8BB1-D0D0BAC87FD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8" name="フリーフォーム: 図形 1057">
                <a:extLst>
                  <a:ext uri="{FF2B5EF4-FFF2-40B4-BE49-F238E27FC236}">
                    <a16:creationId xmlns:a16="http://schemas.microsoft.com/office/drawing/2014/main" id="{0366658B-41AD-4E4D-A05B-C16F0245C480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9" name="フリーフォーム: 図形 1058">
                <a:extLst>
                  <a:ext uri="{FF2B5EF4-FFF2-40B4-BE49-F238E27FC236}">
                    <a16:creationId xmlns:a16="http://schemas.microsoft.com/office/drawing/2014/main" id="{D89BC3F2-AEB2-42BE-95AF-615B75B7359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0" name="フリーフォーム: 図形 1059">
                <a:extLst>
                  <a:ext uri="{FF2B5EF4-FFF2-40B4-BE49-F238E27FC236}">
                    <a16:creationId xmlns:a16="http://schemas.microsoft.com/office/drawing/2014/main" id="{945671B4-F189-4B02-8DE0-983D0009EF3D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1" name="フリーフォーム: 図形 1060">
                <a:extLst>
                  <a:ext uri="{FF2B5EF4-FFF2-40B4-BE49-F238E27FC236}">
                    <a16:creationId xmlns:a16="http://schemas.microsoft.com/office/drawing/2014/main" id="{E9B198CB-CCDA-4288-8C0A-1D982479248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2" name="フリーフォーム: 図形 1061">
                <a:extLst>
                  <a:ext uri="{FF2B5EF4-FFF2-40B4-BE49-F238E27FC236}">
                    <a16:creationId xmlns:a16="http://schemas.microsoft.com/office/drawing/2014/main" id="{5F2BF561-C47F-432E-B6D6-796346289BB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3" name="楕円 1062">
                <a:extLst>
                  <a:ext uri="{FF2B5EF4-FFF2-40B4-BE49-F238E27FC236}">
                    <a16:creationId xmlns:a16="http://schemas.microsoft.com/office/drawing/2014/main" id="{671228C1-9F83-4F6F-B972-891E3746A90A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4" name="楕円 1063">
                <a:extLst>
                  <a:ext uri="{FF2B5EF4-FFF2-40B4-BE49-F238E27FC236}">
                    <a16:creationId xmlns:a16="http://schemas.microsoft.com/office/drawing/2014/main" id="{6E04DDFA-5109-47CC-9D26-B6C9359F1F9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5" name="フリーフォーム: 図形 1064">
                <a:extLst>
                  <a:ext uri="{FF2B5EF4-FFF2-40B4-BE49-F238E27FC236}">
                    <a16:creationId xmlns:a16="http://schemas.microsoft.com/office/drawing/2014/main" id="{6E964762-758A-443E-82D3-C6A983253BA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6" name="フリーフォーム: 図形 1065">
                <a:extLst>
                  <a:ext uri="{FF2B5EF4-FFF2-40B4-BE49-F238E27FC236}">
                    <a16:creationId xmlns:a16="http://schemas.microsoft.com/office/drawing/2014/main" id="{D41084DA-0208-48C3-96C3-E928FEB2191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星: 12 pt 1066">
                <a:extLst>
                  <a:ext uri="{FF2B5EF4-FFF2-40B4-BE49-F238E27FC236}">
                    <a16:creationId xmlns:a16="http://schemas.microsoft.com/office/drawing/2014/main" id="{28C7ED46-0C93-45B2-9029-7DC00810AAD1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楕円 1067">
                <a:extLst>
                  <a:ext uri="{FF2B5EF4-FFF2-40B4-BE49-F238E27FC236}">
                    <a16:creationId xmlns:a16="http://schemas.microsoft.com/office/drawing/2014/main" id="{06339D0B-47D5-4C2D-B4AC-5821237D570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69" name="楕円 1068">
                <a:extLst>
                  <a:ext uri="{FF2B5EF4-FFF2-40B4-BE49-F238E27FC236}">
                    <a16:creationId xmlns:a16="http://schemas.microsoft.com/office/drawing/2014/main" id="{CB40B405-F485-4D37-907A-7936C92C366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70" name="楕円 1069">
                <a:extLst>
                  <a:ext uri="{FF2B5EF4-FFF2-40B4-BE49-F238E27FC236}">
                    <a16:creationId xmlns:a16="http://schemas.microsoft.com/office/drawing/2014/main" id="{DF2A5BF2-E606-4EAF-8FF4-ECC42BDB973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2" name="グループ化 571">
              <a:extLst>
                <a:ext uri="{FF2B5EF4-FFF2-40B4-BE49-F238E27FC236}">
                  <a16:creationId xmlns:a16="http://schemas.microsoft.com/office/drawing/2014/main" id="{B0A87DBE-47DD-453E-B3E6-01DF31DBCFAD}"/>
                </a:ext>
              </a:extLst>
            </p:cNvPr>
            <p:cNvGrpSpPr/>
            <p:nvPr/>
          </p:nvGrpSpPr>
          <p:grpSpPr>
            <a:xfrm rot="18552801">
              <a:off x="7012621" y="1472322"/>
              <a:ext cx="122033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33" name="フリーフォーム: 図形 1032">
                <a:extLst>
                  <a:ext uri="{FF2B5EF4-FFF2-40B4-BE49-F238E27FC236}">
                    <a16:creationId xmlns:a16="http://schemas.microsoft.com/office/drawing/2014/main" id="{B1CADCA2-A14C-45CC-AAC6-76C9B161558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4" name="フリーフォーム: 図形 1033">
                <a:extLst>
                  <a:ext uri="{FF2B5EF4-FFF2-40B4-BE49-F238E27FC236}">
                    <a16:creationId xmlns:a16="http://schemas.microsoft.com/office/drawing/2014/main" id="{5BAA41C9-6AF5-4B0A-B7EC-82424804AC19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5" name="フリーフォーム: 図形 1034">
                <a:extLst>
                  <a:ext uri="{FF2B5EF4-FFF2-40B4-BE49-F238E27FC236}">
                    <a16:creationId xmlns:a16="http://schemas.microsoft.com/office/drawing/2014/main" id="{43ED9B75-01EB-4C5F-93A5-DDE3B6918F3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6" name="フリーフォーム: 図形 1035">
                <a:extLst>
                  <a:ext uri="{FF2B5EF4-FFF2-40B4-BE49-F238E27FC236}">
                    <a16:creationId xmlns:a16="http://schemas.microsoft.com/office/drawing/2014/main" id="{E0531BAD-1AEF-4659-8F1F-71D65CDC267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7" name="フリーフォーム: 図形 1036">
                <a:extLst>
                  <a:ext uri="{FF2B5EF4-FFF2-40B4-BE49-F238E27FC236}">
                    <a16:creationId xmlns:a16="http://schemas.microsoft.com/office/drawing/2014/main" id="{5F9B4913-4381-4F04-81FC-1EFDAAFA066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8" name="フリーフォーム: 図形 1037">
                <a:extLst>
                  <a:ext uri="{FF2B5EF4-FFF2-40B4-BE49-F238E27FC236}">
                    <a16:creationId xmlns:a16="http://schemas.microsoft.com/office/drawing/2014/main" id="{0B4A9424-5E71-4BA7-BE00-4971F4204EDF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9" name="フリーフォーム: 図形 1038">
                <a:extLst>
                  <a:ext uri="{FF2B5EF4-FFF2-40B4-BE49-F238E27FC236}">
                    <a16:creationId xmlns:a16="http://schemas.microsoft.com/office/drawing/2014/main" id="{18F9001B-F087-488A-BFBD-3E4FB219CEA6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0" name="フリーフォーム: 図形 1039">
                <a:extLst>
                  <a:ext uri="{FF2B5EF4-FFF2-40B4-BE49-F238E27FC236}">
                    <a16:creationId xmlns:a16="http://schemas.microsoft.com/office/drawing/2014/main" id="{E6D6E09A-1258-46E6-BB13-88F9498D25A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1" name="フリーフォーム: 図形 1040">
                <a:extLst>
                  <a:ext uri="{FF2B5EF4-FFF2-40B4-BE49-F238E27FC236}">
                    <a16:creationId xmlns:a16="http://schemas.microsoft.com/office/drawing/2014/main" id="{1826A9F8-CA6F-42DB-9411-CE6D009AA3E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2" name="フリーフォーム: 図形 1041">
                <a:extLst>
                  <a:ext uri="{FF2B5EF4-FFF2-40B4-BE49-F238E27FC236}">
                    <a16:creationId xmlns:a16="http://schemas.microsoft.com/office/drawing/2014/main" id="{C41C3B1C-A932-455F-9B29-6349D4B9701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3" name="フリーフォーム: 図形 1042">
                <a:extLst>
                  <a:ext uri="{FF2B5EF4-FFF2-40B4-BE49-F238E27FC236}">
                    <a16:creationId xmlns:a16="http://schemas.microsoft.com/office/drawing/2014/main" id="{137B8A66-B374-42F7-BA74-94BBD8613A65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4" name="楕円 1043">
                <a:extLst>
                  <a:ext uri="{FF2B5EF4-FFF2-40B4-BE49-F238E27FC236}">
                    <a16:creationId xmlns:a16="http://schemas.microsoft.com/office/drawing/2014/main" id="{808EDC23-1D46-48D5-B7E9-9F77AAF760E7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5" name="楕円 1044">
                <a:extLst>
                  <a:ext uri="{FF2B5EF4-FFF2-40B4-BE49-F238E27FC236}">
                    <a16:creationId xmlns:a16="http://schemas.microsoft.com/office/drawing/2014/main" id="{BEC6A838-A9F1-4328-819B-903C5BB689D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6" name="フリーフォーム: 図形 1045">
                <a:extLst>
                  <a:ext uri="{FF2B5EF4-FFF2-40B4-BE49-F238E27FC236}">
                    <a16:creationId xmlns:a16="http://schemas.microsoft.com/office/drawing/2014/main" id="{6FCB704E-57EC-4A18-B4C4-D82EE650B351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7" name="フリーフォーム: 図形 1046">
                <a:extLst>
                  <a:ext uri="{FF2B5EF4-FFF2-40B4-BE49-F238E27FC236}">
                    <a16:creationId xmlns:a16="http://schemas.microsoft.com/office/drawing/2014/main" id="{99B12E76-112C-4D56-A74C-20832CC6B4A1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8" name="星: 12 pt 1047">
                <a:extLst>
                  <a:ext uri="{FF2B5EF4-FFF2-40B4-BE49-F238E27FC236}">
                    <a16:creationId xmlns:a16="http://schemas.microsoft.com/office/drawing/2014/main" id="{7FAC42CA-096C-48D0-A9F5-AC392FD5A0B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9" name="楕円 1048">
                <a:extLst>
                  <a:ext uri="{FF2B5EF4-FFF2-40B4-BE49-F238E27FC236}">
                    <a16:creationId xmlns:a16="http://schemas.microsoft.com/office/drawing/2014/main" id="{1D5AB603-92F7-4FCA-BDB5-CE0C5163137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50" name="楕円 1049">
                <a:extLst>
                  <a:ext uri="{FF2B5EF4-FFF2-40B4-BE49-F238E27FC236}">
                    <a16:creationId xmlns:a16="http://schemas.microsoft.com/office/drawing/2014/main" id="{4AEF987B-D574-4848-B1D5-FE456A001A9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51" name="楕円 1050">
                <a:extLst>
                  <a:ext uri="{FF2B5EF4-FFF2-40B4-BE49-F238E27FC236}">
                    <a16:creationId xmlns:a16="http://schemas.microsoft.com/office/drawing/2014/main" id="{4DCA5C9F-2809-4239-9B39-6B67A014C1D6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3" name="グループ化 572">
              <a:extLst>
                <a:ext uri="{FF2B5EF4-FFF2-40B4-BE49-F238E27FC236}">
                  <a16:creationId xmlns:a16="http://schemas.microsoft.com/office/drawing/2014/main" id="{22350BC9-68AF-405B-8686-98E571B04B07}"/>
                </a:ext>
              </a:extLst>
            </p:cNvPr>
            <p:cNvGrpSpPr/>
            <p:nvPr/>
          </p:nvGrpSpPr>
          <p:grpSpPr>
            <a:xfrm rot="636512">
              <a:off x="7742154" y="1825008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14" name="フリーフォーム: 図形 1013">
                <a:extLst>
                  <a:ext uri="{FF2B5EF4-FFF2-40B4-BE49-F238E27FC236}">
                    <a16:creationId xmlns:a16="http://schemas.microsoft.com/office/drawing/2014/main" id="{A4BDA4E2-1D11-43F6-B373-9F06316B3F2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5" name="フリーフォーム: 図形 1014">
                <a:extLst>
                  <a:ext uri="{FF2B5EF4-FFF2-40B4-BE49-F238E27FC236}">
                    <a16:creationId xmlns:a16="http://schemas.microsoft.com/office/drawing/2014/main" id="{3AF1A138-8B56-4CBB-9749-0A4B36C2033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6" name="フリーフォーム: 図形 1015">
                <a:extLst>
                  <a:ext uri="{FF2B5EF4-FFF2-40B4-BE49-F238E27FC236}">
                    <a16:creationId xmlns:a16="http://schemas.microsoft.com/office/drawing/2014/main" id="{982B6154-F5D1-4814-9ACF-A8BF8D1620F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7" name="フリーフォーム: 図形 1016">
                <a:extLst>
                  <a:ext uri="{FF2B5EF4-FFF2-40B4-BE49-F238E27FC236}">
                    <a16:creationId xmlns:a16="http://schemas.microsoft.com/office/drawing/2014/main" id="{136FCE42-51C0-40EF-9791-771E29C5B918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8" name="フリーフォーム: 図形 1017">
                <a:extLst>
                  <a:ext uri="{FF2B5EF4-FFF2-40B4-BE49-F238E27FC236}">
                    <a16:creationId xmlns:a16="http://schemas.microsoft.com/office/drawing/2014/main" id="{E124D3EA-1BBB-40E7-9CB4-B70F2CC0A811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9" name="フリーフォーム: 図形 1018">
                <a:extLst>
                  <a:ext uri="{FF2B5EF4-FFF2-40B4-BE49-F238E27FC236}">
                    <a16:creationId xmlns:a16="http://schemas.microsoft.com/office/drawing/2014/main" id="{0E54B511-0718-4415-A1D7-4FF907E48BF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0" name="フリーフォーム: 図形 1019">
                <a:extLst>
                  <a:ext uri="{FF2B5EF4-FFF2-40B4-BE49-F238E27FC236}">
                    <a16:creationId xmlns:a16="http://schemas.microsoft.com/office/drawing/2014/main" id="{3B5F5DBB-D0E6-48CF-8FAA-FC49C7E2680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1" name="フリーフォーム: 図形 1020">
                <a:extLst>
                  <a:ext uri="{FF2B5EF4-FFF2-40B4-BE49-F238E27FC236}">
                    <a16:creationId xmlns:a16="http://schemas.microsoft.com/office/drawing/2014/main" id="{71561C35-C9D6-44B2-8AC6-7AFC27347E8F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2" name="フリーフォーム: 図形 1021">
                <a:extLst>
                  <a:ext uri="{FF2B5EF4-FFF2-40B4-BE49-F238E27FC236}">
                    <a16:creationId xmlns:a16="http://schemas.microsoft.com/office/drawing/2014/main" id="{A2304770-A4A4-45A0-85DD-02049CE46E8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3" name="フリーフォーム: 図形 1022">
                <a:extLst>
                  <a:ext uri="{FF2B5EF4-FFF2-40B4-BE49-F238E27FC236}">
                    <a16:creationId xmlns:a16="http://schemas.microsoft.com/office/drawing/2014/main" id="{F981B500-6A54-4373-8858-53A4DB5B931A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4" name="フリーフォーム: 図形 1023">
                <a:extLst>
                  <a:ext uri="{FF2B5EF4-FFF2-40B4-BE49-F238E27FC236}">
                    <a16:creationId xmlns:a16="http://schemas.microsoft.com/office/drawing/2014/main" id="{1729AC6D-D4D9-4BB4-BDD4-11EF9B952ACC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5" name="楕円 1024">
                <a:extLst>
                  <a:ext uri="{FF2B5EF4-FFF2-40B4-BE49-F238E27FC236}">
                    <a16:creationId xmlns:a16="http://schemas.microsoft.com/office/drawing/2014/main" id="{0AE2B885-FBB6-46C3-8C43-3D951529163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6" name="楕円 1025">
                <a:extLst>
                  <a:ext uri="{FF2B5EF4-FFF2-40B4-BE49-F238E27FC236}">
                    <a16:creationId xmlns:a16="http://schemas.microsoft.com/office/drawing/2014/main" id="{C0B6BC86-CBE5-4945-9B77-D3AFB28A2A3E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7" name="フリーフォーム: 図形 1026">
                <a:extLst>
                  <a:ext uri="{FF2B5EF4-FFF2-40B4-BE49-F238E27FC236}">
                    <a16:creationId xmlns:a16="http://schemas.microsoft.com/office/drawing/2014/main" id="{787351E1-C4A2-4053-9E7B-FE66C384AD2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8" name="フリーフォーム: 図形 1027">
                <a:extLst>
                  <a:ext uri="{FF2B5EF4-FFF2-40B4-BE49-F238E27FC236}">
                    <a16:creationId xmlns:a16="http://schemas.microsoft.com/office/drawing/2014/main" id="{D5BB4550-E530-4B1B-AF60-BA0E8DDDC96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9" name="星: 12 pt 1028">
                <a:extLst>
                  <a:ext uri="{FF2B5EF4-FFF2-40B4-BE49-F238E27FC236}">
                    <a16:creationId xmlns:a16="http://schemas.microsoft.com/office/drawing/2014/main" id="{04D5653E-B33B-4994-92E7-499BC62A4993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0" name="楕円 1029">
                <a:extLst>
                  <a:ext uri="{FF2B5EF4-FFF2-40B4-BE49-F238E27FC236}">
                    <a16:creationId xmlns:a16="http://schemas.microsoft.com/office/drawing/2014/main" id="{7B7CFD39-B5B3-4345-89AC-EB7AFFD4801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31" name="楕円 1030">
                <a:extLst>
                  <a:ext uri="{FF2B5EF4-FFF2-40B4-BE49-F238E27FC236}">
                    <a16:creationId xmlns:a16="http://schemas.microsoft.com/office/drawing/2014/main" id="{0696BEED-5DB4-44C3-9E97-7C2D71DABA8C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32" name="楕円 1031">
                <a:extLst>
                  <a:ext uri="{FF2B5EF4-FFF2-40B4-BE49-F238E27FC236}">
                    <a16:creationId xmlns:a16="http://schemas.microsoft.com/office/drawing/2014/main" id="{883E2F6C-002A-4CB9-8AE6-E25DCB17DB9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4" name="グループ化 573">
              <a:extLst>
                <a:ext uri="{FF2B5EF4-FFF2-40B4-BE49-F238E27FC236}">
                  <a16:creationId xmlns:a16="http://schemas.microsoft.com/office/drawing/2014/main" id="{22A2795D-9905-4F9C-A017-2AC10B9DBBA6}"/>
                </a:ext>
              </a:extLst>
            </p:cNvPr>
            <p:cNvGrpSpPr/>
            <p:nvPr/>
          </p:nvGrpSpPr>
          <p:grpSpPr>
            <a:xfrm rot="16535918">
              <a:off x="7137724" y="2246040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95" name="フリーフォーム: 図形 994">
                <a:extLst>
                  <a:ext uri="{FF2B5EF4-FFF2-40B4-BE49-F238E27FC236}">
                    <a16:creationId xmlns:a16="http://schemas.microsoft.com/office/drawing/2014/main" id="{030F0153-9DEA-4F7D-9889-07D2F1F8C41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6" name="フリーフォーム: 図形 995">
                <a:extLst>
                  <a:ext uri="{FF2B5EF4-FFF2-40B4-BE49-F238E27FC236}">
                    <a16:creationId xmlns:a16="http://schemas.microsoft.com/office/drawing/2014/main" id="{1BA2EA16-4F92-4B3E-91E5-062AFDA3D6A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7" name="フリーフォーム: 図形 996">
                <a:extLst>
                  <a:ext uri="{FF2B5EF4-FFF2-40B4-BE49-F238E27FC236}">
                    <a16:creationId xmlns:a16="http://schemas.microsoft.com/office/drawing/2014/main" id="{109811C7-89EA-4F11-B179-10523A7A79D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8" name="フリーフォーム: 図形 997">
                <a:extLst>
                  <a:ext uri="{FF2B5EF4-FFF2-40B4-BE49-F238E27FC236}">
                    <a16:creationId xmlns:a16="http://schemas.microsoft.com/office/drawing/2014/main" id="{6271B9A1-1320-4B11-B970-A083C5C46811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9" name="フリーフォーム: 図形 998">
                <a:extLst>
                  <a:ext uri="{FF2B5EF4-FFF2-40B4-BE49-F238E27FC236}">
                    <a16:creationId xmlns:a16="http://schemas.microsoft.com/office/drawing/2014/main" id="{B4694800-69DA-4301-BF24-D1BE90377934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0" name="フリーフォーム: 図形 999">
                <a:extLst>
                  <a:ext uri="{FF2B5EF4-FFF2-40B4-BE49-F238E27FC236}">
                    <a16:creationId xmlns:a16="http://schemas.microsoft.com/office/drawing/2014/main" id="{36380C93-E667-4696-9918-0834735D8FF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1" name="フリーフォーム: 図形 1000">
                <a:extLst>
                  <a:ext uri="{FF2B5EF4-FFF2-40B4-BE49-F238E27FC236}">
                    <a16:creationId xmlns:a16="http://schemas.microsoft.com/office/drawing/2014/main" id="{CD006272-1BBC-400D-9B2E-332CD5C7D355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2" name="フリーフォーム: 図形 1001">
                <a:extLst>
                  <a:ext uri="{FF2B5EF4-FFF2-40B4-BE49-F238E27FC236}">
                    <a16:creationId xmlns:a16="http://schemas.microsoft.com/office/drawing/2014/main" id="{4DC4B10E-A40C-42D2-8CDE-74612C47CF9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3" name="フリーフォーム: 図形 1002">
                <a:extLst>
                  <a:ext uri="{FF2B5EF4-FFF2-40B4-BE49-F238E27FC236}">
                    <a16:creationId xmlns:a16="http://schemas.microsoft.com/office/drawing/2014/main" id="{4D76CE07-1889-407F-8E30-77BB53A0E16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4" name="フリーフォーム: 図形 1003">
                <a:extLst>
                  <a:ext uri="{FF2B5EF4-FFF2-40B4-BE49-F238E27FC236}">
                    <a16:creationId xmlns:a16="http://schemas.microsoft.com/office/drawing/2014/main" id="{7E0846F0-6041-453C-B264-2AD19389A45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5" name="フリーフォーム: 図形 1004">
                <a:extLst>
                  <a:ext uri="{FF2B5EF4-FFF2-40B4-BE49-F238E27FC236}">
                    <a16:creationId xmlns:a16="http://schemas.microsoft.com/office/drawing/2014/main" id="{19A30F48-F583-49F6-8F31-8775EF7306D4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6" name="楕円 1005">
                <a:extLst>
                  <a:ext uri="{FF2B5EF4-FFF2-40B4-BE49-F238E27FC236}">
                    <a16:creationId xmlns:a16="http://schemas.microsoft.com/office/drawing/2014/main" id="{841D8D6E-861C-486E-BA1F-EA3426B2B65B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7" name="楕円 1006">
                <a:extLst>
                  <a:ext uri="{FF2B5EF4-FFF2-40B4-BE49-F238E27FC236}">
                    <a16:creationId xmlns:a16="http://schemas.microsoft.com/office/drawing/2014/main" id="{E3B260BF-5904-4DBE-9473-58C03E52130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8" name="フリーフォーム: 図形 1007">
                <a:extLst>
                  <a:ext uri="{FF2B5EF4-FFF2-40B4-BE49-F238E27FC236}">
                    <a16:creationId xmlns:a16="http://schemas.microsoft.com/office/drawing/2014/main" id="{A92CF913-2280-4A2C-AD16-937DB380DB6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9" name="フリーフォーム: 図形 1008">
                <a:extLst>
                  <a:ext uri="{FF2B5EF4-FFF2-40B4-BE49-F238E27FC236}">
                    <a16:creationId xmlns:a16="http://schemas.microsoft.com/office/drawing/2014/main" id="{AC5C2384-9A10-48DA-91A6-4B962FAFE0C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0" name="星: 12 pt 1009">
                <a:extLst>
                  <a:ext uri="{FF2B5EF4-FFF2-40B4-BE49-F238E27FC236}">
                    <a16:creationId xmlns:a16="http://schemas.microsoft.com/office/drawing/2014/main" id="{173472CB-E405-4E53-BEBB-843DECA0D4C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1" name="楕円 1010">
                <a:extLst>
                  <a:ext uri="{FF2B5EF4-FFF2-40B4-BE49-F238E27FC236}">
                    <a16:creationId xmlns:a16="http://schemas.microsoft.com/office/drawing/2014/main" id="{359EC64C-CD41-49C4-AF78-1C2A7A44ED46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12" name="楕円 1011">
                <a:extLst>
                  <a:ext uri="{FF2B5EF4-FFF2-40B4-BE49-F238E27FC236}">
                    <a16:creationId xmlns:a16="http://schemas.microsoft.com/office/drawing/2014/main" id="{80A45F8F-9731-4A5D-A046-BDE9BC00F78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13" name="楕円 1012">
                <a:extLst>
                  <a:ext uri="{FF2B5EF4-FFF2-40B4-BE49-F238E27FC236}">
                    <a16:creationId xmlns:a16="http://schemas.microsoft.com/office/drawing/2014/main" id="{174113D7-3E84-4494-B34B-21BD790597D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5" name="グループ化 574">
              <a:extLst>
                <a:ext uri="{FF2B5EF4-FFF2-40B4-BE49-F238E27FC236}">
                  <a16:creationId xmlns:a16="http://schemas.microsoft.com/office/drawing/2014/main" id="{7587310A-4705-4967-9384-1AFC232EAF3A}"/>
                </a:ext>
              </a:extLst>
            </p:cNvPr>
            <p:cNvGrpSpPr/>
            <p:nvPr/>
          </p:nvGrpSpPr>
          <p:grpSpPr>
            <a:xfrm rot="2352801">
              <a:off x="8281181" y="1956953"/>
              <a:ext cx="147593" cy="17941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76" name="フリーフォーム: 図形 975">
                <a:extLst>
                  <a:ext uri="{FF2B5EF4-FFF2-40B4-BE49-F238E27FC236}">
                    <a16:creationId xmlns:a16="http://schemas.microsoft.com/office/drawing/2014/main" id="{2DC6CB56-76AB-418E-A381-D9EB0F218FA6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7" name="フリーフォーム: 図形 976">
                <a:extLst>
                  <a:ext uri="{FF2B5EF4-FFF2-40B4-BE49-F238E27FC236}">
                    <a16:creationId xmlns:a16="http://schemas.microsoft.com/office/drawing/2014/main" id="{82F54216-5E29-4EF8-9199-B310B092D313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8" name="フリーフォーム: 図形 977">
                <a:extLst>
                  <a:ext uri="{FF2B5EF4-FFF2-40B4-BE49-F238E27FC236}">
                    <a16:creationId xmlns:a16="http://schemas.microsoft.com/office/drawing/2014/main" id="{9EE6E646-C162-4B4A-BA38-D6DFB73E556B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9" name="フリーフォーム: 図形 978">
                <a:extLst>
                  <a:ext uri="{FF2B5EF4-FFF2-40B4-BE49-F238E27FC236}">
                    <a16:creationId xmlns:a16="http://schemas.microsoft.com/office/drawing/2014/main" id="{8A21D8BC-D8E4-4DCE-89B3-C6B24E280901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0" name="フリーフォーム: 図形 979">
                <a:extLst>
                  <a:ext uri="{FF2B5EF4-FFF2-40B4-BE49-F238E27FC236}">
                    <a16:creationId xmlns:a16="http://schemas.microsoft.com/office/drawing/2014/main" id="{E1E4283C-08BD-4099-A0DC-55774B63272D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1" name="フリーフォーム: 図形 980">
                <a:extLst>
                  <a:ext uri="{FF2B5EF4-FFF2-40B4-BE49-F238E27FC236}">
                    <a16:creationId xmlns:a16="http://schemas.microsoft.com/office/drawing/2014/main" id="{C277DD88-882D-4370-9FED-8DACFCE189B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2" name="フリーフォーム: 図形 981">
                <a:extLst>
                  <a:ext uri="{FF2B5EF4-FFF2-40B4-BE49-F238E27FC236}">
                    <a16:creationId xmlns:a16="http://schemas.microsoft.com/office/drawing/2014/main" id="{37C08456-ED7B-4A37-B5AA-268CB235A165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3" name="フリーフォーム: 図形 982">
                <a:extLst>
                  <a:ext uri="{FF2B5EF4-FFF2-40B4-BE49-F238E27FC236}">
                    <a16:creationId xmlns:a16="http://schemas.microsoft.com/office/drawing/2014/main" id="{15F4B0F2-8A11-443E-BF82-7CCFE002F11B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4" name="フリーフォーム: 図形 983">
                <a:extLst>
                  <a:ext uri="{FF2B5EF4-FFF2-40B4-BE49-F238E27FC236}">
                    <a16:creationId xmlns:a16="http://schemas.microsoft.com/office/drawing/2014/main" id="{F092A204-60C8-414C-A41D-6A78C479F8D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5" name="フリーフォーム: 図形 984">
                <a:extLst>
                  <a:ext uri="{FF2B5EF4-FFF2-40B4-BE49-F238E27FC236}">
                    <a16:creationId xmlns:a16="http://schemas.microsoft.com/office/drawing/2014/main" id="{FBE94443-576C-40F5-80BA-29BE0A85EE5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6" name="フリーフォーム: 図形 985">
                <a:extLst>
                  <a:ext uri="{FF2B5EF4-FFF2-40B4-BE49-F238E27FC236}">
                    <a16:creationId xmlns:a16="http://schemas.microsoft.com/office/drawing/2014/main" id="{7AF6F233-D412-4FDB-A4F1-A7AC2FA28757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7" name="楕円 986">
                <a:extLst>
                  <a:ext uri="{FF2B5EF4-FFF2-40B4-BE49-F238E27FC236}">
                    <a16:creationId xmlns:a16="http://schemas.microsoft.com/office/drawing/2014/main" id="{8F703F78-9A10-4377-BD10-0F4D098F903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8" name="楕円 987">
                <a:extLst>
                  <a:ext uri="{FF2B5EF4-FFF2-40B4-BE49-F238E27FC236}">
                    <a16:creationId xmlns:a16="http://schemas.microsoft.com/office/drawing/2014/main" id="{F70FC70F-1036-48F9-AA9C-5722DC503F8C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9" name="フリーフォーム: 図形 988">
                <a:extLst>
                  <a:ext uri="{FF2B5EF4-FFF2-40B4-BE49-F238E27FC236}">
                    <a16:creationId xmlns:a16="http://schemas.microsoft.com/office/drawing/2014/main" id="{C011703F-9BA7-4F34-842F-84E33B3EEF0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0" name="フリーフォーム: 図形 989">
                <a:extLst>
                  <a:ext uri="{FF2B5EF4-FFF2-40B4-BE49-F238E27FC236}">
                    <a16:creationId xmlns:a16="http://schemas.microsoft.com/office/drawing/2014/main" id="{95B4323F-1C44-40F3-9CE9-104288A25DC5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1" name="星: 12 pt 990">
                <a:extLst>
                  <a:ext uri="{FF2B5EF4-FFF2-40B4-BE49-F238E27FC236}">
                    <a16:creationId xmlns:a16="http://schemas.microsoft.com/office/drawing/2014/main" id="{3B221305-584B-4ADC-B4EB-D7FB4C61DDDE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2" name="楕円 991">
                <a:extLst>
                  <a:ext uri="{FF2B5EF4-FFF2-40B4-BE49-F238E27FC236}">
                    <a16:creationId xmlns:a16="http://schemas.microsoft.com/office/drawing/2014/main" id="{CEDC4D2A-BB81-43D0-9890-C8AC46179CF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93" name="楕円 992">
                <a:extLst>
                  <a:ext uri="{FF2B5EF4-FFF2-40B4-BE49-F238E27FC236}">
                    <a16:creationId xmlns:a16="http://schemas.microsoft.com/office/drawing/2014/main" id="{601FC866-8844-4595-8E04-0D77C9A1E94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94" name="楕円 993">
                <a:extLst>
                  <a:ext uri="{FF2B5EF4-FFF2-40B4-BE49-F238E27FC236}">
                    <a16:creationId xmlns:a16="http://schemas.microsoft.com/office/drawing/2014/main" id="{E14A916D-BACD-4E33-A956-E9E47C205A1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6" name="グループ化 575">
              <a:extLst>
                <a:ext uri="{FF2B5EF4-FFF2-40B4-BE49-F238E27FC236}">
                  <a16:creationId xmlns:a16="http://schemas.microsoft.com/office/drawing/2014/main" id="{B629C201-F20E-4350-A923-5D408924946C}"/>
                </a:ext>
              </a:extLst>
            </p:cNvPr>
            <p:cNvGrpSpPr/>
            <p:nvPr/>
          </p:nvGrpSpPr>
          <p:grpSpPr>
            <a:xfrm rot="14052801">
              <a:off x="7606842" y="1000107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57" name="フリーフォーム: 図形 956">
                <a:extLst>
                  <a:ext uri="{FF2B5EF4-FFF2-40B4-BE49-F238E27FC236}">
                    <a16:creationId xmlns:a16="http://schemas.microsoft.com/office/drawing/2014/main" id="{65B2B209-188B-4006-B580-E1146267442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8" name="フリーフォーム: 図形 957">
                <a:extLst>
                  <a:ext uri="{FF2B5EF4-FFF2-40B4-BE49-F238E27FC236}">
                    <a16:creationId xmlns:a16="http://schemas.microsoft.com/office/drawing/2014/main" id="{DB1F42C4-028E-4276-99D9-910FA0B3BE0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9" name="フリーフォーム: 図形 958">
                <a:extLst>
                  <a:ext uri="{FF2B5EF4-FFF2-40B4-BE49-F238E27FC236}">
                    <a16:creationId xmlns:a16="http://schemas.microsoft.com/office/drawing/2014/main" id="{391F3DDF-E887-4AC0-ADE2-0FFD78A71FF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0" name="フリーフォーム: 図形 959">
                <a:extLst>
                  <a:ext uri="{FF2B5EF4-FFF2-40B4-BE49-F238E27FC236}">
                    <a16:creationId xmlns:a16="http://schemas.microsoft.com/office/drawing/2014/main" id="{2F84871E-487C-4E24-A119-BDA322FFCBD8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1" name="フリーフォーム: 図形 960">
                <a:extLst>
                  <a:ext uri="{FF2B5EF4-FFF2-40B4-BE49-F238E27FC236}">
                    <a16:creationId xmlns:a16="http://schemas.microsoft.com/office/drawing/2014/main" id="{06F657AC-387E-4F87-8F92-DE94AE3FE20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2" name="フリーフォーム: 図形 961">
                <a:extLst>
                  <a:ext uri="{FF2B5EF4-FFF2-40B4-BE49-F238E27FC236}">
                    <a16:creationId xmlns:a16="http://schemas.microsoft.com/office/drawing/2014/main" id="{6005235F-EA17-47F6-ADBB-88281F62698B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3" name="フリーフォーム: 図形 962">
                <a:extLst>
                  <a:ext uri="{FF2B5EF4-FFF2-40B4-BE49-F238E27FC236}">
                    <a16:creationId xmlns:a16="http://schemas.microsoft.com/office/drawing/2014/main" id="{7EE35EF1-B5E3-4722-AC51-9DDB17ABB19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4" name="フリーフォーム: 図形 963">
                <a:extLst>
                  <a:ext uri="{FF2B5EF4-FFF2-40B4-BE49-F238E27FC236}">
                    <a16:creationId xmlns:a16="http://schemas.microsoft.com/office/drawing/2014/main" id="{FB6AE4EC-F1F2-4E87-9548-AE52D89A17A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5" name="フリーフォーム: 図形 964">
                <a:extLst>
                  <a:ext uri="{FF2B5EF4-FFF2-40B4-BE49-F238E27FC236}">
                    <a16:creationId xmlns:a16="http://schemas.microsoft.com/office/drawing/2014/main" id="{CC3EFDAB-AB98-4EF0-B165-16B7D727969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6" name="フリーフォーム: 図形 965">
                <a:extLst>
                  <a:ext uri="{FF2B5EF4-FFF2-40B4-BE49-F238E27FC236}">
                    <a16:creationId xmlns:a16="http://schemas.microsoft.com/office/drawing/2014/main" id="{3E3E9C85-BF8F-4B82-B0B3-9BECB84D58A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7" name="フリーフォーム: 図形 966">
                <a:extLst>
                  <a:ext uri="{FF2B5EF4-FFF2-40B4-BE49-F238E27FC236}">
                    <a16:creationId xmlns:a16="http://schemas.microsoft.com/office/drawing/2014/main" id="{C31C4ADD-6BD9-489D-9137-8078B184F6E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8" name="楕円 967">
                <a:extLst>
                  <a:ext uri="{FF2B5EF4-FFF2-40B4-BE49-F238E27FC236}">
                    <a16:creationId xmlns:a16="http://schemas.microsoft.com/office/drawing/2014/main" id="{8B93B68F-7FFC-47D8-A90D-CEDCECD6F86A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9" name="楕円 968">
                <a:extLst>
                  <a:ext uri="{FF2B5EF4-FFF2-40B4-BE49-F238E27FC236}">
                    <a16:creationId xmlns:a16="http://schemas.microsoft.com/office/drawing/2014/main" id="{56331DBD-A9E0-4853-91D7-2732C66EF32F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0" name="フリーフォーム: 図形 969">
                <a:extLst>
                  <a:ext uri="{FF2B5EF4-FFF2-40B4-BE49-F238E27FC236}">
                    <a16:creationId xmlns:a16="http://schemas.microsoft.com/office/drawing/2014/main" id="{EF6B1165-CF5A-48D8-B7BF-48317C229D5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1" name="フリーフォーム: 図形 970">
                <a:extLst>
                  <a:ext uri="{FF2B5EF4-FFF2-40B4-BE49-F238E27FC236}">
                    <a16:creationId xmlns:a16="http://schemas.microsoft.com/office/drawing/2014/main" id="{7D5C5B73-7F7D-4AED-871B-4DE07C234E1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2" name="星: 12 pt 971">
                <a:extLst>
                  <a:ext uri="{FF2B5EF4-FFF2-40B4-BE49-F238E27FC236}">
                    <a16:creationId xmlns:a16="http://schemas.microsoft.com/office/drawing/2014/main" id="{A3116C4C-9552-4E1A-BAFB-3A36D8EBBEE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3" name="楕円 972">
                <a:extLst>
                  <a:ext uri="{FF2B5EF4-FFF2-40B4-BE49-F238E27FC236}">
                    <a16:creationId xmlns:a16="http://schemas.microsoft.com/office/drawing/2014/main" id="{CDC0C756-F434-4D2B-89FF-7A8E5733C22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74" name="楕円 973">
                <a:extLst>
                  <a:ext uri="{FF2B5EF4-FFF2-40B4-BE49-F238E27FC236}">
                    <a16:creationId xmlns:a16="http://schemas.microsoft.com/office/drawing/2014/main" id="{13EAF75C-9257-4471-BDE6-5EE7CB532A3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75" name="楕円 974">
                <a:extLst>
                  <a:ext uri="{FF2B5EF4-FFF2-40B4-BE49-F238E27FC236}">
                    <a16:creationId xmlns:a16="http://schemas.microsoft.com/office/drawing/2014/main" id="{B0D4EA2B-7552-44BF-95D1-0253DE112F5F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7" name="グループ化 576">
              <a:extLst>
                <a:ext uri="{FF2B5EF4-FFF2-40B4-BE49-F238E27FC236}">
                  <a16:creationId xmlns:a16="http://schemas.microsoft.com/office/drawing/2014/main" id="{9C3E625F-475E-4B24-8296-358705215E95}"/>
                </a:ext>
              </a:extLst>
            </p:cNvPr>
            <p:cNvGrpSpPr/>
            <p:nvPr/>
          </p:nvGrpSpPr>
          <p:grpSpPr>
            <a:xfrm rot="8652801">
              <a:off x="6704547" y="2733200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38" name="フリーフォーム: 図形 937">
                <a:extLst>
                  <a:ext uri="{FF2B5EF4-FFF2-40B4-BE49-F238E27FC236}">
                    <a16:creationId xmlns:a16="http://schemas.microsoft.com/office/drawing/2014/main" id="{B9F2C104-A408-4894-A7F4-E49DFC292B2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9" name="フリーフォーム: 図形 938">
                <a:extLst>
                  <a:ext uri="{FF2B5EF4-FFF2-40B4-BE49-F238E27FC236}">
                    <a16:creationId xmlns:a16="http://schemas.microsoft.com/office/drawing/2014/main" id="{70D6A455-1BF9-4B38-ACD3-502B87371B8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0" name="フリーフォーム: 図形 939">
                <a:extLst>
                  <a:ext uri="{FF2B5EF4-FFF2-40B4-BE49-F238E27FC236}">
                    <a16:creationId xmlns:a16="http://schemas.microsoft.com/office/drawing/2014/main" id="{320C962C-B2B8-4585-BD21-58FC4A115A8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1" name="フリーフォーム: 図形 940">
                <a:extLst>
                  <a:ext uri="{FF2B5EF4-FFF2-40B4-BE49-F238E27FC236}">
                    <a16:creationId xmlns:a16="http://schemas.microsoft.com/office/drawing/2014/main" id="{4B439D69-392B-41AA-B7C5-2D8F467B66E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2" name="フリーフォーム: 図形 941">
                <a:extLst>
                  <a:ext uri="{FF2B5EF4-FFF2-40B4-BE49-F238E27FC236}">
                    <a16:creationId xmlns:a16="http://schemas.microsoft.com/office/drawing/2014/main" id="{224DB359-C1F6-4D0E-BF63-CEE60B86698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3" name="フリーフォーム: 図形 942">
                <a:extLst>
                  <a:ext uri="{FF2B5EF4-FFF2-40B4-BE49-F238E27FC236}">
                    <a16:creationId xmlns:a16="http://schemas.microsoft.com/office/drawing/2014/main" id="{E70FAB4E-E9A5-499B-8575-70807BBB54E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4" name="フリーフォーム: 図形 943">
                <a:extLst>
                  <a:ext uri="{FF2B5EF4-FFF2-40B4-BE49-F238E27FC236}">
                    <a16:creationId xmlns:a16="http://schemas.microsoft.com/office/drawing/2014/main" id="{B4349C58-A73A-4104-9C28-326A11D3E77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5" name="フリーフォーム: 図形 944">
                <a:extLst>
                  <a:ext uri="{FF2B5EF4-FFF2-40B4-BE49-F238E27FC236}">
                    <a16:creationId xmlns:a16="http://schemas.microsoft.com/office/drawing/2014/main" id="{C054E19A-7B0F-49F6-B105-52EE280C065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6" name="フリーフォーム: 図形 945">
                <a:extLst>
                  <a:ext uri="{FF2B5EF4-FFF2-40B4-BE49-F238E27FC236}">
                    <a16:creationId xmlns:a16="http://schemas.microsoft.com/office/drawing/2014/main" id="{FBF540A9-2B08-4D9D-AD07-4F9A31C934A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7" name="フリーフォーム: 図形 946">
                <a:extLst>
                  <a:ext uri="{FF2B5EF4-FFF2-40B4-BE49-F238E27FC236}">
                    <a16:creationId xmlns:a16="http://schemas.microsoft.com/office/drawing/2014/main" id="{BBE51762-4BF9-475A-AE32-50C8CF99A5F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8" name="フリーフォーム: 図形 947">
                <a:extLst>
                  <a:ext uri="{FF2B5EF4-FFF2-40B4-BE49-F238E27FC236}">
                    <a16:creationId xmlns:a16="http://schemas.microsoft.com/office/drawing/2014/main" id="{1AF5F8C2-B1D7-44CC-9488-8FF9DDD36952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9" name="楕円 948">
                <a:extLst>
                  <a:ext uri="{FF2B5EF4-FFF2-40B4-BE49-F238E27FC236}">
                    <a16:creationId xmlns:a16="http://schemas.microsoft.com/office/drawing/2014/main" id="{352B94F8-E3B0-4D05-8569-51F7DA72C28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0" name="楕円 949">
                <a:extLst>
                  <a:ext uri="{FF2B5EF4-FFF2-40B4-BE49-F238E27FC236}">
                    <a16:creationId xmlns:a16="http://schemas.microsoft.com/office/drawing/2014/main" id="{07254FA0-C359-4B37-A42B-4E1243AA03A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1" name="フリーフォーム: 図形 950">
                <a:extLst>
                  <a:ext uri="{FF2B5EF4-FFF2-40B4-BE49-F238E27FC236}">
                    <a16:creationId xmlns:a16="http://schemas.microsoft.com/office/drawing/2014/main" id="{1F352CF0-6450-4793-A857-D4C8B14095A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2" name="フリーフォーム: 図形 951">
                <a:extLst>
                  <a:ext uri="{FF2B5EF4-FFF2-40B4-BE49-F238E27FC236}">
                    <a16:creationId xmlns:a16="http://schemas.microsoft.com/office/drawing/2014/main" id="{F2E93555-B607-4AF5-ABC1-79AAC1BC24EB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3" name="星: 12 pt 952">
                <a:extLst>
                  <a:ext uri="{FF2B5EF4-FFF2-40B4-BE49-F238E27FC236}">
                    <a16:creationId xmlns:a16="http://schemas.microsoft.com/office/drawing/2014/main" id="{4DED784C-79FA-4C6B-9D01-04517F11C8B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4" name="楕円 953">
                <a:extLst>
                  <a:ext uri="{FF2B5EF4-FFF2-40B4-BE49-F238E27FC236}">
                    <a16:creationId xmlns:a16="http://schemas.microsoft.com/office/drawing/2014/main" id="{71EB138B-19FF-4685-AB14-D2F4C6370CD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55" name="楕円 954">
                <a:extLst>
                  <a:ext uri="{FF2B5EF4-FFF2-40B4-BE49-F238E27FC236}">
                    <a16:creationId xmlns:a16="http://schemas.microsoft.com/office/drawing/2014/main" id="{F0C71148-5658-4F5C-BC25-039501C0CDA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56" name="楕円 955">
                <a:extLst>
                  <a:ext uri="{FF2B5EF4-FFF2-40B4-BE49-F238E27FC236}">
                    <a16:creationId xmlns:a16="http://schemas.microsoft.com/office/drawing/2014/main" id="{03CB30EC-4F40-47DA-B124-7C58780CD0B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8" name="グループ化 577">
              <a:extLst>
                <a:ext uri="{FF2B5EF4-FFF2-40B4-BE49-F238E27FC236}">
                  <a16:creationId xmlns:a16="http://schemas.microsoft.com/office/drawing/2014/main" id="{FD4A1601-15F0-48AA-9C7B-390CF818B668}"/>
                </a:ext>
              </a:extLst>
            </p:cNvPr>
            <p:cNvGrpSpPr/>
            <p:nvPr/>
          </p:nvGrpSpPr>
          <p:grpSpPr>
            <a:xfrm rot="13152801">
              <a:off x="6607209" y="1284975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19" name="フリーフォーム: 図形 918">
                <a:extLst>
                  <a:ext uri="{FF2B5EF4-FFF2-40B4-BE49-F238E27FC236}">
                    <a16:creationId xmlns:a16="http://schemas.microsoft.com/office/drawing/2014/main" id="{534D9B84-D18A-4E9B-8C8F-E9771C84CFC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0" name="フリーフォーム: 図形 919">
                <a:extLst>
                  <a:ext uri="{FF2B5EF4-FFF2-40B4-BE49-F238E27FC236}">
                    <a16:creationId xmlns:a16="http://schemas.microsoft.com/office/drawing/2014/main" id="{FF149DCB-1237-45F0-8053-3A62D030E54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1" name="フリーフォーム: 図形 920">
                <a:extLst>
                  <a:ext uri="{FF2B5EF4-FFF2-40B4-BE49-F238E27FC236}">
                    <a16:creationId xmlns:a16="http://schemas.microsoft.com/office/drawing/2014/main" id="{F2C59E1E-28EE-4A8D-AB46-17C9692A7FB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2" name="フリーフォーム: 図形 921">
                <a:extLst>
                  <a:ext uri="{FF2B5EF4-FFF2-40B4-BE49-F238E27FC236}">
                    <a16:creationId xmlns:a16="http://schemas.microsoft.com/office/drawing/2014/main" id="{E7ED0F30-C148-41F5-8827-1350A5D23A4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3" name="フリーフォーム: 図形 922">
                <a:extLst>
                  <a:ext uri="{FF2B5EF4-FFF2-40B4-BE49-F238E27FC236}">
                    <a16:creationId xmlns:a16="http://schemas.microsoft.com/office/drawing/2014/main" id="{ED5737AE-3C55-43B6-BDB2-604B36F41554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4" name="フリーフォーム: 図形 923">
                <a:extLst>
                  <a:ext uri="{FF2B5EF4-FFF2-40B4-BE49-F238E27FC236}">
                    <a16:creationId xmlns:a16="http://schemas.microsoft.com/office/drawing/2014/main" id="{6AFC3C4B-EDA1-4DD1-8FDB-79FEF424E77F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5" name="フリーフォーム: 図形 924">
                <a:extLst>
                  <a:ext uri="{FF2B5EF4-FFF2-40B4-BE49-F238E27FC236}">
                    <a16:creationId xmlns:a16="http://schemas.microsoft.com/office/drawing/2014/main" id="{68241E03-AE2E-4CB2-A4C8-704D31E9A7C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6" name="フリーフォーム: 図形 925">
                <a:extLst>
                  <a:ext uri="{FF2B5EF4-FFF2-40B4-BE49-F238E27FC236}">
                    <a16:creationId xmlns:a16="http://schemas.microsoft.com/office/drawing/2014/main" id="{E0671376-E1D7-4F84-9AD4-565085E82B5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7" name="フリーフォーム: 図形 926">
                <a:extLst>
                  <a:ext uri="{FF2B5EF4-FFF2-40B4-BE49-F238E27FC236}">
                    <a16:creationId xmlns:a16="http://schemas.microsoft.com/office/drawing/2014/main" id="{3BD86E0C-C52F-472E-87C1-F33E2239AC5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8" name="フリーフォーム: 図形 927">
                <a:extLst>
                  <a:ext uri="{FF2B5EF4-FFF2-40B4-BE49-F238E27FC236}">
                    <a16:creationId xmlns:a16="http://schemas.microsoft.com/office/drawing/2014/main" id="{FD051630-FF3F-4865-84E8-5DFFD86D317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9" name="フリーフォーム: 図形 928">
                <a:extLst>
                  <a:ext uri="{FF2B5EF4-FFF2-40B4-BE49-F238E27FC236}">
                    <a16:creationId xmlns:a16="http://schemas.microsoft.com/office/drawing/2014/main" id="{525182FC-714C-424B-B24E-50B8A860DCA4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0" name="楕円 929">
                <a:extLst>
                  <a:ext uri="{FF2B5EF4-FFF2-40B4-BE49-F238E27FC236}">
                    <a16:creationId xmlns:a16="http://schemas.microsoft.com/office/drawing/2014/main" id="{74684620-A58E-4E57-8A43-8E8CF50B8D5E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1" name="楕円 930">
                <a:extLst>
                  <a:ext uri="{FF2B5EF4-FFF2-40B4-BE49-F238E27FC236}">
                    <a16:creationId xmlns:a16="http://schemas.microsoft.com/office/drawing/2014/main" id="{3B8398E6-6237-40E5-99F5-61CEE153E405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2" name="フリーフォーム: 図形 931">
                <a:extLst>
                  <a:ext uri="{FF2B5EF4-FFF2-40B4-BE49-F238E27FC236}">
                    <a16:creationId xmlns:a16="http://schemas.microsoft.com/office/drawing/2014/main" id="{EA0D2122-9339-4E35-9024-A15447423F0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3" name="フリーフォーム: 図形 932">
                <a:extLst>
                  <a:ext uri="{FF2B5EF4-FFF2-40B4-BE49-F238E27FC236}">
                    <a16:creationId xmlns:a16="http://schemas.microsoft.com/office/drawing/2014/main" id="{3CE8D63E-3D57-4574-92E8-384D31A6151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4" name="星: 12 pt 933">
                <a:extLst>
                  <a:ext uri="{FF2B5EF4-FFF2-40B4-BE49-F238E27FC236}">
                    <a16:creationId xmlns:a16="http://schemas.microsoft.com/office/drawing/2014/main" id="{ADD9809A-E116-4544-9C5E-B1443326E7CA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5" name="楕円 934">
                <a:extLst>
                  <a:ext uri="{FF2B5EF4-FFF2-40B4-BE49-F238E27FC236}">
                    <a16:creationId xmlns:a16="http://schemas.microsoft.com/office/drawing/2014/main" id="{A2E39ADF-3CCC-49EF-B182-960ADBB4956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36" name="楕円 935">
                <a:extLst>
                  <a:ext uri="{FF2B5EF4-FFF2-40B4-BE49-F238E27FC236}">
                    <a16:creationId xmlns:a16="http://schemas.microsoft.com/office/drawing/2014/main" id="{7FCC9459-4472-4773-BFB3-53A277AE44B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37" name="楕円 936">
                <a:extLst>
                  <a:ext uri="{FF2B5EF4-FFF2-40B4-BE49-F238E27FC236}">
                    <a16:creationId xmlns:a16="http://schemas.microsoft.com/office/drawing/2014/main" id="{B8FB8F4C-A11D-46CF-B826-D44AF6EC048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9" name="グループ化 578">
              <a:extLst>
                <a:ext uri="{FF2B5EF4-FFF2-40B4-BE49-F238E27FC236}">
                  <a16:creationId xmlns:a16="http://schemas.microsoft.com/office/drawing/2014/main" id="{C6CF339C-117B-4AA2-B350-CC2FA3E68EA7}"/>
                </a:ext>
              </a:extLst>
            </p:cNvPr>
            <p:cNvGrpSpPr/>
            <p:nvPr/>
          </p:nvGrpSpPr>
          <p:grpSpPr>
            <a:xfrm rot="5052801">
              <a:off x="7559006" y="3082402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00" name="フリーフォーム: 図形 899">
                <a:extLst>
                  <a:ext uri="{FF2B5EF4-FFF2-40B4-BE49-F238E27FC236}">
                    <a16:creationId xmlns:a16="http://schemas.microsoft.com/office/drawing/2014/main" id="{7DD7B8FF-7463-4874-894E-A74916F7175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1" name="フリーフォーム: 図形 900">
                <a:extLst>
                  <a:ext uri="{FF2B5EF4-FFF2-40B4-BE49-F238E27FC236}">
                    <a16:creationId xmlns:a16="http://schemas.microsoft.com/office/drawing/2014/main" id="{393BD650-8D3F-4E99-A492-FC573FCCF3C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2" name="フリーフォーム: 図形 901">
                <a:extLst>
                  <a:ext uri="{FF2B5EF4-FFF2-40B4-BE49-F238E27FC236}">
                    <a16:creationId xmlns:a16="http://schemas.microsoft.com/office/drawing/2014/main" id="{503061A0-571F-4DAA-ABA7-24559BA1C113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3" name="フリーフォーム: 図形 902">
                <a:extLst>
                  <a:ext uri="{FF2B5EF4-FFF2-40B4-BE49-F238E27FC236}">
                    <a16:creationId xmlns:a16="http://schemas.microsoft.com/office/drawing/2014/main" id="{EEA4C36E-6C89-4C77-90AF-BFFC307254D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4" name="フリーフォーム: 図形 903">
                <a:extLst>
                  <a:ext uri="{FF2B5EF4-FFF2-40B4-BE49-F238E27FC236}">
                    <a16:creationId xmlns:a16="http://schemas.microsoft.com/office/drawing/2014/main" id="{75BA9B82-85F4-4A2E-B7D2-11AF2B13A22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フリーフォーム: 図形 904">
                <a:extLst>
                  <a:ext uri="{FF2B5EF4-FFF2-40B4-BE49-F238E27FC236}">
                    <a16:creationId xmlns:a16="http://schemas.microsoft.com/office/drawing/2014/main" id="{DD79FE98-205E-4B2B-85E1-230F7FCB4CE0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6" name="フリーフォーム: 図形 905">
                <a:extLst>
                  <a:ext uri="{FF2B5EF4-FFF2-40B4-BE49-F238E27FC236}">
                    <a16:creationId xmlns:a16="http://schemas.microsoft.com/office/drawing/2014/main" id="{32F20F44-ED9D-44F5-A285-3DD02CB3520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7" name="フリーフォーム: 図形 906">
                <a:extLst>
                  <a:ext uri="{FF2B5EF4-FFF2-40B4-BE49-F238E27FC236}">
                    <a16:creationId xmlns:a16="http://schemas.microsoft.com/office/drawing/2014/main" id="{4916C35C-75BF-4A9C-9A45-7CFCEB01A4A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フリーフォーム: 図形 907">
                <a:extLst>
                  <a:ext uri="{FF2B5EF4-FFF2-40B4-BE49-F238E27FC236}">
                    <a16:creationId xmlns:a16="http://schemas.microsoft.com/office/drawing/2014/main" id="{596C1AFB-CAA6-4F77-AC7A-2E33E4B333D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9" name="フリーフォーム: 図形 908">
                <a:extLst>
                  <a:ext uri="{FF2B5EF4-FFF2-40B4-BE49-F238E27FC236}">
                    <a16:creationId xmlns:a16="http://schemas.microsoft.com/office/drawing/2014/main" id="{207095A3-9582-45B2-A267-AA77331599FF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0" name="フリーフォーム: 図形 909">
                <a:extLst>
                  <a:ext uri="{FF2B5EF4-FFF2-40B4-BE49-F238E27FC236}">
                    <a16:creationId xmlns:a16="http://schemas.microsoft.com/office/drawing/2014/main" id="{EB0FCC5D-A1D5-4E1E-953B-8486A92EB28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1" name="楕円 910">
                <a:extLst>
                  <a:ext uri="{FF2B5EF4-FFF2-40B4-BE49-F238E27FC236}">
                    <a16:creationId xmlns:a16="http://schemas.microsoft.com/office/drawing/2014/main" id="{000DCC7F-E0FD-4492-AC7A-12C69940AF79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2" name="楕円 911">
                <a:extLst>
                  <a:ext uri="{FF2B5EF4-FFF2-40B4-BE49-F238E27FC236}">
                    <a16:creationId xmlns:a16="http://schemas.microsoft.com/office/drawing/2014/main" id="{AF20E7B2-E569-4B54-B6FB-F79C0606D08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3" name="フリーフォーム: 図形 912">
                <a:extLst>
                  <a:ext uri="{FF2B5EF4-FFF2-40B4-BE49-F238E27FC236}">
                    <a16:creationId xmlns:a16="http://schemas.microsoft.com/office/drawing/2014/main" id="{7E9C0E2C-BB50-4C98-B618-E5ABC644D5C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4" name="フリーフォーム: 図形 913">
                <a:extLst>
                  <a:ext uri="{FF2B5EF4-FFF2-40B4-BE49-F238E27FC236}">
                    <a16:creationId xmlns:a16="http://schemas.microsoft.com/office/drawing/2014/main" id="{2D31AF38-41F0-458F-B3BF-68C28788846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5" name="星: 12 pt 914">
                <a:extLst>
                  <a:ext uri="{FF2B5EF4-FFF2-40B4-BE49-F238E27FC236}">
                    <a16:creationId xmlns:a16="http://schemas.microsoft.com/office/drawing/2014/main" id="{0797F19A-45F1-4349-93BA-66139744721C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6" name="楕円 915">
                <a:extLst>
                  <a:ext uri="{FF2B5EF4-FFF2-40B4-BE49-F238E27FC236}">
                    <a16:creationId xmlns:a16="http://schemas.microsoft.com/office/drawing/2014/main" id="{BFCAF514-A334-48DC-9FCB-3D28187B442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17" name="楕円 916">
                <a:extLst>
                  <a:ext uri="{FF2B5EF4-FFF2-40B4-BE49-F238E27FC236}">
                    <a16:creationId xmlns:a16="http://schemas.microsoft.com/office/drawing/2014/main" id="{3082BE8B-71A8-49B1-95AE-0D82CAEA2DBC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18" name="楕円 917">
                <a:extLst>
                  <a:ext uri="{FF2B5EF4-FFF2-40B4-BE49-F238E27FC236}">
                    <a16:creationId xmlns:a16="http://schemas.microsoft.com/office/drawing/2014/main" id="{100260FF-6357-4AC7-85BB-BA07082B5CE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0" name="グループ化 579">
              <a:extLst>
                <a:ext uri="{FF2B5EF4-FFF2-40B4-BE49-F238E27FC236}">
                  <a16:creationId xmlns:a16="http://schemas.microsoft.com/office/drawing/2014/main" id="{150B80A7-A9A6-4815-83ED-D328FA78B2C9}"/>
                </a:ext>
              </a:extLst>
            </p:cNvPr>
            <p:cNvGrpSpPr/>
            <p:nvPr/>
          </p:nvGrpSpPr>
          <p:grpSpPr>
            <a:xfrm rot="7721607">
              <a:off x="6720474" y="2054282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81" name="フリーフォーム: 図形 880">
                <a:extLst>
                  <a:ext uri="{FF2B5EF4-FFF2-40B4-BE49-F238E27FC236}">
                    <a16:creationId xmlns:a16="http://schemas.microsoft.com/office/drawing/2014/main" id="{80434615-95C5-454E-96C7-438BB3140F8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2" name="フリーフォーム: 図形 881">
                <a:extLst>
                  <a:ext uri="{FF2B5EF4-FFF2-40B4-BE49-F238E27FC236}">
                    <a16:creationId xmlns:a16="http://schemas.microsoft.com/office/drawing/2014/main" id="{89CC322A-4D5D-4BD8-B55E-EB7AF1A492C2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3" name="フリーフォーム: 図形 882">
                <a:extLst>
                  <a:ext uri="{FF2B5EF4-FFF2-40B4-BE49-F238E27FC236}">
                    <a16:creationId xmlns:a16="http://schemas.microsoft.com/office/drawing/2014/main" id="{8D096F72-6D6F-497B-B988-6ACD9958691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4" name="フリーフォーム: 図形 883">
                <a:extLst>
                  <a:ext uri="{FF2B5EF4-FFF2-40B4-BE49-F238E27FC236}">
                    <a16:creationId xmlns:a16="http://schemas.microsoft.com/office/drawing/2014/main" id="{1E8C6E39-13A8-43DC-B3B0-7C834689BCE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5" name="フリーフォーム: 図形 884">
                <a:extLst>
                  <a:ext uri="{FF2B5EF4-FFF2-40B4-BE49-F238E27FC236}">
                    <a16:creationId xmlns:a16="http://schemas.microsoft.com/office/drawing/2014/main" id="{AF352D4C-AE6E-4999-8B02-EA9B5900C4D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6" name="フリーフォーム: 図形 885">
                <a:extLst>
                  <a:ext uri="{FF2B5EF4-FFF2-40B4-BE49-F238E27FC236}">
                    <a16:creationId xmlns:a16="http://schemas.microsoft.com/office/drawing/2014/main" id="{733033F6-F7E6-4EAB-84B0-DD8F2E3C2861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7" name="フリーフォーム: 図形 886">
                <a:extLst>
                  <a:ext uri="{FF2B5EF4-FFF2-40B4-BE49-F238E27FC236}">
                    <a16:creationId xmlns:a16="http://schemas.microsoft.com/office/drawing/2014/main" id="{E3E4A109-2277-46AB-A63C-58406640F6D6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8" name="フリーフォーム: 図形 887">
                <a:extLst>
                  <a:ext uri="{FF2B5EF4-FFF2-40B4-BE49-F238E27FC236}">
                    <a16:creationId xmlns:a16="http://schemas.microsoft.com/office/drawing/2014/main" id="{71FDE2E9-AA57-4C8B-880D-00800FA99AC2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9" name="フリーフォーム: 図形 888">
                <a:extLst>
                  <a:ext uri="{FF2B5EF4-FFF2-40B4-BE49-F238E27FC236}">
                    <a16:creationId xmlns:a16="http://schemas.microsoft.com/office/drawing/2014/main" id="{154DA0F1-8C46-49BE-9CE9-D1D3065B9101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0" name="フリーフォーム: 図形 889">
                <a:extLst>
                  <a:ext uri="{FF2B5EF4-FFF2-40B4-BE49-F238E27FC236}">
                    <a16:creationId xmlns:a16="http://schemas.microsoft.com/office/drawing/2014/main" id="{F388174B-E510-4166-9375-041F2E7EF36F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1" name="フリーフォーム: 図形 890">
                <a:extLst>
                  <a:ext uri="{FF2B5EF4-FFF2-40B4-BE49-F238E27FC236}">
                    <a16:creationId xmlns:a16="http://schemas.microsoft.com/office/drawing/2014/main" id="{0BA9E92C-4A9A-4A7D-BD69-B95964D5F34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2" name="楕円 891">
                <a:extLst>
                  <a:ext uri="{FF2B5EF4-FFF2-40B4-BE49-F238E27FC236}">
                    <a16:creationId xmlns:a16="http://schemas.microsoft.com/office/drawing/2014/main" id="{3C45BB80-5522-4C9E-97EF-E8BA944C9D4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3" name="楕円 892">
                <a:extLst>
                  <a:ext uri="{FF2B5EF4-FFF2-40B4-BE49-F238E27FC236}">
                    <a16:creationId xmlns:a16="http://schemas.microsoft.com/office/drawing/2014/main" id="{671A8D02-9245-4EB3-B960-61BF7C407F92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4" name="フリーフォーム: 図形 893">
                <a:extLst>
                  <a:ext uri="{FF2B5EF4-FFF2-40B4-BE49-F238E27FC236}">
                    <a16:creationId xmlns:a16="http://schemas.microsoft.com/office/drawing/2014/main" id="{911F7302-2269-4F99-BF70-AF6422BCD253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5" name="フリーフォーム: 図形 894">
                <a:extLst>
                  <a:ext uri="{FF2B5EF4-FFF2-40B4-BE49-F238E27FC236}">
                    <a16:creationId xmlns:a16="http://schemas.microsoft.com/office/drawing/2014/main" id="{F3E073F5-395D-426F-91CB-6781CCA258D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6" name="星: 12 pt 895">
                <a:extLst>
                  <a:ext uri="{FF2B5EF4-FFF2-40B4-BE49-F238E27FC236}">
                    <a16:creationId xmlns:a16="http://schemas.microsoft.com/office/drawing/2014/main" id="{2B62A557-DA15-41D6-8278-013BC7CA238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7" name="楕円 896">
                <a:extLst>
                  <a:ext uri="{FF2B5EF4-FFF2-40B4-BE49-F238E27FC236}">
                    <a16:creationId xmlns:a16="http://schemas.microsoft.com/office/drawing/2014/main" id="{C1925153-E9FD-4836-B674-3BD3CC1BF348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98" name="楕円 897">
                <a:extLst>
                  <a:ext uri="{FF2B5EF4-FFF2-40B4-BE49-F238E27FC236}">
                    <a16:creationId xmlns:a16="http://schemas.microsoft.com/office/drawing/2014/main" id="{11EA6FCB-BB80-4EE7-8A48-D4C0106E8AD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99" name="楕円 898">
                <a:extLst>
                  <a:ext uri="{FF2B5EF4-FFF2-40B4-BE49-F238E27FC236}">
                    <a16:creationId xmlns:a16="http://schemas.microsoft.com/office/drawing/2014/main" id="{F90E3AAE-1ED0-4329-B349-0636C9FD7A7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1" name="グループ化 580">
              <a:extLst>
                <a:ext uri="{FF2B5EF4-FFF2-40B4-BE49-F238E27FC236}">
                  <a16:creationId xmlns:a16="http://schemas.microsoft.com/office/drawing/2014/main" id="{C0D8A3BE-D32D-4264-98C2-F41B4B82C75B}"/>
                </a:ext>
              </a:extLst>
            </p:cNvPr>
            <p:cNvGrpSpPr/>
            <p:nvPr/>
          </p:nvGrpSpPr>
          <p:grpSpPr>
            <a:xfrm rot="12252801">
              <a:off x="7279273" y="1726267"/>
              <a:ext cx="122034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62" name="フリーフォーム: 図形 861">
                <a:extLst>
                  <a:ext uri="{FF2B5EF4-FFF2-40B4-BE49-F238E27FC236}">
                    <a16:creationId xmlns:a16="http://schemas.microsoft.com/office/drawing/2014/main" id="{A7CB642E-CE2F-46F1-AA58-1DC8EBD67387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3" name="フリーフォーム: 図形 862">
                <a:extLst>
                  <a:ext uri="{FF2B5EF4-FFF2-40B4-BE49-F238E27FC236}">
                    <a16:creationId xmlns:a16="http://schemas.microsoft.com/office/drawing/2014/main" id="{843CD57C-5895-44D5-8991-60AC859CAD8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4" name="フリーフォーム: 図形 863">
                <a:extLst>
                  <a:ext uri="{FF2B5EF4-FFF2-40B4-BE49-F238E27FC236}">
                    <a16:creationId xmlns:a16="http://schemas.microsoft.com/office/drawing/2014/main" id="{B3450D4C-DFE0-45B6-B92A-3C835A41230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5" name="フリーフォーム: 図形 864">
                <a:extLst>
                  <a:ext uri="{FF2B5EF4-FFF2-40B4-BE49-F238E27FC236}">
                    <a16:creationId xmlns:a16="http://schemas.microsoft.com/office/drawing/2014/main" id="{2658D72A-BD6F-4D27-A6AB-71D4E7B57785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6" name="フリーフォーム: 図形 865">
                <a:extLst>
                  <a:ext uri="{FF2B5EF4-FFF2-40B4-BE49-F238E27FC236}">
                    <a16:creationId xmlns:a16="http://schemas.microsoft.com/office/drawing/2014/main" id="{5F52CC15-FE47-4649-A862-851062912E9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7" name="フリーフォーム: 図形 866">
                <a:extLst>
                  <a:ext uri="{FF2B5EF4-FFF2-40B4-BE49-F238E27FC236}">
                    <a16:creationId xmlns:a16="http://schemas.microsoft.com/office/drawing/2014/main" id="{DCD37A87-D1A1-40A1-B2C8-038DA0F9882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8" name="フリーフォーム: 図形 867">
                <a:extLst>
                  <a:ext uri="{FF2B5EF4-FFF2-40B4-BE49-F238E27FC236}">
                    <a16:creationId xmlns:a16="http://schemas.microsoft.com/office/drawing/2014/main" id="{612CD07E-B89A-4BE1-86BF-7CE67F6736D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9" name="フリーフォーム: 図形 868">
                <a:extLst>
                  <a:ext uri="{FF2B5EF4-FFF2-40B4-BE49-F238E27FC236}">
                    <a16:creationId xmlns:a16="http://schemas.microsoft.com/office/drawing/2014/main" id="{C4590022-C09C-4B1C-9DD2-B4D35A7006E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0" name="フリーフォーム: 図形 869">
                <a:extLst>
                  <a:ext uri="{FF2B5EF4-FFF2-40B4-BE49-F238E27FC236}">
                    <a16:creationId xmlns:a16="http://schemas.microsoft.com/office/drawing/2014/main" id="{88ADEE68-2905-4076-9952-F79A7C1D2829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1" name="フリーフォーム: 図形 870">
                <a:extLst>
                  <a:ext uri="{FF2B5EF4-FFF2-40B4-BE49-F238E27FC236}">
                    <a16:creationId xmlns:a16="http://schemas.microsoft.com/office/drawing/2014/main" id="{C65629BB-2742-4B9A-9FB1-118531E3F1E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2" name="フリーフォーム: 図形 871">
                <a:extLst>
                  <a:ext uri="{FF2B5EF4-FFF2-40B4-BE49-F238E27FC236}">
                    <a16:creationId xmlns:a16="http://schemas.microsoft.com/office/drawing/2014/main" id="{FA81E6C6-CC00-4D58-8045-8F5A5D77C157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3" name="楕円 872">
                <a:extLst>
                  <a:ext uri="{FF2B5EF4-FFF2-40B4-BE49-F238E27FC236}">
                    <a16:creationId xmlns:a16="http://schemas.microsoft.com/office/drawing/2014/main" id="{C3CC527E-103E-4B43-8F32-D79DF21D67F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4" name="楕円 873">
                <a:extLst>
                  <a:ext uri="{FF2B5EF4-FFF2-40B4-BE49-F238E27FC236}">
                    <a16:creationId xmlns:a16="http://schemas.microsoft.com/office/drawing/2014/main" id="{C57E3C39-266C-467D-AD4E-59E8F809E40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5" name="フリーフォーム: 図形 874">
                <a:extLst>
                  <a:ext uri="{FF2B5EF4-FFF2-40B4-BE49-F238E27FC236}">
                    <a16:creationId xmlns:a16="http://schemas.microsoft.com/office/drawing/2014/main" id="{ADA8EE89-9828-4C4B-9228-034D1EEA585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6" name="フリーフォーム: 図形 875">
                <a:extLst>
                  <a:ext uri="{FF2B5EF4-FFF2-40B4-BE49-F238E27FC236}">
                    <a16:creationId xmlns:a16="http://schemas.microsoft.com/office/drawing/2014/main" id="{A0E8C2D5-8C24-4607-9620-7D2F27936D54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7" name="星: 12 pt 876">
                <a:extLst>
                  <a:ext uri="{FF2B5EF4-FFF2-40B4-BE49-F238E27FC236}">
                    <a16:creationId xmlns:a16="http://schemas.microsoft.com/office/drawing/2014/main" id="{BA754F64-AC55-4DC3-B37A-A177797FE9B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8" name="楕円 877">
                <a:extLst>
                  <a:ext uri="{FF2B5EF4-FFF2-40B4-BE49-F238E27FC236}">
                    <a16:creationId xmlns:a16="http://schemas.microsoft.com/office/drawing/2014/main" id="{1CB5D383-6CDA-45B0-98A8-C8A8A0D96EE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79" name="楕円 878">
                <a:extLst>
                  <a:ext uri="{FF2B5EF4-FFF2-40B4-BE49-F238E27FC236}">
                    <a16:creationId xmlns:a16="http://schemas.microsoft.com/office/drawing/2014/main" id="{C20E439B-4CDD-4AE6-80C4-C214C42AC9D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80" name="楕円 879">
                <a:extLst>
                  <a:ext uri="{FF2B5EF4-FFF2-40B4-BE49-F238E27FC236}">
                    <a16:creationId xmlns:a16="http://schemas.microsoft.com/office/drawing/2014/main" id="{41AAC184-2C93-4A0F-9F54-9DA4E6CF20E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2" name="グループ化 581">
              <a:extLst>
                <a:ext uri="{FF2B5EF4-FFF2-40B4-BE49-F238E27FC236}">
                  <a16:creationId xmlns:a16="http://schemas.microsoft.com/office/drawing/2014/main" id="{171A2BCF-68D1-477F-B4B7-54FF370E9F11}"/>
                </a:ext>
              </a:extLst>
            </p:cNvPr>
            <p:cNvGrpSpPr/>
            <p:nvPr/>
          </p:nvGrpSpPr>
          <p:grpSpPr>
            <a:xfrm rot="15936512">
              <a:off x="8178988" y="1708742"/>
              <a:ext cx="122035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43" name="フリーフォーム: 図形 842">
                <a:extLst>
                  <a:ext uri="{FF2B5EF4-FFF2-40B4-BE49-F238E27FC236}">
                    <a16:creationId xmlns:a16="http://schemas.microsoft.com/office/drawing/2014/main" id="{46F5F243-9B0E-46FE-9BF8-DAB54493518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4" name="フリーフォーム: 図形 843">
                <a:extLst>
                  <a:ext uri="{FF2B5EF4-FFF2-40B4-BE49-F238E27FC236}">
                    <a16:creationId xmlns:a16="http://schemas.microsoft.com/office/drawing/2014/main" id="{0BEFF3C5-A82F-4716-8259-E7E3B272842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5" name="フリーフォーム: 図形 844">
                <a:extLst>
                  <a:ext uri="{FF2B5EF4-FFF2-40B4-BE49-F238E27FC236}">
                    <a16:creationId xmlns:a16="http://schemas.microsoft.com/office/drawing/2014/main" id="{4F5E105C-B19C-4292-93F2-DE066A43DB6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6" name="フリーフォーム: 図形 845">
                <a:extLst>
                  <a:ext uri="{FF2B5EF4-FFF2-40B4-BE49-F238E27FC236}">
                    <a16:creationId xmlns:a16="http://schemas.microsoft.com/office/drawing/2014/main" id="{B516F7F6-552B-4BDF-9ADE-95C2B44DB99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7" name="フリーフォーム: 図形 846">
                <a:extLst>
                  <a:ext uri="{FF2B5EF4-FFF2-40B4-BE49-F238E27FC236}">
                    <a16:creationId xmlns:a16="http://schemas.microsoft.com/office/drawing/2014/main" id="{0F6380D5-DF0C-40A0-BE9A-F1125AE34C8D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8" name="フリーフォーム: 図形 847">
                <a:extLst>
                  <a:ext uri="{FF2B5EF4-FFF2-40B4-BE49-F238E27FC236}">
                    <a16:creationId xmlns:a16="http://schemas.microsoft.com/office/drawing/2014/main" id="{1E48619B-EA6E-42A7-8661-AAAB28BCA92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9" name="フリーフォーム: 図形 848">
                <a:extLst>
                  <a:ext uri="{FF2B5EF4-FFF2-40B4-BE49-F238E27FC236}">
                    <a16:creationId xmlns:a16="http://schemas.microsoft.com/office/drawing/2014/main" id="{10675515-5414-49D5-9388-C278B6307C6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0" name="フリーフォーム: 図形 849">
                <a:extLst>
                  <a:ext uri="{FF2B5EF4-FFF2-40B4-BE49-F238E27FC236}">
                    <a16:creationId xmlns:a16="http://schemas.microsoft.com/office/drawing/2014/main" id="{70AFE64F-D1D1-47BD-956C-724798664A0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1" name="フリーフォーム: 図形 850">
                <a:extLst>
                  <a:ext uri="{FF2B5EF4-FFF2-40B4-BE49-F238E27FC236}">
                    <a16:creationId xmlns:a16="http://schemas.microsoft.com/office/drawing/2014/main" id="{8D43813E-B3BD-48FF-96B4-E3A590F11FC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2" name="フリーフォーム: 図形 851">
                <a:extLst>
                  <a:ext uri="{FF2B5EF4-FFF2-40B4-BE49-F238E27FC236}">
                    <a16:creationId xmlns:a16="http://schemas.microsoft.com/office/drawing/2014/main" id="{87EE73D4-040E-44B8-BFAE-8C25105A38DD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3" name="フリーフォーム: 図形 852">
                <a:extLst>
                  <a:ext uri="{FF2B5EF4-FFF2-40B4-BE49-F238E27FC236}">
                    <a16:creationId xmlns:a16="http://schemas.microsoft.com/office/drawing/2014/main" id="{F2133195-0FE5-4ED9-8896-5D30A0A64265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4" name="楕円 853">
                <a:extLst>
                  <a:ext uri="{FF2B5EF4-FFF2-40B4-BE49-F238E27FC236}">
                    <a16:creationId xmlns:a16="http://schemas.microsoft.com/office/drawing/2014/main" id="{51FE626E-85DA-48D0-8ED3-0ACED22B3DFE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5" name="楕円 854">
                <a:extLst>
                  <a:ext uri="{FF2B5EF4-FFF2-40B4-BE49-F238E27FC236}">
                    <a16:creationId xmlns:a16="http://schemas.microsoft.com/office/drawing/2014/main" id="{6319AE5D-A2E6-4C63-BBE7-E10FDF08634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6" name="フリーフォーム: 図形 855">
                <a:extLst>
                  <a:ext uri="{FF2B5EF4-FFF2-40B4-BE49-F238E27FC236}">
                    <a16:creationId xmlns:a16="http://schemas.microsoft.com/office/drawing/2014/main" id="{9F1E9DD1-FAE6-4E21-B4CC-FCA1ADB71D71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7" name="フリーフォーム: 図形 856">
                <a:extLst>
                  <a:ext uri="{FF2B5EF4-FFF2-40B4-BE49-F238E27FC236}">
                    <a16:creationId xmlns:a16="http://schemas.microsoft.com/office/drawing/2014/main" id="{A5A16F86-EEC2-458C-A704-90CEC8B96C8B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8" name="星: 12 pt 857">
                <a:extLst>
                  <a:ext uri="{FF2B5EF4-FFF2-40B4-BE49-F238E27FC236}">
                    <a16:creationId xmlns:a16="http://schemas.microsoft.com/office/drawing/2014/main" id="{EB7FE0A1-4657-450F-A572-A841FB5360D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9" name="楕円 858">
                <a:extLst>
                  <a:ext uri="{FF2B5EF4-FFF2-40B4-BE49-F238E27FC236}">
                    <a16:creationId xmlns:a16="http://schemas.microsoft.com/office/drawing/2014/main" id="{52C0BF6E-AB21-49BE-8060-4DFD00E6903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60" name="楕円 859">
                <a:extLst>
                  <a:ext uri="{FF2B5EF4-FFF2-40B4-BE49-F238E27FC236}">
                    <a16:creationId xmlns:a16="http://schemas.microsoft.com/office/drawing/2014/main" id="{82BBD17F-2B1E-4994-8266-EB8AFCD0BBBD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61" name="楕円 860">
                <a:extLst>
                  <a:ext uri="{FF2B5EF4-FFF2-40B4-BE49-F238E27FC236}">
                    <a16:creationId xmlns:a16="http://schemas.microsoft.com/office/drawing/2014/main" id="{05BDD480-EBEC-4CB3-90E1-1302B61D823D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3" name="グループ化 582">
              <a:extLst>
                <a:ext uri="{FF2B5EF4-FFF2-40B4-BE49-F238E27FC236}">
                  <a16:creationId xmlns:a16="http://schemas.microsoft.com/office/drawing/2014/main" id="{55E67D02-52A7-4F30-A22D-0B4256045582}"/>
                </a:ext>
              </a:extLst>
            </p:cNvPr>
            <p:cNvGrpSpPr/>
            <p:nvPr/>
          </p:nvGrpSpPr>
          <p:grpSpPr>
            <a:xfrm rot="7605113">
              <a:off x="7370290" y="2487973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24" name="フリーフォーム: 図形 823">
                <a:extLst>
                  <a:ext uri="{FF2B5EF4-FFF2-40B4-BE49-F238E27FC236}">
                    <a16:creationId xmlns:a16="http://schemas.microsoft.com/office/drawing/2014/main" id="{010FA7EE-0EE1-43A8-AD30-51C1E37AE1A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5" name="フリーフォーム: 図形 824">
                <a:extLst>
                  <a:ext uri="{FF2B5EF4-FFF2-40B4-BE49-F238E27FC236}">
                    <a16:creationId xmlns:a16="http://schemas.microsoft.com/office/drawing/2014/main" id="{5B8F3325-AD06-43DE-81B3-5CF934EDF5D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6" name="フリーフォーム: 図形 825">
                <a:extLst>
                  <a:ext uri="{FF2B5EF4-FFF2-40B4-BE49-F238E27FC236}">
                    <a16:creationId xmlns:a16="http://schemas.microsoft.com/office/drawing/2014/main" id="{B3FE290F-A623-4B15-B1F5-DC6E2377E523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7" name="フリーフォーム: 図形 826">
                <a:extLst>
                  <a:ext uri="{FF2B5EF4-FFF2-40B4-BE49-F238E27FC236}">
                    <a16:creationId xmlns:a16="http://schemas.microsoft.com/office/drawing/2014/main" id="{C941A744-E593-4022-97ED-5962453D105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8" name="フリーフォーム: 図形 827">
                <a:extLst>
                  <a:ext uri="{FF2B5EF4-FFF2-40B4-BE49-F238E27FC236}">
                    <a16:creationId xmlns:a16="http://schemas.microsoft.com/office/drawing/2014/main" id="{7953D02A-1A70-4975-B36A-DCD192E7A5A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9" name="フリーフォーム: 図形 828">
                <a:extLst>
                  <a:ext uri="{FF2B5EF4-FFF2-40B4-BE49-F238E27FC236}">
                    <a16:creationId xmlns:a16="http://schemas.microsoft.com/office/drawing/2014/main" id="{C0BA0053-E787-4B5C-8D6A-79D9717DCA7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0" name="フリーフォーム: 図形 829">
                <a:extLst>
                  <a:ext uri="{FF2B5EF4-FFF2-40B4-BE49-F238E27FC236}">
                    <a16:creationId xmlns:a16="http://schemas.microsoft.com/office/drawing/2014/main" id="{B3913838-F51B-4119-881D-A7794A7F5AC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1" name="フリーフォーム: 図形 830">
                <a:extLst>
                  <a:ext uri="{FF2B5EF4-FFF2-40B4-BE49-F238E27FC236}">
                    <a16:creationId xmlns:a16="http://schemas.microsoft.com/office/drawing/2014/main" id="{361141A2-5D42-4408-9922-23C63E316D1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2" name="フリーフォーム: 図形 831">
                <a:extLst>
                  <a:ext uri="{FF2B5EF4-FFF2-40B4-BE49-F238E27FC236}">
                    <a16:creationId xmlns:a16="http://schemas.microsoft.com/office/drawing/2014/main" id="{5F6291E2-8002-4908-AE3A-43493DB3B6D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3" name="フリーフォーム: 図形 832">
                <a:extLst>
                  <a:ext uri="{FF2B5EF4-FFF2-40B4-BE49-F238E27FC236}">
                    <a16:creationId xmlns:a16="http://schemas.microsoft.com/office/drawing/2014/main" id="{718129EF-F427-4392-9214-65892289B31D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4" name="フリーフォーム: 図形 833">
                <a:extLst>
                  <a:ext uri="{FF2B5EF4-FFF2-40B4-BE49-F238E27FC236}">
                    <a16:creationId xmlns:a16="http://schemas.microsoft.com/office/drawing/2014/main" id="{7CC0B50C-4D70-4659-A060-AEC4B3A0451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5" name="楕円 834">
                <a:extLst>
                  <a:ext uri="{FF2B5EF4-FFF2-40B4-BE49-F238E27FC236}">
                    <a16:creationId xmlns:a16="http://schemas.microsoft.com/office/drawing/2014/main" id="{414EDA7D-B0DD-4CD4-A004-C243679B091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6" name="楕円 835">
                <a:extLst>
                  <a:ext uri="{FF2B5EF4-FFF2-40B4-BE49-F238E27FC236}">
                    <a16:creationId xmlns:a16="http://schemas.microsoft.com/office/drawing/2014/main" id="{F5D5A098-A4CB-4648-978E-FF6B2A7BE150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7" name="フリーフォーム: 図形 836">
                <a:extLst>
                  <a:ext uri="{FF2B5EF4-FFF2-40B4-BE49-F238E27FC236}">
                    <a16:creationId xmlns:a16="http://schemas.microsoft.com/office/drawing/2014/main" id="{6E0AEB26-71C5-4D92-B8D1-B6A3C8121A9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8" name="フリーフォーム: 図形 837">
                <a:extLst>
                  <a:ext uri="{FF2B5EF4-FFF2-40B4-BE49-F238E27FC236}">
                    <a16:creationId xmlns:a16="http://schemas.microsoft.com/office/drawing/2014/main" id="{05F54E1A-ECC1-4358-9AA4-F390ED7CB2D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9" name="星: 12 pt 838">
                <a:extLst>
                  <a:ext uri="{FF2B5EF4-FFF2-40B4-BE49-F238E27FC236}">
                    <a16:creationId xmlns:a16="http://schemas.microsoft.com/office/drawing/2014/main" id="{5C47E7B9-9762-4FCC-8165-B76D5661B88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0" name="楕円 839">
                <a:extLst>
                  <a:ext uri="{FF2B5EF4-FFF2-40B4-BE49-F238E27FC236}">
                    <a16:creationId xmlns:a16="http://schemas.microsoft.com/office/drawing/2014/main" id="{9D150D5C-F167-4E72-BF77-4E4CF6D89015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41" name="楕円 840">
                <a:extLst>
                  <a:ext uri="{FF2B5EF4-FFF2-40B4-BE49-F238E27FC236}">
                    <a16:creationId xmlns:a16="http://schemas.microsoft.com/office/drawing/2014/main" id="{54DF3E56-D154-446B-B5EE-C6A75C1C3B9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42" name="楕円 841">
                <a:extLst>
                  <a:ext uri="{FF2B5EF4-FFF2-40B4-BE49-F238E27FC236}">
                    <a16:creationId xmlns:a16="http://schemas.microsoft.com/office/drawing/2014/main" id="{8A944F8F-EA6A-4E6B-95F8-04E50D38474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4" name="グループ化 583">
              <a:extLst>
                <a:ext uri="{FF2B5EF4-FFF2-40B4-BE49-F238E27FC236}">
                  <a16:creationId xmlns:a16="http://schemas.microsoft.com/office/drawing/2014/main" id="{52248F8A-80D4-4B7B-AF99-BD0B3EAA7F61}"/>
                </a:ext>
              </a:extLst>
            </p:cNvPr>
            <p:cNvGrpSpPr/>
            <p:nvPr/>
          </p:nvGrpSpPr>
          <p:grpSpPr>
            <a:xfrm rot="17652801">
              <a:off x="7886915" y="2211422"/>
              <a:ext cx="147593" cy="17941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05" name="フリーフォーム: 図形 804">
                <a:extLst>
                  <a:ext uri="{FF2B5EF4-FFF2-40B4-BE49-F238E27FC236}">
                    <a16:creationId xmlns:a16="http://schemas.microsoft.com/office/drawing/2014/main" id="{9B791F8B-4DE5-4F14-AEB2-EABF347C699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6" name="フリーフォーム: 図形 805">
                <a:extLst>
                  <a:ext uri="{FF2B5EF4-FFF2-40B4-BE49-F238E27FC236}">
                    <a16:creationId xmlns:a16="http://schemas.microsoft.com/office/drawing/2014/main" id="{2CA97B22-5A27-44A9-A70D-F37F345B577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7" name="フリーフォーム: 図形 806">
                <a:extLst>
                  <a:ext uri="{FF2B5EF4-FFF2-40B4-BE49-F238E27FC236}">
                    <a16:creationId xmlns:a16="http://schemas.microsoft.com/office/drawing/2014/main" id="{5581D5C7-AF59-43AD-A0C4-EC883C28EA8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8" name="フリーフォーム: 図形 807">
                <a:extLst>
                  <a:ext uri="{FF2B5EF4-FFF2-40B4-BE49-F238E27FC236}">
                    <a16:creationId xmlns:a16="http://schemas.microsoft.com/office/drawing/2014/main" id="{C5BA6792-6708-4FA3-B705-6775C39FD57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9" name="フリーフォーム: 図形 808">
                <a:extLst>
                  <a:ext uri="{FF2B5EF4-FFF2-40B4-BE49-F238E27FC236}">
                    <a16:creationId xmlns:a16="http://schemas.microsoft.com/office/drawing/2014/main" id="{A1771CAD-B64F-4CAF-BDF5-D0A76A65385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0" name="フリーフォーム: 図形 809">
                <a:extLst>
                  <a:ext uri="{FF2B5EF4-FFF2-40B4-BE49-F238E27FC236}">
                    <a16:creationId xmlns:a16="http://schemas.microsoft.com/office/drawing/2014/main" id="{E76EAFCB-A59C-4609-81DC-E4C971BD56F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1" name="フリーフォーム: 図形 810">
                <a:extLst>
                  <a:ext uri="{FF2B5EF4-FFF2-40B4-BE49-F238E27FC236}">
                    <a16:creationId xmlns:a16="http://schemas.microsoft.com/office/drawing/2014/main" id="{59E3FAA5-13B5-4975-B652-C82CC8A08AED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2" name="フリーフォーム: 図形 811">
                <a:extLst>
                  <a:ext uri="{FF2B5EF4-FFF2-40B4-BE49-F238E27FC236}">
                    <a16:creationId xmlns:a16="http://schemas.microsoft.com/office/drawing/2014/main" id="{27E58F13-AAFB-4302-8A23-32AA490B3F3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3" name="フリーフォーム: 図形 812">
                <a:extLst>
                  <a:ext uri="{FF2B5EF4-FFF2-40B4-BE49-F238E27FC236}">
                    <a16:creationId xmlns:a16="http://schemas.microsoft.com/office/drawing/2014/main" id="{C56B4938-2ADE-4A12-BDE1-6B8B6E4FE5E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4" name="フリーフォーム: 図形 813">
                <a:extLst>
                  <a:ext uri="{FF2B5EF4-FFF2-40B4-BE49-F238E27FC236}">
                    <a16:creationId xmlns:a16="http://schemas.microsoft.com/office/drawing/2014/main" id="{10426907-E85F-455E-A8FC-8DE345D7BEE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5" name="フリーフォーム: 図形 814">
                <a:extLst>
                  <a:ext uri="{FF2B5EF4-FFF2-40B4-BE49-F238E27FC236}">
                    <a16:creationId xmlns:a16="http://schemas.microsoft.com/office/drawing/2014/main" id="{9F52A179-7E5C-4099-8316-D3A1BB2E822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6" name="楕円 815">
                <a:extLst>
                  <a:ext uri="{FF2B5EF4-FFF2-40B4-BE49-F238E27FC236}">
                    <a16:creationId xmlns:a16="http://schemas.microsoft.com/office/drawing/2014/main" id="{E73F9809-F39F-4C4B-8755-C4625FAE3EF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7" name="楕円 816">
                <a:extLst>
                  <a:ext uri="{FF2B5EF4-FFF2-40B4-BE49-F238E27FC236}">
                    <a16:creationId xmlns:a16="http://schemas.microsoft.com/office/drawing/2014/main" id="{A52B48EE-DDD1-4B88-B6AE-34D6AE1B40A0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8" name="フリーフォーム: 図形 817">
                <a:extLst>
                  <a:ext uri="{FF2B5EF4-FFF2-40B4-BE49-F238E27FC236}">
                    <a16:creationId xmlns:a16="http://schemas.microsoft.com/office/drawing/2014/main" id="{7F9216EE-0568-4256-9753-605ED96CF2E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9" name="フリーフォーム: 図形 818">
                <a:extLst>
                  <a:ext uri="{FF2B5EF4-FFF2-40B4-BE49-F238E27FC236}">
                    <a16:creationId xmlns:a16="http://schemas.microsoft.com/office/drawing/2014/main" id="{DAC49AA3-BE9A-48B1-BF70-B18B6F925AE2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0" name="星: 12 pt 819">
                <a:extLst>
                  <a:ext uri="{FF2B5EF4-FFF2-40B4-BE49-F238E27FC236}">
                    <a16:creationId xmlns:a16="http://schemas.microsoft.com/office/drawing/2014/main" id="{27BC44E5-9A03-4E92-86D1-FC988A0FC30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1" name="楕円 820">
                <a:extLst>
                  <a:ext uri="{FF2B5EF4-FFF2-40B4-BE49-F238E27FC236}">
                    <a16:creationId xmlns:a16="http://schemas.microsoft.com/office/drawing/2014/main" id="{504D0673-1395-4781-8155-6EBF770B66A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22" name="楕円 821">
                <a:extLst>
                  <a:ext uri="{FF2B5EF4-FFF2-40B4-BE49-F238E27FC236}">
                    <a16:creationId xmlns:a16="http://schemas.microsoft.com/office/drawing/2014/main" id="{7E35C0BF-F62D-4088-8D7E-B253DA8C126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23" name="楕円 822">
                <a:extLst>
                  <a:ext uri="{FF2B5EF4-FFF2-40B4-BE49-F238E27FC236}">
                    <a16:creationId xmlns:a16="http://schemas.microsoft.com/office/drawing/2014/main" id="{7FEDD648-981B-45BC-9019-05A49DD56F51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5" name="グループ化 584">
              <a:extLst>
                <a:ext uri="{FF2B5EF4-FFF2-40B4-BE49-F238E27FC236}">
                  <a16:creationId xmlns:a16="http://schemas.microsoft.com/office/drawing/2014/main" id="{902F3D65-6565-4898-9F1B-5A702CB4C67D}"/>
                </a:ext>
              </a:extLst>
            </p:cNvPr>
            <p:cNvGrpSpPr/>
            <p:nvPr/>
          </p:nvGrpSpPr>
          <p:grpSpPr>
            <a:xfrm rot="7752801">
              <a:off x="7888407" y="1232673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86" name="フリーフォーム: 図形 785">
                <a:extLst>
                  <a:ext uri="{FF2B5EF4-FFF2-40B4-BE49-F238E27FC236}">
                    <a16:creationId xmlns:a16="http://schemas.microsoft.com/office/drawing/2014/main" id="{A84B480F-1AF7-48F2-A7AC-97B9B5024EB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7" name="フリーフォーム: 図形 786">
                <a:extLst>
                  <a:ext uri="{FF2B5EF4-FFF2-40B4-BE49-F238E27FC236}">
                    <a16:creationId xmlns:a16="http://schemas.microsoft.com/office/drawing/2014/main" id="{884F2F4D-6026-4300-97F8-944BE9FB200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8" name="フリーフォーム: 図形 787">
                <a:extLst>
                  <a:ext uri="{FF2B5EF4-FFF2-40B4-BE49-F238E27FC236}">
                    <a16:creationId xmlns:a16="http://schemas.microsoft.com/office/drawing/2014/main" id="{6394EE24-B705-484E-913B-1FCF576C28BB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9" name="フリーフォーム: 図形 788">
                <a:extLst>
                  <a:ext uri="{FF2B5EF4-FFF2-40B4-BE49-F238E27FC236}">
                    <a16:creationId xmlns:a16="http://schemas.microsoft.com/office/drawing/2014/main" id="{0AC15246-BF2E-4C7B-BFC0-06EFE75F174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0" name="フリーフォーム: 図形 789">
                <a:extLst>
                  <a:ext uri="{FF2B5EF4-FFF2-40B4-BE49-F238E27FC236}">
                    <a16:creationId xmlns:a16="http://schemas.microsoft.com/office/drawing/2014/main" id="{AE46D2C8-CABE-4E1A-B10C-8A05947899C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1" name="フリーフォーム: 図形 790">
                <a:extLst>
                  <a:ext uri="{FF2B5EF4-FFF2-40B4-BE49-F238E27FC236}">
                    <a16:creationId xmlns:a16="http://schemas.microsoft.com/office/drawing/2014/main" id="{BFE9F287-5B65-4C3E-A414-295014214C9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2" name="フリーフォーム: 図形 791">
                <a:extLst>
                  <a:ext uri="{FF2B5EF4-FFF2-40B4-BE49-F238E27FC236}">
                    <a16:creationId xmlns:a16="http://schemas.microsoft.com/office/drawing/2014/main" id="{ED18D63F-64EC-4418-9853-1AA15D8DAD92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3" name="フリーフォーム: 図形 792">
                <a:extLst>
                  <a:ext uri="{FF2B5EF4-FFF2-40B4-BE49-F238E27FC236}">
                    <a16:creationId xmlns:a16="http://schemas.microsoft.com/office/drawing/2014/main" id="{FCF3C6A3-E5E9-4F8E-B97B-D2CA9A157BB4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4" name="フリーフォーム: 図形 793">
                <a:extLst>
                  <a:ext uri="{FF2B5EF4-FFF2-40B4-BE49-F238E27FC236}">
                    <a16:creationId xmlns:a16="http://schemas.microsoft.com/office/drawing/2014/main" id="{363CE06B-553E-43EC-90EF-75D8B922B3E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5" name="フリーフォーム: 図形 794">
                <a:extLst>
                  <a:ext uri="{FF2B5EF4-FFF2-40B4-BE49-F238E27FC236}">
                    <a16:creationId xmlns:a16="http://schemas.microsoft.com/office/drawing/2014/main" id="{94FB2235-1590-47F6-B328-B5C74FECC2C7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6" name="フリーフォーム: 図形 795">
                <a:extLst>
                  <a:ext uri="{FF2B5EF4-FFF2-40B4-BE49-F238E27FC236}">
                    <a16:creationId xmlns:a16="http://schemas.microsoft.com/office/drawing/2014/main" id="{06275279-B709-4461-9597-A61BFE68F7C3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7" name="楕円 796">
                <a:extLst>
                  <a:ext uri="{FF2B5EF4-FFF2-40B4-BE49-F238E27FC236}">
                    <a16:creationId xmlns:a16="http://schemas.microsoft.com/office/drawing/2014/main" id="{9C35BE0E-2A2C-486C-8C92-4A9E0915DF1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8" name="楕円 797">
                <a:extLst>
                  <a:ext uri="{FF2B5EF4-FFF2-40B4-BE49-F238E27FC236}">
                    <a16:creationId xmlns:a16="http://schemas.microsoft.com/office/drawing/2014/main" id="{195EF15E-4AD8-4774-92BB-B780C8821058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9" name="フリーフォーム: 図形 798">
                <a:extLst>
                  <a:ext uri="{FF2B5EF4-FFF2-40B4-BE49-F238E27FC236}">
                    <a16:creationId xmlns:a16="http://schemas.microsoft.com/office/drawing/2014/main" id="{8BF5EEB9-2153-4C24-BC85-04995CA266D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0" name="フリーフォーム: 図形 799">
                <a:extLst>
                  <a:ext uri="{FF2B5EF4-FFF2-40B4-BE49-F238E27FC236}">
                    <a16:creationId xmlns:a16="http://schemas.microsoft.com/office/drawing/2014/main" id="{64F2AD16-A9B8-4675-B16D-7400503DA0C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1" name="星: 12 pt 800">
                <a:extLst>
                  <a:ext uri="{FF2B5EF4-FFF2-40B4-BE49-F238E27FC236}">
                    <a16:creationId xmlns:a16="http://schemas.microsoft.com/office/drawing/2014/main" id="{6449837E-F1A5-4640-9024-27F48FE0D1A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2" name="楕円 801">
                <a:extLst>
                  <a:ext uri="{FF2B5EF4-FFF2-40B4-BE49-F238E27FC236}">
                    <a16:creationId xmlns:a16="http://schemas.microsoft.com/office/drawing/2014/main" id="{8E231FA6-726A-4118-B735-6A95844C04D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03" name="楕円 802">
                <a:extLst>
                  <a:ext uri="{FF2B5EF4-FFF2-40B4-BE49-F238E27FC236}">
                    <a16:creationId xmlns:a16="http://schemas.microsoft.com/office/drawing/2014/main" id="{C1B02077-9A26-45F0-B9E7-1C4A5CAFC32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04" name="楕円 803">
                <a:extLst>
                  <a:ext uri="{FF2B5EF4-FFF2-40B4-BE49-F238E27FC236}">
                    <a16:creationId xmlns:a16="http://schemas.microsoft.com/office/drawing/2014/main" id="{4FE4DE06-D36C-44E2-B84E-E761D85FD97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6" name="グループ化 585">
              <a:extLst>
                <a:ext uri="{FF2B5EF4-FFF2-40B4-BE49-F238E27FC236}">
                  <a16:creationId xmlns:a16="http://schemas.microsoft.com/office/drawing/2014/main" id="{6A38FA6B-ADC4-4464-B3C5-46051F231447}"/>
                </a:ext>
              </a:extLst>
            </p:cNvPr>
            <p:cNvGrpSpPr/>
            <p:nvPr/>
          </p:nvGrpSpPr>
          <p:grpSpPr>
            <a:xfrm rot="2352801">
              <a:off x="6916068" y="3090179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67" name="フリーフォーム: 図形 766">
                <a:extLst>
                  <a:ext uri="{FF2B5EF4-FFF2-40B4-BE49-F238E27FC236}">
                    <a16:creationId xmlns:a16="http://schemas.microsoft.com/office/drawing/2014/main" id="{AC9EE210-EB01-4636-9662-0009A881D54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: 図形 767">
                <a:extLst>
                  <a:ext uri="{FF2B5EF4-FFF2-40B4-BE49-F238E27FC236}">
                    <a16:creationId xmlns:a16="http://schemas.microsoft.com/office/drawing/2014/main" id="{502313A4-67CF-4390-9ED4-F421D15268A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9" name="フリーフォーム: 図形 768">
                <a:extLst>
                  <a:ext uri="{FF2B5EF4-FFF2-40B4-BE49-F238E27FC236}">
                    <a16:creationId xmlns:a16="http://schemas.microsoft.com/office/drawing/2014/main" id="{79D1C29B-5D9E-473E-BCC2-5629745AEEF3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0" name="フリーフォーム: 図形 769">
                <a:extLst>
                  <a:ext uri="{FF2B5EF4-FFF2-40B4-BE49-F238E27FC236}">
                    <a16:creationId xmlns:a16="http://schemas.microsoft.com/office/drawing/2014/main" id="{242A152F-2A6D-4EF5-9E62-B2AD325CA5BB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1" name="フリーフォーム: 図形 770">
                <a:extLst>
                  <a:ext uri="{FF2B5EF4-FFF2-40B4-BE49-F238E27FC236}">
                    <a16:creationId xmlns:a16="http://schemas.microsoft.com/office/drawing/2014/main" id="{2E8FBBCE-52F9-4AF1-A6AE-F945C9EE830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: 図形 771">
                <a:extLst>
                  <a:ext uri="{FF2B5EF4-FFF2-40B4-BE49-F238E27FC236}">
                    <a16:creationId xmlns:a16="http://schemas.microsoft.com/office/drawing/2014/main" id="{C97E2879-ED3E-4CCA-923D-54BB741C3F6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3" name="フリーフォーム: 図形 772">
                <a:extLst>
                  <a:ext uri="{FF2B5EF4-FFF2-40B4-BE49-F238E27FC236}">
                    <a16:creationId xmlns:a16="http://schemas.microsoft.com/office/drawing/2014/main" id="{D0AABCB4-B882-47B0-8ACE-651ED35AD25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4" name="フリーフォーム: 図形 773">
                <a:extLst>
                  <a:ext uri="{FF2B5EF4-FFF2-40B4-BE49-F238E27FC236}">
                    <a16:creationId xmlns:a16="http://schemas.microsoft.com/office/drawing/2014/main" id="{F518ABB9-C659-4C6E-BF55-BF30A48CD9E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5" name="フリーフォーム: 図形 774">
                <a:extLst>
                  <a:ext uri="{FF2B5EF4-FFF2-40B4-BE49-F238E27FC236}">
                    <a16:creationId xmlns:a16="http://schemas.microsoft.com/office/drawing/2014/main" id="{9723895A-F57E-4229-ABCE-DF4BD5A4B27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6" name="フリーフォーム: 図形 775">
                <a:extLst>
                  <a:ext uri="{FF2B5EF4-FFF2-40B4-BE49-F238E27FC236}">
                    <a16:creationId xmlns:a16="http://schemas.microsoft.com/office/drawing/2014/main" id="{4B235196-23CD-40E4-B6EA-78EFF74B522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7" name="フリーフォーム: 図形 776">
                <a:extLst>
                  <a:ext uri="{FF2B5EF4-FFF2-40B4-BE49-F238E27FC236}">
                    <a16:creationId xmlns:a16="http://schemas.microsoft.com/office/drawing/2014/main" id="{018A3297-BAE2-45E3-AD11-B755AF2C6F12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8" name="楕円 777">
                <a:extLst>
                  <a:ext uri="{FF2B5EF4-FFF2-40B4-BE49-F238E27FC236}">
                    <a16:creationId xmlns:a16="http://schemas.microsoft.com/office/drawing/2014/main" id="{30FCBAA6-889B-48AA-8B79-D157CABAD388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9" name="楕円 778">
                <a:extLst>
                  <a:ext uri="{FF2B5EF4-FFF2-40B4-BE49-F238E27FC236}">
                    <a16:creationId xmlns:a16="http://schemas.microsoft.com/office/drawing/2014/main" id="{849E735C-E1EB-4918-9A56-5CB1E4BC4B9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0" name="フリーフォーム: 図形 779">
                <a:extLst>
                  <a:ext uri="{FF2B5EF4-FFF2-40B4-BE49-F238E27FC236}">
                    <a16:creationId xmlns:a16="http://schemas.microsoft.com/office/drawing/2014/main" id="{FB5AD952-501D-4EEB-B5AB-9627A6916255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1" name="フリーフォーム: 図形 780">
                <a:extLst>
                  <a:ext uri="{FF2B5EF4-FFF2-40B4-BE49-F238E27FC236}">
                    <a16:creationId xmlns:a16="http://schemas.microsoft.com/office/drawing/2014/main" id="{4ACF8438-1717-437C-8847-04617AFF249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2" name="星: 12 pt 781">
                <a:extLst>
                  <a:ext uri="{FF2B5EF4-FFF2-40B4-BE49-F238E27FC236}">
                    <a16:creationId xmlns:a16="http://schemas.microsoft.com/office/drawing/2014/main" id="{2B8D32E0-06E1-436A-8897-4DD4BB62D63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3" name="楕円 782">
                <a:extLst>
                  <a:ext uri="{FF2B5EF4-FFF2-40B4-BE49-F238E27FC236}">
                    <a16:creationId xmlns:a16="http://schemas.microsoft.com/office/drawing/2014/main" id="{9FD3DC4A-14BF-48FE-8BC7-D4ABDCC117AB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84" name="楕円 783">
                <a:extLst>
                  <a:ext uri="{FF2B5EF4-FFF2-40B4-BE49-F238E27FC236}">
                    <a16:creationId xmlns:a16="http://schemas.microsoft.com/office/drawing/2014/main" id="{A4780569-80DA-4D84-8F37-6F091F3BC0E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85" name="楕円 784">
                <a:extLst>
                  <a:ext uri="{FF2B5EF4-FFF2-40B4-BE49-F238E27FC236}">
                    <a16:creationId xmlns:a16="http://schemas.microsoft.com/office/drawing/2014/main" id="{DAC6412C-4268-4378-8EE3-7FA4B7DA482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7" name="グループ化 586">
              <a:extLst>
                <a:ext uri="{FF2B5EF4-FFF2-40B4-BE49-F238E27FC236}">
                  <a16:creationId xmlns:a16="http://schemas.microsoft.com/office/drawing/2014/main" id="{8455725C-03EE-41C0-A90A-E0B666424B9C}"/>
                </a:ext>
              </a:extLst>
            </p:cNvPr>
            <p:cNvGrpSpPr/>
            <p:nvPr/>
          </p:nvGrpSpPr>
          <p:grpSpPr>
            <a:xfrm rot="6062210">
              <a:off x="6538243" y="2315479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48" name="フリーフォーム: 図形 747">
                <a:extLst>
                  <a:ext uri="{FF2B5EF4-FFF2-40B4-BE49-F238E27FC236}">
                    <a16:creationId xmlns:a16="http://schemas.microsoft.com/office/drawing/2014/main" id="{7B537614-3677-4D68-8EB9-B40A54748F9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: 図形 748">
                <a:extLst>
                  <a:ext uri="{FF2B5EF4-FFF2-40B4-BE49-F238E27FC236}">
                    <a16:creationId xmlns:a16="http://schemas.microsoft.com/office/drawing/2014/main" id="{D07DDB52-6277-4C9E-9B1D-13DBD42CAEF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: 図形 749">
                <a:extLst>
                  <a:ext uri="{FF2B5EF4-FFF2-40B4-BE49-F238E27FC236}">
                    <a16:creationId xmlns:a16="http://schemas.microsoft.com/office/drawing/2014/main" id="{A4154249-8664-4844-A496-388886F342D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: 図形 750">
                <a:extLst>
                  <a:ext uri="{FF2B5EF4-FFF2-40B4-BE49-F238E27FC236}">
                    <a16:creationId xmlns:a16="http://schemas.microsoft.com/office/drawing/2014/main" id="{1C4E5595-DA1A-472A-B5EA-F157CC4315E5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: 図形 751">
                <a:extLst>
                  <a:ext uri="{FF2B5EF4-FFF2-40B4-BE49-F238E27FC236}">
                    <a16:creationId xmlns:a16="http://schemas.microsoft.com/office/drawing/2014/main" id="{97031336-FDBB-4ADF-958C-6E3DE464A9B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: 図形 752">
                <a:extLst>
                  <a:ext uri="{FF2B5EF4-FFF2-40B4-BE49-F238E27FC236}">
                    <a16:creationId xmlns:a16="http://schemas.microsoft.com/office/drawing/2014/main" id="{A289E6CE-533F-4EC8-B2AC-1F5FED669EC9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フリーフォーム: 図形 753">
                <a:extLst>
                  <a:ext uri="{FF2B5EF4-FFF2-40B4-BE49-F238E27FC236}">
                    <a16:creationId xmlns:a16="http://schemas.microsoft.com/office/drawing/2014/main" id="{EE5949CB-4BF0-496D-B88E-D857D3161CE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: 図形 754">
                <a:extLst>
                  <a:ext uri="{FF2B5EF4-FFF2-40B4-BE49-F238E27FC236}">
                    <a16:creationId xmlns:a16="http://schemas.microsoft.com/office/drawing/2014/main" id="{F7E162CD-625F-4693-A1FE-D9C7DEE6A29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6" name="フリーフォーム: 図形 755">
                <a:extLst>
                  <a:ext uri="{FF2B5EF4-FFF2-40B4-BE49-F238E27FC236}">
                    <a16:creationId xmlns:a16="http://schemas.microsoft.com/office/drawing/2014/main" id="{6BF6B88A-ED24-4441-B96B-DB3526194375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7" name="フリーフォーム: 図形 756">
                <a:extLst>
                  <a:ext uri="{FF2B5EF4-FFF2-40B4-BE49-F238E27FC236}">
                    <a16:creationId xmlns:a16="http://schemas.microsoft.com/office/drawing/2014/main" id="{70B522A3-AE68-4159-889E-EFF62D3FA02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8" name="フリーフォーム: 図形 757">
                <a:extLst>
                  <a:ext uri="{FF2B5EF4-FFF2-40B4-BE49-F238E27FC236}">
                    <a16:creationId xmlns:a16="http://schemas.microsoft.com/office/drawing/2014/main" id="{0BDA3E03-178A-4708-8819-DF457E4E1C8A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9" name="楕円 758">
                <a:extLst>
                  <a:ext uri="{FF2B5EF4-FFF2-40B4-BE49-F238E27FC236}">
                    <a16:creationId xmlns:a16="http://schemas.microsoft.com/office/drawing/2014/main" id="{98F52354-32AF-47C4-9E90-04C35572C1B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0" name="楕円 759">
                <a:extLst>
                  <a:ext uri="{FF2B5EF4-FFF2-40B4-BE49-F238E27FC236}">
                    <a16:creationId xmlns:a16="http://schemas.microsoft.com/office/drawing/2014/main" id="{22BCF5A4-54F0-482E-87BF-3FABB65AE87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: 図形 760">
                <a:extLst>
                  <a:ext uri="{FF2B5EF4-FFF2-40B4-BE49-F238E27FC236}">
                    <a16:creationId xmlns:a16="http://schemas.microsoft.com/office/drawing/2014/main" id="{6B540205-3E3E-41DA-96A3-B6503370B0B7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2" name="フリーフォーム: 図形 761">
                <a:extLst>
                  <a:ext uri="{FF2B5EF4-FFF2-40B4-BE49-F238E27FC236}">
                    <a16:creationId xmlns:a16="http://schemas.microsoft.com/office/drawing/2014/main" id="{C5057060-0C2E-4777-A9F5-5CF47F59E89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3" name="星: 12 pt 762">
                <a:extLst>
                  <a:ext uri="{FF2B5EF4-FFF2-40B4-BE49-F238E27FC236}">
                    <a16:creationId xmlns:a16="http://schemas.microsoft.com/office/drawing/2014/main" id="{6E46ACC0-5525-46D0-9373-64DA17F1665C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楕円 763">
                <a:extLst>
                  <a:ext uri="{FF2B5EF4-FFF2-40B4-BE49-F238E27FC236}">
                    <a16:creationId xmlns:a16="http://schemas.microsoft.com/office/drawing/2014/main" id="{096FE6B9-A4A9-4E99-A4F9-978448041D7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65" name="楕円 764">
                <a:extLst>
                  <a:ext uri="{FF2B5EF4-FFF2-40B4-BE49-F238E27FC236}">
                    <a16:creationId xmlns:a16="http://schemas.microsoft.com/office/drawing/2014/main" id="{A954F8CF-4CD7-4D8F-A680-E220BF97511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66" name="楕円 765">
                <a:extLst>
                  <a:ext uri="{FF2B5EF4-FFF2-40B4-BE49-F238E27FC236}">
                    <a16:creationId xmlns:a16="http://schemas.microsoft.com/office/drawing/2014/main" id="{969A0ABA-3E9B-4145-9175-EE0E4141E7DC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8" name="グループ化 587">
              <a:extLst>
                <a:ext uri="{FF2B5EF4-FFF2-40B4-BE49-F238E27FC236}">
                  <a16:creationId xmlns:a16="http://schemas.microsoft.com/office/drawing/2014/main" id="{52B9B831-39BC-4421-BD94-E23FE227B271}"/>
                </a:ext>
              </a:extLst>
            </p:cNvPr>
            <p:cNvGrpSpPr/>
            <p:nvPr/>
          </p:nvGrpSpPr>
          <p:grpSpPr>
            <a:xfrm rot="8652801">
              <a:off x="7625297" y="1418749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29" name="フリーフォーム: 図形 728">
                <a:extLst>
                  <a:ext uri="{FF2B5EF4-FFF2-40B4-BE49-F238E27FC236}">
                    <a16:creationId xmlns:a16="http://schemas.microsoft.com/office/drawing/2014/main" id="{26D2420F-24C1-46DF-B719-739B2470931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0" name="フリーフォーム: 図形 729">
                <a:extLst>
                  <a:ext uri="{FF2B5EF4-FFF2-40B4-BE49-F238E27FC236}">
                    <a16:creationId xmlns:a16="http://schemas.microsoft.com/office/drawing/2014/main" id="{9474F4B6-576B-40A9-821B-9FBAA18AA551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: 図形 730">
                <a:extLst>
                  <a:ext uri="{FF2B5EF4-FFF2-40B4-BE49-F238E27FC236}">
                    <a16:creationId xmlns:a16="http://schemas.microsoft.com/office/drawing/2014/main" id="{495D36D4-0D81-4A8E-AC9C-457613BB3554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2" name="フリーフォーム: 図形 731">
                <a:extLst>
                  <a:ext uri="{FF2B5EF4-FFF2-40B4-BE49-F238E27FC236}">
                    <a16:creationId xmlns:a16="http://schemas.microsoft.com/office/drawing/2014/main" id="{356B41F8-B6E2-44B0-A06E-83182FA546E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3" name="フリーフォーム: 図形 732">
                <a:extLst>
                  <a:ext uri="{FF2B5EF4-FFF2-40B4-BE49-F238E27FC236}">
                    <a16:creationId xmlns:a16="http://schemas.microsoft.com/office/drawing/2014/main" id="{CE7E10BF-63BD-4B32-9ABF-DB41B8471C28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4" name="フリーフォーム: 図形 733">
                <a:extLst>
                  <a:ext uri="{FF2B5EF4-FFF2-40B4-BE49-F238E27FC236}">
                    <a16:creationId xmlns:a16="http://schemas.microsoft.com/office/drawing/2014/main" id="{44258850-54B8-4351-B236-35C363FB121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: 図形 734">
                <a:extLst>
                  <a:ext uri="{FF2B5EF4-FFF2-40B4-BE49-F238E27FC236}">
                    <a16:creationId xmlns:a16="http://schemas.microsoft.com/office/drawing/2014/main" id="{6823A799-1DF6-4FC3-8123-0E1C2EE210D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6" name="フリーフォーム: 図形 735">
                <a:extLst>
                  <a:ext uri="{FF2B5EF4-FFF2-40B4-BE49-F238E27FC236}">
                    <a16:creationId xmlns:a16="http://schemas.microsoft.com/office/drawing/2014/main" id="{1A90BE96-043C-42B0-B810-CC4ABD6D2502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7" name="フリーフォーム: 図形 736">
                <a:extLst>
                  <a:ext uri="{FF2B5EF4-FFF2-40B4-BE49-F238E27FC236}">
                    <a16:creationId xmlns:a16="http://schemas.microsoft.com/office/drawing/2014/main" id="{E13B4F92-CB34-4294-B40E-831E421AC6F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8" name="フリーフォーム: 図形 737">
                <a:extLst>
                  <a:ext uri="{FF2B5EF4-FFF2-40B4-BE49-F238E27FC236}">
                    <a16:creationId xmlns:a16="http://schemas.microsoft.com/office/drawing/2014/main" id="{F942412D-50C2-4936-ABFA-951514DDF44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フリーフォーム: 図形 738">
                <a:extLst>
                  <a:ext uri="{FF2B5EF4-FFF2-40B4-BE49-F238E27FC236}">
                    <a16:creationId xmlns:a16="http://schemas.microsoft.com/office/drawing/2014/main" id="{7707986D-46A4-453F-A9E4-563B03E9DC4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楕円 739">
                <a:extLst>
                  <a:ext uri="{FF2B5EF4-FFF2-40B4-BE49-F238E27FC236}">
                    <a16:creationId xmlns:a16="http://schemas.microsoft.com/office/drawing/2014/main" id="{3A5A909B-8F3E-40C6-9150-1D716EE64B63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楕円 740">
                <a:extLst>
                  <a:ext uri="{FF2B5EF4-FFF2-40B4-BE49-F238E27FC236}">
                    <a16:creationId xmlns:a16="http://schemas.microsoft.com/office/drawing/2014/main" id="{41FDE1BC-A329-49DC-892A-71C5398AD13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: 図形 741">
                <a:extLst>
                  <a:ext uri="{FF2B5EF4-FFF2-40B4-BE49-F238E27FC236}">
                    <a16:creationId xmlns:a16="http://schemas.microsoft.com/office/drawing/2014/main" id="{2B0EF5E7-3381-4C57-BF67-204F0AAAE671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: 図形 742">
                <a:extLst>
                  <a:ext uri="{FF2B5EF4-FFF2-40B4-BE49-F238E27FC236}">
                    <a16:creationId xmlns:a16="http://schemas.microsoft.com/office/drawing/2014/main" id="{52F6DCCF-F8C0-4830-AC31-9F82B1060D5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4" name="星: 12 pt 743">
                <a:extLst>
                  <a:ext uri="{FF2B5EF4-FFF2-40B4-BE49-F238E27FC236}">
                    <a16:creationId xmlns:a16="http://schemas.microsoft.com/office/drawing/2014/main" id="{4204E178-D439-47EB-9DA8-432BC840D77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5" name="楕円 744">
                <a:extLst>
                  <a:ext uri="{FF2B5EF4-FFF2-40B4-BE49-F238E27FC236}">
                    <a16:creationId xmlns:a16="http://schemas.microsoft.com/office/drawing/2014/main" id="{EE9AD6D7-2D0A-488C-A5DA-BD55D66082F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46" name="楕円 745">
                <a:extLst>
                  <a:ext uri="{FF2B5EF4-FFF2-40B4-BE49-F238E27FC236}">
                    <a16:creationId xmlns:a16="http://schemas.microsoft.com/office/drawing/2014/main" id="{AB5BF7F4-9056-4E30-B5A4-0D986BFE4D6D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47" name="楕円 746">
                <a:extLst>
                  <a:ext uri="{FF2B5EF4-FFF2-40B4-BE49-F238E27FC236}">
                    <a16:creationId xmlns:a16="http://schemas.microsoft.com/office/drawing/2014/main" id="{992698F0-7B23-42A6-B621-4E36F84083E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9" name="グループ化 588">
              <a:extLst>
                <a:ext uri="{FF2B5EF4-FFF2-40B4-BE49-F238E27FC236}">
                  <a16:creationId xmlns:a16="http://schemas.microsoft.com/office/drawing/2014/main" id="{24358027-525E-4863-84A5-5C6E6D7B68F8}"/>
                </a:ext>
              </a:extLst>
            </p:cNvPr>
            <p:cNvGrpSpPr/>
            <p:nvPr/>
          </p:nvGrpSpPr>
          <p:grpSpPr>
            <a:xfrm rot="12316599">
              <a:off x="7260172" y="1015524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10" name="フリーフォーム: 図形 709">
                <a:extLst>
                  <a:ext uri="{FF2B5EF4-FFF2-40B4-BE49-F238E27FC236}">
                    <a16:creationId xmlns:a16="http://schemas.microsoft.com/office/drawing/2014/main" id="{4FE5FCC0-0182-413A-A386-5DCCC49CB87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: 図形 710">
                <a:extLst>
                  <a:ext uri="{FF2B5EF4-FFF2-40B4-BE49-F238E27FC236}">
                    <a16:creationId xmlns:a16="http://schemas.microsoft.com/office/drawing/2014/main" id="{9318A28B-5427-4031-A041-65900BEDBEB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: 図形 711">
                <a:extLst>
                  <a:ext uri="{FF2B5EF4-FFF2-40B4-BE49-F238E27FC236}">
                    <a16:creationId xmlns:a16="http://schemas.microsoft.com/office/drawing/2014/main" id="{4F544221-B25C-483D-95DC-23242539B14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: 図形 712">
                <a:extLst>
                  <a:ext uri="{FF2B5EF4-FFF2-40B4-BE49-F238E27FC236}">
                    <a16:creationId xmlns:a16="http://schemas.microsoft.com/office/drawing/2014/main" id="{79E5F533-FC48-4041-8BFE-791151AE4782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: 図形 713">
                <a:extLst>
                  <a:ext uri="{FF2B5EF4-FFF2-40B4-BE49-F238E27FC236}">
                    <a16:creationId xmlns:a16="http://schemas.microsoft.com/office/drawing/2014/main" id="{E9106A36-5B89-4B07-B505-F12D44B4EB4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: 図形 714">
                <a:extLst>
                  <a:ext uri="{FF2B5EF4-FFF2-40B4-BE49-F238E27FC236}">
                    <a16:creationId xmlns:a16="http://schemas.microsoft.com/office/drawing/2014/main" id="{F4493132-6DB8-409C-B6F6-E140CD037D9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: 図形 715">
                <a:extLst>
                  <a:ext uri="{FF2B5EF4-FFF2-40B4-BE49-F238E27FC236}">
                    <a16:creationId xmlns:a16="http://schemas.microsoft.com/office/drawing/2014/main" id="{262D48FC-B3CE-4F36-A8C4-0DC988CEFEF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7" name="フリーフォーム: 図形 716">
                <a:extLst>
                  <a:ext uri="{FF2B5EF4-FFF2-40B4-BE49-F238E27FC236}">
                    <a16:creationId xmlns:a16="http://schemas.microsoft.com/office/drawing/2014/main" id="{81C3C2E7-9EEC-4E76-B7E2-6989857B32C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: 図形 717">
                <a:extLst>
                  <a:ext uri="{FF2B5EF4-FFF2-40B4-BE49-F238E27FC236}">
                    <a16:creationId xmlns:a16="http://schemas.microsoft.com/office/drawing/2014/main" id="{A1243852-A406-4255-86CF-1DB5B9DDF1F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9" name="フリーフォーム: 図形 718">
                <a:extLst>
                  <a:ext uri="{FF2B5EF4-FFF2-40B4-BE49-F238E27FC236}">
                    <a16:creationId xmlns:a16="http://schemas.microsoft.com/office/drawing/2014/main" id="{44DF43F4-F3C4-45F9-9913-E6F257DC1A95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0" name="フリーフォーム: 図形 719">
                <a:extLst>
                  <a:ext uri="{FF2B5EF4-FFF2-40B4-BE49-F238E27FC236}">
                    <a16:creationId xmlns:a16="http://schemas.microsoft.com/office/drawing/2014/main" id="{EC4D6600-B78C-4694-9226-2AA7F1128FD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1" name="楕円 720">
                <a:extLst>
                  <a:ext uri="{FF2B5EF4-FFF2-40B4-BE49-F238E27FC236}">
                    <a16:creationId xmlns:a16="http://schemas.microsoft.com/office/drawing/2014/main" id="{447350ED-DB61-467E-B2FE-A8B60E353A4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2" name="楕円 721">
                <a:extLst>
                  <a:ext uri="{FF2B5EF4-FFF2-40B4-BE49-F238E27FC236}">
                    <a16:creationId xmlns:a16="http://schemas.microsoft.com/office/drawing/2014/main" id="{E8F7574B-EB92-4EBD-8971-076A989F471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3" name="フリーフォーム: 図形 722">
                <a:extLst>
                  <a:ext uri="{FF2B5EF4-FFF2-40B4-BE49-F238E27FC236}">
                    <a16:creationId xmlns:a16="http://schemas.microsoft.com/office/drawing/2014/main" id="{5C83B653-65AD-4802-B64A-808A036A9A7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: 図形 723">
                <a:extLst>
                  <a:ext uri="{FF2B5EF4-FFF2-40B4-BE49-F238E27FC236}">
                    <a16:creationId xmlns:a16="http://schemas.microsoft.com/office/drawing/2014/main" id="{65E24136-C606-4E66-9F74-120FCDD09C5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星: 12 pt 724">
                <a:extLst>
                  <a:ext uri="{FF2B5EF4-FFF2-40B4-BE49-F238E27FC236}">
                    <a16:creationId xmlns:a16="http://schemas.microsoft.com/office/drawing/2014/main" id="{07B8ED6C-40CD-4C66-A017-1C5F8538E46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楕円 725">
                <a:extLst>
                  <a:ext uri="{FF2B5EF4-FFF2-40B4-BE49-F238E27FC236}">
                    <a16:creationId xmlns:a16="http://schemas.microsoft.com/office/drawing/2014/main" id="{A8277DA0-499C-4EE2-88EB-5F8D485F1869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27" name="楕円 726">
                <a:extLst>
                  <a:ext uri="{FF2B5EF4-FFF2-40B4-BE49-F238E27FC236}">
                    <a16:creationId xmlns:a16="http://schemas.microsoft.com/office/drawing/2014/main" id="{3D9ABB10-6735-4B03-A475-135CF42D56B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28" name="楕円 727">
                <a:extLst>
                  <a:ext uri="{FF2B5EF4-FFF2-40B4-BE49-F238E27FC236}">
                    <a16:creationId xmlns:a16="http://schemas.microsoft.com/office/drawing/2014/main" id="{8520E1D6-4B51-447C-B1C5-6AED540795A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0" name="グループ化 589">
              <a:extLst>
                <a:ext uri="{FF2B5EF4-FFF2-40B4-BE49-F238E27FC236}">
                  <a16:creationId xmlns:a16="http://schemas.microsoft.com/office/drawing/2014/main" id="{1EE8C1D3-5129-481B-AB77-99FB9CF48F1D}"/>
                </a:ext>
              </a:extLst>
            </p:cNvPr>
            <p:cNvGrpSpPr/>
            <p:nvPr/>
          </p:nvGrpSpPr>
          <p:grpSpPr>
            <a:xfrm rot="14483711">
              <a:off x="8046954" y="1479710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91" name="フリーフォーム: 図形 690">
                <a:extLst>
                  <a:ext uri="{FF2B5EF4-FFF2-40B4-BE49-F238E27FC236}">
                    <a16:creationId xmlns:a16="http://schemas.microsoft.com/office/drawing/2014/main" id="{F5DD3E16-66F1-4A24-A60D-0FC1132E36A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: 図形 691">
                <a:extLst>
                  <a:ext uri="{FF2B5EF4-FFF2-40B4-BE49-F238E27FC236}">
                    <a16:creationId xmlns:a16="http://schemas.microsoft.com/office/drawing/2014/main" id="{073D05B0-805E-42C1-9C5C-0FE2C9C151E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フリーフォーム: 図形 692">
                <a:extLst>
                  <a:ext uri="{FF2B5EF4-FFF2-40B4-BE49-F238E27FC236}">
                    <a16:creationId xmlns:a16="http://schemas.microsoft.com/office/drawing/2014/main" id="{29407D35-9FF7-4E9E-9226-E854D49B3BD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4" name="フリーフォーム: 図形 693">
                <a:extLst>
                  <a:ext uri="{FF2B5EF4-FFF2-40B4-BE49-F238E27FC236}">
                    <a16:creationId xmlns:a16="http://schemas.microsoft.com/office/drawing/2014/main" id="{70A40043-69FC-4CA8-BC27-3DB8CD57126C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フリーフォーム: 図形 694">
                <a:extLst>
                  <a:ext uri="{FF2B5EF4-FFF2-40B4-BE49-F238E27FC236}">
                    <a16:creationId xmlns:a16="http://schemas.microsoft.com/office/drawing/2014/main" id="{AC8C019F-024B-4DEF-8AB9-996E49A95EF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: 図形 695">
                <a:extLst>
                  <a:ext uri="{FF2B5EF4-FFF2-40B4-BE49-F238E27FC236}">
                    <a16:creationId xmlns:a16="http://schemas.microsoft.com/office/drawing/2014/main" id="{8D7F6101-6BB9-4937-ADE2-C41EA786087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フリーフォーム: 図形 696">
                <a:extLst>
                  <a:ext uri="{FF2B5EF4-FFF2-40B4-BE49-F238E27FC236}">
                    <a16:creationId xmlns:a16="http://schemas.microsoft.com/office/drawing/2014/main" id="{EF8CBEDF-ACF3-45C3-B362-B24B9CAEC36C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フリーフォーム: 図形 697">
                <a:extLst>
                  <a:ext uri="{FF2B5EF4-FFF2-40B4-BE49-F238E27FC236}">
                    <a16:creationId xmlns:a16="http://schemas.microsoft.com/office/drawing/2014/main" id="{E0D3D22E-A641-450D-8EF2-409FD479FC9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フリーフォーム: 図形 698">
                <a:extLst>
                  <a:ext uri="{FF2B5EF4-FFF2-40B4-BE49-F238E27FC236}">
                    <a16:creationId xmlns:a16="http://schemas.microsoft.com/office/drawing/2014/main" id="{D002BBB3-86C6-4619-A735-29385456D99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フリーフォーム: 図形 699">
                <a:extLst>
                  <a:ext uri="{FF2B5EF4-FFF2-40B4-BE49-F238E27FC236}">
                    <a16:creationId xmlns:a16="http://schemas.microsoft.com/office/drawing/2014/main" id="{304CE098-F5B5-4D62-96F0-2F963858988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フリーフォーム: 図形 700">
                <a:extLst>
                  <a:ext uri="{FF2B5EF4-FFF2-40B4-BE49-F238E27FC236}">
                    <a16:creationId xmlns:a16="http://schemas.microsoft.com/office/drawing/2014/main" id="{2ADB19AB-9035-4837-B466-22CE6E65457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楕円 701">
                <a:extLst>
                  <a:ext uri="{FF2B5EF4-FFF2-40B4-BE49-F238E27FC236}">
                    <a16:creationId xmlns:a16="http://schemas.microsoft.com/office/drawing/2014/main" id="{8E261B8A-DF10-456D-B922-5B9F090F4FC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楕円 702">
                <a:extLst>
                  <a:ext uri="{FF2B5EF4-FFF2-40B4-BE49-F238E27FC236}">
                    <a16:creationId xmlns:a16="http://schemas.microsoft.com/office/drawing/2014/main" id="{2F318233-6680-4BCF-8000-F87A8590A23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フリーフォーム: 図形 703">
                <a:extLst>
                  <a:ext uri="{FF2B5EF4-FFF2-40B4-BE49-F238E27FC236}">
                    <a16:creationId xmlns:a16="http://schemas.microsoft.com/office/drawing/2014/main" id="{02DAFAA9-0D95-43C9-8017-515E4884B50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フリーフォーム: 図形 704">
                <a:extLst>
                  <a:ext uri="{FF2B5EF4-FFF2-40B4-BE49-F238E27FC236}">
                    <a16:creationId xmlns:a16="http://schemas.microsoft.com/office/drawing/2014/main" id="{59CA3542-CFA0-4964-9391-98B2B90B41F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星: 12 pt 705">
                <a:extLst>
                  <a:ext uri="{FF2B5EF4-FFF2-40B4-BE49-F238E27FC236}">
                    <a16:creationId xmlns:a16="http://schemas.microsoft.com/office/drawing/2014/main" id="{1D953829-D1EB-4B30-8ACA-0208FA615267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7" name="楕円 706">
                <a:extLst>
                  <a:ext uri="{FF2B5EF4-FFF2-40B4-BE49-F238E27FC236}">
                    <a16:creationId xmlns:a16="http://schemas.microsoft.com/office/drawing/2014/main" id="{14D88977-1186-4E8F-9300-3C70626F44E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08" name="楕円 707">
                <a:extLst>
                  <a:ext uri="{FF2B5EF4-FFF2-40B4-BE49-F238E27FC236}">
                    <a16:creationId xmlns:a16="http://schemas.microsoft.com/office/drawing/2014/main" id="{0FDA583C-BC1A-421E-BE9D-0EAC4344BD2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09" name="楕円 708">
                <a:extLst>
                  <a:ext uri="{FF2B5EF4-FFF2-40B4-BE49-F238E27FC236}">
                    <a16:creationId xmlns:a16="http://schemas.microsoft.com/office/drawing/2014/main" id="{67DF1948-7C34-4F38-9500-B2F903EC19D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1" name="グループ化 590">
              <a:extLst>
                <a:ext uri="{FF2B5EF4-FFF2-40B4-BE49-F238E27FC236}">
                  <a16:creationId xmlns:a16="http://schemas.microsoft.com/office/drawing/2014/main" id="{7D94CDC2-3CFB-40F2-967E-A3E3D2D508C6}"/>
                </a:ext>
              </a:extLst>
            </p:cNvPr>
            <p:cNvGrpSpPr/>
            <p:nvPr/>
          </p:nvGrpSpPr>
          <p:grpSpPr>
            <a:xfrm rot="8183711">
              <a:off x="8585387" y="1452343"/>
              <a:ext cx="122035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7E6D81DF-0B1E-4D38-9EE5-C425B613F52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EF35797A-6254-461C-8FDC-D09666DC70C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DF281CB3-C6AB-43BC-ACF6-BE56F6EECE9F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E7DA36D1-B58A-4F2F-A47E-2ED3E5E29144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54A7CAD8-710C-45FD-A782-150AF533F87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3DC94E86-A13C-48EF-9A78-4833CFF7A2A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8D4F3DD8-248D-4644-B92C-F5A38F64DF5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: 図形 678">
                <a:extLst>
                  <a:ext uri="{FF2B5EF4-FFF2-40B4-BE49-F238E27FC236}">
                    <a16:creationId xmlns:a16="http://schemas.microsoft.com/office/drawing/2014/main" id="{50043A92-6FDF-4EB4-984D-26B4A3AC591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65DDE122-6A0A-45E9-BDD8-836F14CE593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033045B4-6F41-436B-AE4E-5BAD5EA3645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: 図形 681">
                <a:extLst>
                  <a:ext uri="{FF2B5EF4-FFF2-40B4-BE49-F238E27FC236}">
                    <a16:creationId xmlns:a16="http://schemas.microsoft.com/office/drawing/2014/main" id="{DAFD1BC0-C6F1-4039-AF94-A504B212C7B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楕円 682">
                <a:extLst>
                  <a:ext uri="{FF2B5EF4-FFF2-40B4-BE49-F238E27FC236}">
                    <a16:creationId xmlns:a16="http://schemas.microsoft.com/office/drawing/2014/main" id="{16D0142F-C837-45A0-B929-D3215F6BFD5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楕円 683">
                <a:extLst>
                  <a:ext uri="{FF2B5EF4-FFF2-40B4-BE49-F238E27FC236}">
                    <a16:creationId xmlns:a16="http://schemas.microsoft.com/office/drawing/2014/main" id="{A0EA3022-DEC6-4AE5-80BC-152D65FAF9FE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: 図形 684">
                <a:extLst>
                  <a:ext uri="{FF2B5EF4-FFF2-40B4-BE49-F238E27FC236}">
                    <a16:creationId xmlns:a16="http://schemas.microsoft.com/office/drawing/2014/main" id="{F1FA2E12-9B0E-4019-9CD4-59D33649B85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1998B0DA-5FAA-46A7-86D6-EFA7A5A1D005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星: 12 pt 686">
                <a:extLst>
                  <a:ext uri="{FF2B5EF4-FFF2-40B4-BE49-F238E27FC236}">
                    <a16:creationId xmlns:a16="http://schemas.microsoft.com/office/drawing/2014/main" id="{4268A2BB-33D3-479D-91B3-1962554B6D11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楕円 687">
                <a:extLst>
                  <a:ext uri="{FF2B5EF4-FFF2-40B4-BE49-F238E27FC236}">
                    <a16:creationId xmlns:a16="http://schemas.microsoft.com/office/drawing/2014/main" id="{7CAC5D86-DBCB-4E1F-A2D3-6522C9F3BA9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89" name="楕円 688">
                <a:extLst>
                  <a:ext uri="{FF2B5EF4-FFF2-40B4-BE49-F238E27FC236}">
                    <a16:creationId xmlns:a16="http://schemas.microsoft.com/office/drawing/2014/main" id="{FB8DD5D1-CC30-470D-A3F4-AD720EBF80D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90" name="楕円 689">
                <a:extLst>
                  <a:ext uri="{FF2B5EF4-FFF2-40B4-BE49-F238E27FC236}">
                    <a16:creationId xmlns:a16="http://schemas.microsoft.com/office/drawing/2014/main" id="{A3C59359-06F9-4019-BFB4-1D963A60F06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2" name="グループ化 591">
              <a:extLst>
                <a:ext uri="{FF2B5EF4-FFF2-40B4-BE49-F238E27FC236}">
                  <a16:creationId xmlns:a16="http://schemas.microsoft.com/office/drawing/2014/main" id="{9EE5C13A-B967-40F6-9451-71F7974E2920}"/>
                </a:ext>
              </a:extLst>
            </p:cNvPr>
            <p:cNvGrpSpPr/>
            <p:nvPr/>
          </p:nvGrpSpPr>
          <p:grpSpPr>
            <a:xfrm rot="5400000">
              <a:off x="6898222" y="2410127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CEDE334C-3A96-490A-A7A0-64F8B967A15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6EC8B17F-2CC2-4DED-A86E-4D1F3AB61E9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1D8B3D7B-60DE-47BE-BE94-DECDE25DDE7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BEEB6A61-002A-40C7-9F39-6FC3397E68B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DFD7BE37-4DD1-43E2-AFB0-B90FDE4162A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D55DB18C-BE1C-4B7B-8FF6-54CD3600D4E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77BDF5D5-7452-4B0B-A9D7-14B3321BDDB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32B11FFD-3EAB-4EBD-9427-047EDB7D919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E6E3BBA1-E710-4F78-AEFC-43E5076ECD1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1B9A6666-E21A-49F9-808F-A422D20B413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3A08ACDD-D09B-45AE-8D1C-00C9DA6C6C1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楕円 663">
                <a:extLst>
                  <a:ext uri="{FF2B5EF4-FFF2-40B4-BE49-F238E27FC236}">
                    <a16:creationId xmlns:a16="http://schemas.microsoft.com/office/drawing/2014/main" id="{B47310A0-2995-4DCC-8155-259BC829E289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楕円 664">
                <a:extLst>
                  <a:ext uri="{FF2B5EF4-FFF2-40B4-BE49-F238E27FC236}">
                    <a16:creationId xmlns:a16="http://schemas.microsoft.com/office/drawing/2014/main" id="{F3D1D461-4BAB-4503-8C43-9FA7A61FF1F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A84C2B3A-2115-40A2-861A-FAFB8691CBD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6F90C45A-465F-45B2-A672-DA70C1A8D19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星: 12 pt 667">
                <a:extLst>
                  <a:ext uri="{FF2B5EF4-FFF2-40B4-BE49-F238E27FC236}">
                    <a16:creationId xmlns:a16="http://schemas.microsoft.com/office/drawing/2014/main" id="{2A3F7B7F-6EDA-47E0-86D5-02D154DC2DB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楕円 668">
                <a:extLst>
                  <a:ext uri="{FF2B5EF4-FFF2-40B4-BE49-F238E27FC236}">
                    <a16:creationId xmlns:a16="http://schemas.microsoft.com/office/drawing/2014/main" id="{C0DA1DCC-5C94-4A34-9EA8-BC204FE1D2AB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70" name="楕円 669">
                <a:extLst>
                  <a:ext uri="{FF2B5EF4-FFF2-40B4-BE49-F238E27FC236}">
                    <a16:creationId xmlns:a16="http://schemas.microsoft.com/office/drawing/2014/main" id="{9A83ED95-C71A-406E-B630-7F097FFD42BE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71" name="楕円 670">
                <a:extLst>
                  <a:ext uri="{FF2B5EF4-FFF2-40B4-BE49-F238E27FC236}">
                    <a16:creationId xmlns:a16="http://schemas.microsoft.com/office/drawing/2014/main" id="{EE491043-0B3A-4D59-ACCD-71B17368568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3" name="グループ化 592">
              <a:extLst>
                <a:ext uri="{FF2B5EF4-FFF2-40B4-BE49-F238E27FC236}">
                  <a16:creationId xmlns:a16="http://schemas.microsoft.com/office/drawing/2014/main" id="{903164A7-8D16-4EBB-B29A-5B6D70435C2B}"/>
                </a:ext>
              </a:extLst>
            </p:cNvPr>
            <p:cNvGrpSpPr/>
            <p:nvPr/>
          </p:nvGrpSpPr>
          <p:grpSpPr>
            <a:xfrm rot="8783117">
              <a:off x="7436173" y="197694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34" name="フリーフォーム: 図形 633">
                <a:extLst>
                  <a:ext uri="{FF2B5EF4-FFF2-40B4-BE49-F238E27FC236}">
                    <a16:creationId xmlns:a16="http://schemas.microsoft.com/office/drawing/2014/main" id="{3F7562CE-397B-458A-8183-3957D4259809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FB83BC4B-84C0-48CE-BDA9-BBD74F39800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221C2768-5C14-45D1-8FAE-2CC4F64EEE5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4D844565-7AF9-4910-AF8D-9C653C2A838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C126B6BB-AB6C-44F7-9165-D5FED95E0878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: 図形 638">
                <a:extLst>
                  <a:ext uri="{FF2B5EF4-FFF2-40B4-BE49-F238E27FC236}">
                    <a16:creationId xmlns:a16="http://schemas.microsoft.com/office/drawing/2014/main" id="{8AEB44DD-7110-4FFE-B864-99AF1D4302D9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: 図形 639">
                <a:extLst>
                  <a:ext uri="{FF2B5EF4-FFF2-40B4-BE49-F238E27FC236}">
                    <a16:creationId xmlns:a16="http://schemas.microsoft.com/office/drawing/2014/main" id="{811A73AB-36E3-46D1-8C21-E312722E34EC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: 図形 640">
                <a:extLst>
                  <a:ext uri="{FF2B5EF4-FFF2-40B4-BE49-F238E27FC236}">
                    <a16:creationId xmlns:a16="http://schemas.microsoft.com/office/drawing/2014/main" id="{D7E0BEB1-12BC-4DBA-85BD-BBC1FBED699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: 図形 641">
                <a:extLst>
                  <a:ext uri="{FF2B5EF4-FFF2-40B4-BE49-F238E27FC236}">
                    <a16:creationId xmlns:a16="http://schemas.microsoft.com/office/drawing/2014/main" id="{E73AE2B1-1FA0-4B1F-AE8F-E6F1E56AB293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57B210C1-563A-499C-8258-1DA98F6EB38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DFC495B5-35F3-4EB1-9003-BDC196C9C3F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楕円 644">
                <a:extLst>
                  <a:ext uri="{FF2B5EF4-FFF2-40B4-BE49-F238E27FC236}">
                    <a16:creationId xmlns:a16="http://schemas.microsoft.com/office/drawing/2014/main" id="{5DCE2DCD-0C28-4421-A857-52ED2E282357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楕円 645">
                <a:extLst>
                  <a:ext uri="{FF2B5EF4-FFF2-40B4-BE49-F238E27FC236}">
                    <a16:creationId xmlns:a16="http://schemas.microsoft.com/office/drawing/2014/main" id="{97695757-B103-4A8B-B370-0C6F6918B36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5EE43E55-059A-4D3C-9D24-EDF90DC3916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A5A4F39B-80BA-4DFD-82F2-A1EBCA4FDA6B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星: 12 pt 648">
                <a:extLst>
                  <a:ext uri="{FF2B5EF4-FFF2-40B4-BE49-F238E27FC236}">
                    <a16:creationId xmlns:a16="http://schemas.microsoft.com/office/drawing/2014/main" id="{4602DF8E-2D17-4350-A9A8-C0C5BF35727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楕円 649">
                <a:extLst>
                  <a:ext uri="{FF2B5EF4-FFF2-40B4-BE49-F238E27FC236}">
                    <a16:creationId xmlns:a16="http://schemas.microsoft.com/office/drawing/2014/main" id="{B76E9BAA-ADF9-4A54-B0FC-9D727B11DB1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51" name="楕円 650">
                <a:extLst>
                  <a:ext uri="{FF2B5EF4-FFF2-40B4-BE49-F238E27FC236}">
                    <a16:creationId xmlns:a16="http://schemas.microsoft.com/office/drawing/2014/main" id="{D3E6F5BC-4874-400C-98E3-3BCA92A0F84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52" name="楕円 651">
                <a:extLst>
                  <a:ext uri="{FF2B5EF4-FFF2-40B4-BE49-F238E27FC236}">
                    <a16:creationId xmlns:a16="http://schemas.microsoft.com/office/drawing/2014/main" id="{8AEA7E20-E913-44A5-A2DC-6BFA48E4D0B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4" name="グループ化 593">
              <a:extLst>
                <a:ext uri="{FF2B5EF4-FFF2-40B4-BE49-F238E27FC236}">
                  <a16:creationId xmlns:a16="http://schemas.microsoft.com/office/drawing/2014/main" id="{713753B0-F3F2-49D9-AEE7-2CAEE3D77BB5}"/>
                </a:ext>
              </a:extLst>
            </p:cNvPr>
            <p:cNvGrpSpPr/>
            <p:nvPr/>
          </p:nvGrpSpPr>
          <p:grpSpPr>
            <a:xfrm rot="11700000">
              <a:off x="8583821" y="235463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15" name="フリーフォーム: 図形 614">
                <a:extLst>
                  <a:ext uri="{FF2B5EF4-FFF2-40B4-BE49-F238E27FC236}">
                    <a16:creationId xmlns:a16="http://schemas.microsoft.com/office/drawing/2014/main" id="{98B836A7-A967-4A81-877B-E03E81B45B5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: 図形 615">
                <a:extLst>
                  <a:ext uri="{FF2B5EF4-FFF2-40B4-BE49-F238E27FC236}">
                    <a16:creationId xmlns:a16="http://schemas.microsoft.com/office/drawing/2014/main" id="{BB59D339-36E1-4063-A7DC-33A6048F7357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508563F8-E660-4B4A-925F-F464A912D1E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: 図形 617">
                <a:extLst>
                  <a:ext uri="{FF2B5EF4-FFF2-40B4-BE49-F238E27FC236}">
                    <a16:creationId xmlns:a16="http://schemas.microsoft.com/office/drawing/2014/main" id="{852986E6-36BF-46C2-A234-F4249270020C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869FAE7D-D825-4119-B1C9-7DEF97606E1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6E85DBC6-3F94-4C8F-964B-15833D4C28BF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56703CE5-B5DD-4B20-A3E7-3B450AEB932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B30F64F9-69B5-4822-84F2-419C32FD309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EEFA0EDB-8B38-4690-B5B8-3FC036361AE7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75C7ADDB-EB91-40CC-9F87-FA6ACD8B724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4C445B43-6722-4712-B5C7-B4AF43CEEF6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楕円 625">
                <a:extLst>
                  <a:ext uri="{FF2B5EF4-FFF2-40B4-BE49-F238E27FC236}">
                    <a16:creationId xmlns:a16="http://schemas.microsoft.com/office/drawing/2014/main" id="{A82D83D6-D437-4433-A65A-49178A465FD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楕円 626">
                <a:extLst>
                  <a:ext uri="{FF2B5EF4-FFF2-40B4-BE49-F238E27FC236}">
                    <a16:creationId xmlns:a16="http://schemas.microsoft.com/office/drawing/2014/main" id="{9B554854-F929-434E-9871-16DFFD1F785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6915E287-B51F-4B37-999B-A130C621D8C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38965770-FE29-4F09-8703-C5751EEF471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星: 12 pt 629">
                <a:extLst>
                  <a:ext uri="{FF2B5EF4-FFF2-40B4-BE49-F238E27FC236}">
                    <a16:creationId xmlns:a16="http://schemas.microsoft.com/office/drawing/2014/main" id="{87E4DD45-9066-4CE6-A381-5CC5B1C2D73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楕円 630">
                <a:extLst>
                  <a:ext uri="{FF2B5EF4-FFF2-40B4-BE49-F238E27FC236}">
                    <a16:creationId xmlns:a16="http://schemas.microsoft.com/office/drawing/2014/main" id="{A2D3BF75-4F20-44B4-AFAB-2E24004D97D6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32" name="楕円 631">
                <a:extLst>
                  <a:ext uri="{FF2B5EF4-FFF2-40B4-BE49-F238E27FC236}">
                    <a16:creationId xmlns:a16="http://schemas.microsoft.com/office/drawing/2014/main" id="{04324DB9-7736-4E28-B7D6-31FCCCA8DB0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33" name="楕円 632">
                <a:extLst>
                  <a:ext uri="{FF2B5EF4-FFF2-40B4-BE49-F238E27FC236}">
                    <a16:creationId xmlns:a16="http://schemas.microsoft.com/office/drawing/2014/main" id="{F1BA732E-DCA2-43CE-B9BD-F8140CB1664D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5" name="グループ化 594">
              <a:extLst>
                <a:ext uri="{FF2B5EF4-FFF2-40B4-BE49-F238E27FC236}">
                  <a16:creationId xmlns:a16="http://schemas.microsoft.com/office/drawing/2014/main" id="{485C734C-7581-496B-904B-EAB63CDC05A4}"/>
                </a:ext>
              </a:extLst>
            </p:cNvPr>
            <p:cNvGrpSpPr/>
            <p:nvPr/>
          </p:nvGrpSpPr>
          <p:grpSpPr>
            <a:xfrm rot="17100000">
              <a:off x="8179960" y="294137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96" name="フリーフォーム: 図形 595">
                <a:extLst>
                  <a:ext uri="{FF2B5EF4-FFF2-40B4-BE49-F238E27FC236}">
                    <a16:creationId xmlns:a16="http://schemas.microsoft.com/office/drawing/2014/main" id="{34AB8A41-7C67-4BC4-977A-CA84BBE7AA62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: 図形 596">
                <a:extLst>
                  <a:ext uri="{FF2B5EF4-FFF2-40B4-BE49-F238E27FC236}">
                    <a16:creationId xmlns:a16="http://schemas.microsoft.com/office/drawing/2014/main" id="{7922A767-A72F-4836-95EE-58E81B9FD8C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: 図形 597">
                <a:extLst>
                  <a:ext uri="{FF2B5EF4-FFF2-40B4-BE49-F238E27FC236}">
                    <a16:creationId xmlns:a16="http://schemas.microsoft.com/office/drawing/2014/main" id="{F014CD7A-1955-4B8F-9FFF-5C3B00C8A6AB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: 図形 598">
                <a:extLst>
                  <a:ext uri="{FF2B5EF4-FFF2-40B4-BE49-F238E27FC236}">
                    <a16:creationId xmlns:a16="http://schemas.microsoft.com/office/drawing/2014/main" id="{3D80793E-9AAC-421F-B3CE-6321422E99D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フリーフォーム: 図形 599">
                <a:extLst>
                  <a:ext uri="{FF2B5EF4-FFF2-40B4-BE49-F238E27FC236}">
                    <a16:creationId xmlns:a16="http://schemas.microsoft.com/office/drawing/2014/main" id="{49E37B29-7562-4384-8494-834907601FEE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フリーフォーム: 図形 600">
                <a:extLst>
                  <a:ext uri="{FF2B5EF4-FFF2-40B4-BE49-F238E27FC236}">
                    <a16:creationId xmlns:a16="http://schemas.microsoft.com/office/drawing/2014/main" id="{7D615EFB-668D-4493-9C43-7C74C79612B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: 図形 601">
                <a:extLst>
                  <a:ext uri="{FF2B5EF4-FFF2-40B4-BE49-F238E27FC236}">
                    <a16:creationId xmlns:a16="http://schemas.microsoft.com/office/drawing/2014/main" id="{E6207E49-0E30-4DC6-9862-98AF6A55E37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3" name="フリーフォーム: 図形 602">
                <a:extLst>
                  <a:ext uri="{FF2B5EF4-FFF2-40B4-BE49-F238E27FC236}">
                    <a16:creationId xmlns:a16="http://schemas.microsoft.com/office/drawing/2014/main" id="{F2031754-3BBC-443D-A559-FCE31484A8B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4" name="フリーフォーム: 図形 603">
                <a:extLst>
                  <a:ext uri="{FF2B5EF4-FFF2-40B4-BE49-F238E27FC236}">
                    <a16:creationId xmlns:a16="http://schemas.microsoft.com/office/drawing/2014/main" id="{0DF7FB39-AF56-4589-8017-4E81786551A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5" name="フリーフォーム: 図形 604">
                <a:extLst>
                  <a:ext uri="{FF2B5EF4-FFF2-40B4-BE49-F238E27FC236}">
                    <a16:creationId xmlns:a16="http://schemas.microsoft.com/office/drawing/2014/main" id="{8C7BDD25-1AFC-42DC-B0DD-5118AC3B42F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: 図形 605">
                <a:extLst>
                  <a:ext uri="{FF2B5EF4-FFF2-40B4-BE49-F238E27FC236}">
                    <a16:creationId xmlns:a16="http://schemas.microsoft.com/office/drawing/2014/main" id="{976DC606-9E45-4BDB-BEB7-B91B31C5638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楕円 606">
                <a:extLst>
                  <a:ext uri="{FF2B5EF4-FFF2-40B4-BE49-F238E27FC236}">
                    <a16:creationId xmlns:a16="http://schemas.microsoft.com/office/drawing/2014/main" id="{69C14117-97E3-4A9C-8770-19A0641D49B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楕円 607">
                <a:extLst>
                  <a:ext uri="{FF2B5EF4-FFF2-40B4-BE49-F238E27FC236}">
                    <a16:creationId xmlns:a16="http://schemas.microsoft.com/office/drawing/2014/main" id="{83492405-787D-4005-AB0F-673CA628E0CC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: 図形 608">
                <a:extLst>
                  <a:ext uri="{FF2B5EF4-FFF2-40B4-BE49-F238E27FC236}">
                    <a16:creationId xmlns:a16="http://schemas.microsoft.com/office/drawing/2014/main" id="{8C7C4472-5F0C-4233-A3FB-203BDCD9FB37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: 図形 609">
                <a:extLst>
                  <a:ext uri="{FF2B5EF4-FFF2-40B4-BE49-F238E27FC236}">
                    <a16:creationId xmlns:a16="http://schemas.microsoft.com/office/drawing/2014/main" id="{4B7203CD-53E5-4094-8904-24989EA39D0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星: 12 pt 610">
                <a:extLst>
                  <a:ext uri="{FF2B5EF4-FFF2-40B4-BE49-F238E27FC236}">
                    <a16:creationId xmlns:a16="http://schemas.microsoft.com/office/drawing/2014/main" id="{076823A2-82C4-4160-8408-8923757D842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楕円 611">
                <a:extLst>
                  <a:ext uri="{FF2B5EF4-FFF2-40B4-BE49-F238E27FC236}">
                    <a16:creationId xmlns:a16="http://schemas.microsoft.com/office/drawing/2014/main" id="{8CB5213B-8968-47EE-A4C1-ECF0ED38BB6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13" name="楕円 612">
                <a:extLst>
                  <a:ext uri="{FF2B5EF4-FFF2-40B4-BE49-F238E27FC236}">
                    <a16:creationId xmlns:a16="http://schemas.microsoft.com/office/drawing/2014/main" id="{3B14C3DE-8F9F-4CAB-98C4-6917FD88B5A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14" name="楕円 613">
                <a:extLst>
                  <a:ext uri="{FF2B5EF4-FFF2-40B4-BE49-F238E27FC236}">
                    <a16:creationId xmlns:a16="http://schemas.microsoft.com/office/drawing/2014/main" id="{59CDD176-51E1-4123-8CED-42BB3626F9F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</p:grpSp>
      <p:grpSp>
        <p:nvGrpSpPr>
          <p:cNvPr id="1733" name="グループ化 1732">
            <a:extLst>
              <a:ext uri="{FF2B5EF4-FFF2-40B4-BE49-F238E27FC236}">
                <a16:creationId xmlns:a16="http://schemas.microsoft.com/office/drawing/2014/main" id="{BEF25138-49C5-46A8-819E-C645DAED3135}"/>
              </a:ext>
            </a:extLst>
          </p:cNvPr>
          <p:cNvGrpSpPr/>
          <p:nvPr/>
        </p:nvGrpSpPr>
        <p:grpSpPr>
          <a:xfrm>
            <a:off x="3633156" y="3786627"/>
            <a:ext cx="2648634" cy="2648632"/>
            <a:chOff x="3633156" y="3786627"/>
            <a:chExt cx="2648634" cy="2648632"/>
          </a:xfrm>
        </p:grpSpPr>
        <p:sp>
          <p:nvSpPr>
            <p:cNvPr id="1451" name="楕円 1450">
              <a:extLst>
                <a:ext uri="{FF2B5EF4-FFF2-40B4-BE49-F238E27FC236}">
                  <a16:creationId xmlns:a16="http://schemas.microsoft.com/office/drawing/2014/main" id="{BA54AF52-F086-468D-A9BD-DD3CDDE84E22}"/>
                </a:ext>
              </a:extLst>
            </p:cNvPr>
            <p:cNvSpPr/>
            <p:nvPr/>
          </p:nvSpPr>
          <p:spPr>
            <a:xfrm>
              <a:off x="3633156" y="3786627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452" name="グループ化 1451">
              <a:extLst>
                <a:ext uri="{FF2B5EF4-FFF2-40B4-BE49-F238E27FC236}">
                  <a16:creationId xmlns:a16="http://schemas.microsoft.com/office/drawing/2014/main" id="{2D62B6D7-E269-441B-8471-89F51C178712}"/>
                </a:ext>
              </a:extLst>
            </p:cNvPr>
            <p:cNvGrpSpPr/>
            <p:nvPr/>
          </p:nvGrpSpPr>
          <p:grpSpPr>
            <a:xfrm>
              <a:off x="3718447" y="3872078"/>
              <a:ext cx="2478052" cy="2477730"/>
              <a:chOff x="3425370" y="3872078"/>
              <a:chExt cx="2478052" cy="2477730"/>
            </a:xfrm>
          </p:grpSpPr>
          <p:sp>
            <p:nvSpPr>
              <p:cNvPr id="1453" name="フリーフォーム: 図形 1452">
                <a:extLst>
                  <a:ext uri="{FF2B5EF4-FFF2-40B4-BE49-F238E27FC236}">
                    <a16:creationId xmlns:a16="http://schemas.microsoft.com/office/drawing/2014/main" id="{6C0B4665-62AB-4FDC-AF41-3A98061DA0AE}"/>
                  </a:ext>
                </a:extLst>
              </p:cNvPr>
              <p:cNvSpPr/>
              <p:nvPr/>
            </p:nvSpPr>
            <p:spPr>
              <a:xfrm>
                <a:off x="3425370" y="3872078"/>
                <a:ext cx="2478052" cy="2477730"/>
              </a:xfrm>
              <a:custGeom>
                <a:avLst/>
                <a:gdLst>
                  <a:gd name="connsiteX0" fmla="*/ 3643369 w 6889741"/>
                  <a:gd name="connsiteY0" fmla="*/ 6527359 h 6888844"/>
                  <a:gd name="connsiteX1" fmla="*/ 4463441 w 6889741"/>
                  <a:gd name="connsiteY1" fmla="*/ 6527359 h 6888844"/>
                  <a:gd name="connsiteX2" fmla="*/ 4552833 w 6889741"/>
                  <a:gd name="connsiteY2" fmla="*/ 6706144 h 6888844"/>
                  <a:gd name="connsiteX3" fmla="*/ 4469270 w 6889741"/>
                  <a:gd name="connsiteY3" fmla="*/ 6734418 h 6888844"/>
                  <a:gd name="connsiteX4" fmla="*/ 3622143 w 6889741"/>
                  <a:gd name="connsiteY4" fmla="*/ 6884810 h 6888844"/>
                  <a:gd name="connsiteX5" fmla="*/ 3462630 w 6889741"/>
                  <a:gd name="connsiteY5" fmla="*/ 6888844 h 6888844"/>
                  <a:gd name="connsiteX6" fmla="*/ 1914588 w 6889741"/>
                  <a:gd name="connsiteY6" fmla="*/ 6527347 h 6888844"/>
                  <a:gd name="connsiteX7" fmla="*/ 2017886 w 6889741"/>
                  <a:gd name="connsiteY7" fmla="*/ 6527347 h 6888844"/>
                  <a:gd name="connsiteX8" fmla="*/ 2050660 w 6889741"/>
                  <a:gd name="connsiteY8" fmla="*/ 6592896 h 6888844"/>
                  <a:gd name="connsiteX9" fmla="*/ 4871893 w 6889741"/>
                  <a:gd name="connsiteY9" fmla="*/ 5853603 h 6888844"/>
                  <a:gd name="connsiteX10" fmla="*/ 5691961 w 6889741"/>
                  <a:gd name="connsiteY10" fmla="*/ 5853603 h 6888844"/>
                  <a:gd name="connsiteX11" fmla="*/ 5760134 w 6889741"/>
                  <a:gd name="connsiteY11" fmla="*/ 5989948 h 6888844"/>
                  <a:gd name="connsiteX12" fmla="*/ 5636128 w 6889741"/>
                  <a:gd name="connsiteY12" fmla="*/ 6102652 h 6888844"/>
                  <a:gd name="connsiteX13" fmla="*/ 4785770 w 6889741"/>
                  <a:gd name="connsiteY13" fmla="*/ 6618578 h 6888844"/>
                  <a:gd name="connsiteX14" fmla="*/ 4658252 w 6889741"/>
                  <a:gd name="connsiteY14" fmla="*/ 6668856 h 6888844"/>
                  <a:gd name="connsiteX15" fmla="*/ 4561259 w 6889741"/>
                  <a:gd name="connsiteY15" fmla="*/ 6474871 h 6888844"/>
                  <a:gd name="connsiteX16" fmla="*/ 2426338 w 6889741"/>
                  <a:gd name="connsiteY16" fmla="*/ 5853591 h 6888844"/>
                  <a:gd name="connsiteX17" fmla="*/ 3246410 w 6889741"/>
                  <a:gd name="connsiteY17" fmla="*/ 5853591 h 6888844"/>
                  <a:gd name="connsiteX18" fmla="*/ 3557045 w 6889741"/>
                  <a:gd name="connsiteY18" fmla="*/ 6474859 h 6888844"/>
                  <a:gd name="connsiteX19" fmla="*/ 3351013 w 6889741"/>
                  <a:gd name="connsiteY19" fmla="*/ 6886919 h 6888844"/>
                  <a:gd name="connsiteX20" fmla="*/ 3267598 w 6889741"/>
                  <a:gd name="connsiteY20" fmla="*/ 6884810 h 6888844"/>
                  <a:gd name="connsiteX21" fmla="*/ 2260408 w 6889741"/>
                  <a:gd name="connsiteY21" fmla="*/ 6680259 h 6888844"/>
                  <a:gd name="connsiteX22" fmla="*/ 2208092 w 6889741"/>
                  <a:gd name="connsiteY22" fmla="*/ 6659631 h 6888844"/>
                  <a:gd name="connsiteX23" fmla="*/ 2115706 w 6889741"/>
                  <a:gd name="connsiteY23" fmla="*/ 6474859 h 6888844"/>
                  <a:gd name="connsiteX24" fmla="*/ 6100417 w 6889741"/>
                  <a:gd name="connsiteY24" fmla="*/ 5180599 h 6888844"/>
                  <a:gd name="connsiteX25" fmla="*/ 6416768 w 6889741"/>
                  <a:gd name="connsiteY25" fmla="*/ 5180599 h 6888844"/>
                  <a:gd name="connsiteX26" fmla="*/ 6301411 w 6889741"/>
                  <a:gd name="connsiteY26" fmla="*/ 5370482 h 6888844"/>
                  <a:gd name="connsiteX27" fmla="*/ 5880762 w 6889741"/>
                  <a:gd name="connsiteY27" fmla="*/ 5880314 h 6888844"/>
                  <a:gd name="connsiteX28" fmla="*/ 5845178 w 6889741"/>
                  <a:gd name="connsiteY28" fmla="*/ 5912654 h 6888844"/>
                  <a:gd name="connsiteX29" fmla="*/ 5789783 w 6889741"/>
                  <a:gd name="connsiteY29" fmla="*/ 5801865 h 6888844"/>
                  <a:gd name="connsiteX30" fmla="*/ 3643373 w 6889741"/>
                  <a:gd name="connsiteY30" fmla="*/ 5180599 h 6888844"/>
                  <a:gd name="connsiteX31" fmla="*/ 4463443 w 6889741"/>
                  <a:gd name="connsiteY31" fmla="*/ 5180599 h 6888844"/>
                  <a:gd name="connsiteX32" fmla="*/ 4774077 w 6889741"/>
                  <a:gd name="connsiteY32" fmla="*/ 5801865 h 6888844"/>
                  <a:gd name="connsiteX33" fmla="*/ 4463443 w 6889741"/>
                  <a:gd name="connsiteY33" fmla="*/ 6423131 h 6888844"/>
                  <a:gd name="connsiteX34" fmla="*/ 3643373 w 6889741"/>
                  <a:gd name="connsiteY34" fmla="*/ 6423131 h 6888844"/>
                  <a:gd name="connsiteX35" fmla="*/ 3332740 w 6889741"/>
                  <a:gd name="connsiteY35" fmla="*/ 5801865 h 6888844"/>
                  <a:gd name="connsiteX36" fmla="*/ 1197814 w 6889741"/>
                  <a:gd name="connsiteY36" fmla="*/ 5180587 h 6888844"/>
                  <a:gd name="connsiteX37" fmla="*/ 2017886 w 6889741"/>
                  <a:gd name="connsiteY37" fmla="*/ 5180587 h 6888844"/>
                  <a:gd name="connsiteX38" fmla="*/ 2328518 w 6889741"/>
                  <a:gd name="connsiteY38" fmla="*/ 5801853 h 6888844"/>
                  <a:gd name="connsiteX39" fmla="*/ 2017886 w 6889741"/>
                  <a:gd name="connsiteY39" fmla="*/ 6423119 h 6888844"/>
                  <a:gd name="connsiteX40" fmla="*/ 1719886 w 6889741"/>
                  <a:gd name="connsiteY40" fmla="*/ 6423119 h 6888844"/>
                  <a:gd name="connsiteX41" fmla="*/ 1518810 w 6889741"/>
                  <a:gd name="connsiteY41" fmla="*/ 6300963 h 6888844"/>
                  <a:gd name="connsiteX42" fmla="*/ 1008979 w 6889741"/>
                  <a:gd name="connsiteY42" fmla="*/ 5880314 h 6888844"/>
                  <a:gd name="connsiteX43" fmla="*/ 905097 w 6889741"/>
                  <a:gd name="connsiteY43" fmla="*/ 5766015 h 6888844"/>
                  <a:gd name="connsiteX44" fmla="*/ 4871897 w 6889741"/>
                  <a:gd name="connsiteY44" fmla="*/ 4506843 h 6888844"/>
                  <a:gd name="connsiteX45" fmla="*/ 5691965 w 6889741"/>
                  <a:gd name="connsiteY45" fmla="*/ 4506843 h 6888844"/>
                  <a:gd name="connsiteX46" fmla="*/ 6002597 w 6889741"/>
                  <a:gd name="connsiteY46" fmla="*/ 5128109 h 6888844"/>
                  <a:gd name="connsiteX47" fmla="*/ 5691965 w 6889741"/>
                  <a:gd name="connsiteY47" fmla="*/ 5749375 h 6888844"/>
                  <a:gd name="connsiteX48" fmla="*/ 4871897 w 6889741"/>
                  <a:gd name="connsiteY48" fmla="*/ 5749375 h 6888844"/>
                  <a:gd name="connsiteX49" fmla="*/ 4561261 w 6889741"/>
                  <a:gd name="connsiteY49" fmla="*/ 5128109 h 6888844"/>
                  <a:gd name="connsiteX50" fmla="*/ 168786 w 6889741"/>
                  <a:gd name="connsiteY50" fmla="*/ 4506831 h 6888844"/>
                  <a:gd name="connsiteX51" fmla="*/ 789358 w 6889741"/>
                  <a:gd name="connsiteY51" fmla="*/ 4506831 h 6888844"/>
                  <a:gd name="connsiteX52" fmla="*/ 1099994 w 6889741"/>
                  <a:gd name="connsiteY52" fmla="*/ 5128095 h 6888844"/>
                  <a:gd name="connsiteX53" fmla="*/ 825062 w 6889741"/>
                  <a:gd name="connsiteY53" fmla="*/ 5677954 h 6888844"/>
                  <a:gd name="connsiteX54" fmla="*/ 786641 w 6889741"/>
                  <a:gd name="connsiteY54" fmla="*/ 5635680 h 6888844"/>
                  <a:gd name="connsiteX55" fmla="*/ 270715 w 6889741"/>
                  <a:gd name="connsiteY55" fmla="*/ 4785321 h 6888844"/>
                  <a:gd name="connsiteX56" fmla="*/ 2426338 w 6889741"/>
                  <a:gd name="connsiteY56" fmla="*/ 4506829 h 6888844"/>
                  <a:gd name="connsiteX57" fmla="*/ 3246410 w 6889741"/>
                  <a:gd name="connsiteY57" fmla="*/ 4506829 h 6888844"/>
                  <a:gd name="connsiteX58" fmla="*/ 3557045 w 6889741"/>
                  <a:gd name="connsiteY58" fmla="*/ 5128095 h 6888844"/>
                  <a:gd name="connsiteX59" fmla="*/ 3246410 w 6889741"/>
                  <a:gd name="connsiteY59" fmla="*/ 5749363 h 6888844"/>
                  <a:gd name="connsiteX60" fmla="*/ 2426338 w 6889741"/>
                  <a:gd name="connsiteY60" fmla="*/ 5749363 h 6888844"/>
                  <a:gd name="connsiteX61" fmla="*/ 2115706 w 6889741"/>
                  <a:gd name="connsiteY61" fmla="*/ 5128095 h 6888844"/>
                  <a:gd name="connsiteX62" fmla="*/ 6100419 w 6889741"/>
                  <a:gd name="connsiteY62" fmla="*/ 3833089 h 6888844"/>
                  <a:gd name="connsiteX63" fmla="*/ 6866393 w 6889741"/>
                  <a:gd name="connsiteY63" fmla="*/ 3833089 h 6888844"/>
                  <a:gd name="connsiteX64" fmla="*/ 6819753 w 6889741"/>
                  <a:gd name="connsiteY64" fmla="*/ 4138684 h 6888844"/>
                  <a:gd name="connsiteX65" fmla="*/ 6619026 w 6889741"/>
                  <a:gd name="connsiteY65" fmla="*/ 4785321 h 6888844"/>
                  <a:gd name="connsiteX66" fmla="*/ 6479182 w 6889741"/>
                  <a:gd name="connsiteY66" fmla="*/ 5075621 h 6888844"/>
                  <a:gd name="connsiteX67" fmla="*/ 6100419 w 6889741"/>
                  <a:gd name="connsiteY67" fmla="*/ 5075621 h 6888844"/>
                  <a:gd name="connsiteX68" fmla="*/ 5789785 w 6889741"/>
                  <a:gd name="connsiteY68" fmla="*/ 4454355 h 6888844"/>
                  <a:gd name="connsiteX69" fmla="*/ 3643375 w 6889741"/>
                  <a:gd name="connsiteY69" fmla="*/ 3833089 h 6888844"/>
                  <a:gd name="connsiteX70" fmla="*/ 4463445 w 6889741"/>
                  <a:gd name="connsiteY70" fmla="*/ 3833089 h 6888844"/>
                  <a:gd name="connsiteX71" fmla="*/ 4774081 w 6889741"/>
                  <a:gd name="connsiteY71" fmla="*/ 4454355 h 6888844"/>
                  <a:gd name="connsiteX72" fmla="*/ 4463445 w 6889741"/>
                  <a:gd name="connsiteY72" fmla="*/ 5075621 h 6888844"/>
                  <a:gd name="connsiteX73" fmla="*/ 3643375 w 6889741"/>
                  <a:gd name="connsiteY73" fmla="*/ 5075621 h 6888844"/>
                  <a:gd name="connsiteX74" fmla="*/ 3332742 w 6889741"/>
                  <a:gd name="connsiteY74" fmla="*/ 4454355 h 6888844"/>
                  <a:gd name="connsiteX75" fmla="*/ 1197814 w 6889741"/>
                  <a:gd name="connsiteY75" fmla="*/ 3833075 h 6888844"/>
                  <a:gd name="connsiteX76" fmla="*/ 2017886 w 6889741"/>
                  <a:gd name="connsiteY76" fmla="*/ 3833075 h 6888844"/>
                  <a:gd name="connsiteX77" fmla="*/ 2328518 w 6889741"/>
                  <a:gd name="connsiteY77" fmla="*/ 4454341 h 6888844"/>
                  <a:gd name="connsiteX78" fmla="*/ 2017886 w 6889741"/>
                  <a:gd name="connsiteY78" fmla="*/ 5075607 h 6888844"/>
                  <a:gd name="connsiteX79" fmla="*/ 1197814 w 6889741"/>
                  <a:gd name="connsiteY79" fmla="*/ 5075607 h 6888844"/>
                  <a:gd name="connsiteX80" fmla="*/ 887178 w 6889741"/>
                  <a:gd name="connsiteY80" fmla="*/ 4454341 h 6888844"/>
                  <a:gd name="connsiteX81" fmla="*/ 4871899 w 6889741"/>
                  <a:gd name="connsiteY81" fmla="*/ 3159333 h 6888844"/>
                  <a:gd name="connsiteX82" fmla="*/ 5691967 w 6889741"/>
                  <a:gd name="connsiteY82" fmla="*/ 3159333 h 6888844"/>
                  <a:gd name="connsiteX83" fmla="*/ 6002601 w 6889741"/>
                  <a:gd name="connsiteY83" fmla="*/ 3780599 h 6888844"/>
                  <a:gd name="connsiteX84" fmla="*/ 5691967 w 6889741"/>
                  <a:gd name="connsiteY84" fmla="*/ 4401865 h 6888844"/>
                  <a:gd name="connsiteX85" fmla="*/ 4871899 w 6889741"/>
                  <a:gd name="connsiteY85" fmla="*/ 4401865 h 6888844"/>
                  <a:gd name="connsiteX86" fmla="*/ 4561263 w 6889741"/>
                  <a:gd name="connsiteY86" fmla="*/ 3780599 h 6888844"/>
                  <a:gd name="connsiteX87" fmla="*/ 12681 w 6889741"/>
                  <a:gd name="connsiteY87" fmla="*/ 3159321 h 6888844"/>
                  <a:gd name="connsiteX88" fmla="*/ 789358 w 6889741"/>
                  <a:gd name="connsiteY88" fmla="*/ 3159321 h 6888844"/>
                  <a:gd name="connsiteX89" fmla="*/ 1099994 w 6889741"/>
                  <a:gd name="connsiteY89" fmla="*/ 3780585 h 6888844"/>
                  <a:gd name="connsiteX90" fmla="*/ 789358 w 6889741"/>
                  <a:gd name="connsiteY90" fmla="*/ 4401851 h 6888844"/>
                  <a:gd name="connsiteX91" fmla="*/ 137654 w 6889741"/>
                  <a:gd name="connsiteY91" fmla="*/ 4401851 h 6888844"/>
                  <a:gd name="connsiteX92" fmla="*/ 69987 w 6889741"/>
                  <a:gd name="connsiteY92" fmla="*/ 4138684 h 6888844"/>
                  <a:gd name="connsiteX93" fmla="*/ 0 w 6889741"/>
                  <a:gd name="connsiteY93" fmla="*/ 3444422 h 6888844"/>
                  <a:gd name="connsiteX94" fmla="*/ 4482 w 6889741"/>
                  <a:gd name="connsiteY94" fmla="*/ 3267150 h 6888844"/>
                  <a:gd name="connsiteX95" fmla="*/ 2426338 w 6889741"/>
                  <a:gd name="connsiteY95" fmla="*/ 3159320 h 6888844"/>
                  <a:gd name="connsiteX96" fmla="*/ 3246410 w 6889741"/>
                  <a:gd name="connsiteY96" fmla="*/ 3159320 h 6888844"/>
                  <a:gd name="connsiteX97" fmla="*/ 3557045 w 6889741"/>
                  <a:gd name="connsiteY97" fmla="*/ 3780585 h 6888844"/>
                  <a:gd name="connsiteX98" fmla="*/ 3246410 w 6889741"/>
                  <a:gd name="connsiteY98" fmla="*/ 4401851 h 6888844"/>
                  <a:gd name="connsiteX99" fmla="*/ 2426338 w 6889741"/>
                  <a:gd name="connsiteY99" fmla="*/ 4401851 h 6888844"/>
                  <a:gd name="connsiteX100" fmla="*/ 2115706 w 6889741"/>
                  <a:gd name="connsiteY100" fmla="*/ 3780585 h 6888844"/>
                  <a:gd name="connsiteX101" fmla="*/ 1197814 w 6889741"/>
                  <a:gd name="connsiteY101" fmla="*/ 2486992 h 6888844"/>
                  <a:gd name="connsiteX102" fmla="*/ 2017886 w 6889741"/>
                  <a:gd name="connsiteY102" fmla="*/ 2486992 h 6888844"/>
                  <a:gd name="connsiteX103" fmla="*/ 2328518 w 6889741"/>
                  <a:gd name="connsiteY103" fmla="*/ 3108259 h 6888844"/>
                  <a:gd name="connsiteX104" fmla="*/ 2017886 w 6889741"/>
                  <a:gd name="connsiteY104" fmla="*/ 3729525 h 6888844"/>
                  <a:gd name="connsiteX105" fmla="*/ 1197814 w 6889741"/>
                  <a:gd name="connsiteY105" fmla="*/ 3729525 h 6888844"/>
                  <a:gd name="connsiteX106" fmla="*/ 887178 w 6889741"/>
                  <a:gd name="connsiteY106" fmla="*/ 3108259 h 6888844"/>
                  <a:gd name="connsiteX107" fmla="*/ 6100377 w 6889741"/>
                  <a:gd name="connsiteY107" fmla="*/ 2486991 h 6888844"/>
                  <a:gd name="connsiteX108" fmla="*/ 6752085 w 6889741"/>
                  <a:gd name="connsiteY108" fmla="*/ 2486991 h 6888844"/>
                  <a:gd name="connsiteX109" fmla="*/ 6819753 w 6889741"/>
                  <a:gd name="connsiteY109" fmla="*/ 2750160 h 6888844"/>
                  <a:gd name="connsiteX110" fmla="*/ 6889741 w 6889741"/>
                  <a:gd name="connsiteY110" fmla="*/ 3444422 h 6888844"/>
                  <a:gd name="connsiteX111" fmla="*/ 6885258 w 6889741"/>
                  <a:gd name="connsiteY111" fmla="*/ 3621695 h 6888844"/>
                  <a:gd name="connsiteX112" fmla="*/ 6877059 w 6889741"/>
                  <a:gd name="connsiteY112" fmla="*/ 3729525 h 6888844"/>
                  <a:gd name="connsiteX113" fmla="*/ 6100377 w 6889741"/>
                  <a:gd name="connsiteY113" fmla="*/ 3729525 h 6888844"/>
                  <a:gd name="connsiteX114" fmla="*/ 5789745 w 6889741"/>
                  <a:gd name="connsiteY114" fmla="*/ 3108258 h 6888844"/>
                  <a:gd name="connsiteX115" fmla="*/ 3643331 w 6889741"/>
                  <a:gd name="connsiteY115" fmla="*/ 2486991 h 6888844"/>
                  <a:gd name="connsiteX116" fmla="*/ 4463401 w 6889741"/>
                  <a:gd name="connsiteY116" fmla="*/ 2486991 h 6888844"/>
                  <a:gd name="connsiteX117" fmla="*/ 4774037 w 6889741"/>
                  <a:gd name="connsiteY117" fmla="*/ 3108258 h 6888844"/>
                  <a:gd name="connsiteX118" fmla="*/ 4463401 w 6889741"/>
                  <a:gd name="connsiteY118" fmla="*/ 3729525 h 6888844"/>
                  <a:gd name="connsiteX119" fmla="*/ 3643331 w 6889741"/>
                  <a:gd name="connsiteY119" fmla="*/ 3729525 h 6888844"/>
                  <a:gd name="connsiteX120" fmla="*/ 3332698 w 6889741"/>
                  <a:gd name="connsiteY120" fmla="*/ 3108258 h 6888844"/>
                  <a:gd name="connsiteX121" fmla="*/ 4871853 w 6889741"/>
                  <a:gd name="connsiteY121" fmla="*/ 1813231 h 6888844"/>
                  <a:gd name="connsiteX122" fmla="*/ 5691925 w 6889741"/>
                  <a:gd name="connsiteY122" fmla="*/ 1813231 h 6888844"/>
                  <a:gd name="connsiteX123" fmla="*/ 6002559 w 6889741"/>
                  <a:gd name="connsiteY123" fmla="*/ 2434500 h 6888844"/>
                  <a:gd name="connsiteX124" fmla="*/ 5691925 w 6889741"/>
                  <a:gd name="connsiteY124" fmla="*/ 3055769 h 6888844"/>
                  <a:gd name="connsiteX125" fmla="*/ 4871853 w 6889741"/>
                  <a:gd name="connsiteY125" fmla="*/ 3055769 h 6888844"/>
                  <a:gd name="connsiteX126" fmla="*/ 4561221 w 6889741"/>
                  <a:gd name="connsiteY126" fmla="*/ 2434500 h 6888844"/>
                  <a:gd name="connsiteX127" fmla="*/ 2426338 w 6889741"/>
                  <a:gd name="connsiteY127" fmla="*/ 1813231 h 6888844"/>
                  <a:gd name="connsiteX128" fmla="*/ 3246410 w 6889741"/>
                  <a:gd name="connsiteY128" fmla="*/ 1813231 h 6888844"/>
                  <a:gd name="connsiteX129" fmla="*/ 3557045 w 6889741"/>
                  <a:gd name="connsiteY129" fmla="*/ 2434500 h 6888844"/>
                  <a:gd name="connsiteX130" fmla="*/ 3246410 w 6889741"/>
                  <a:gd name="connsiteY130" fmla="*/ 3055769 h 6888844"/>
                  <a:gd name="connsiteX131" fmla="*/ 2426338 w 6889741"/>
                  <a:gd name="connsiteY131" fmla="*/ 3055769 h 6888844"/>
                  <a:gd name="connsiteX132" fmla="*/ 2115706 w 6889741"/>
                  <a:gd name="connsiteY132" fmla="*/ 2434500 h 6888844"/>
                  <a:gd name="connsiteX133" fmla="*/ 410555 w 6889741"/>
                  <a:gd name="connsiteY133" fmla="*/ 1813231 h 6888844"/>
                  <a:gd name="connsiteX134" fmla="*/ 789360 w 6889741"/>
                  <a:gd name="connsiteY134" fmla="*/ 1813231 h 6888844"/>
                  <a:gd name="connsiteX135" fmla="*/ 1099994 w 6889741"/>
                  <a:gd name="connsiteY135" fmla="*/ 2434500 h 6888844"/>
                  <a:gd name="connsiteX136" fmla="*/ 789360 w 6889741"/>
                  <a:gd name="connsiteY136" fmla="*/ 3055769 h 6888844"/>
                  <a:gd name="connsiteX137" fmla="*/ 23346 w 6889741"/>
                  <a:gd name="connsiteY137" fmla="*/ 3055769 h 6888844"/>
                  <a:gd name="connsiteX138" fmla="*/ 69987 w 6889741"/>
                  <a:gd name="connsiteY138" fmla="*/ 2750160 h 6888844"/>
                  <a:gd name="connsiteX139" fmla="*/ 270715 w 6889741"/>
                  <a:gd name="connsiteY139" fmla="*/ 2103523 h 6888844"/>
                  <a:gd name="connsiteX140" fmla="*/ 6064675 w 6889741"/>
                  <a:gd name="connsiteY140" fmla="*/ 1210887 h 6888844"/>
                  <a:gd name="connsiteX141" fmla="*/ 6103100 w 6889741"/>
                  <a:gd name="connsiteY141" fmla="*/ 1253165 h 6888844"/>
                  <a:gd name="connsiteX142" fmla="*/ 6619026 w 6889741"/>
                  <a:gd name="connsiteY142" fmla="*/ 2103523 h 6888844"/>
                  <a:gd name="connsiteX143" fmla="*/ 6720954 w 6889741"/>
                  <a:gd name="connsiteY143" fmla="*/ 2382011 h 6888844"/>
                  <a:gd name="connsiteX144" fmla="*/ 6100381 w 6889741"/>
                  <a:gd name="connsiteY144" fmla="*/ 2382011 h 6888844"/>
                  <a:gd name="connsiteX145" fmla="*/ 5789747 w 6889741"/>
                  <a:gd name="connsiteY145" fmla="*/ 1760744 h 6888844"/>
                  <a:gd name="connsiteX146" fmla="*/ 3643333 w 6889741"/>
                  <a:gd name="connsiteY146" fmla="*/ 1139475 h 6888844"/>
                  <a:gd name="connsiteX147" fmla="*/ 4463403 w 6889741"/>
                  <a:gd name="connsiteY147" fmla="*/ 1139475 h 6888844"/>
                  <a:gd name="connsiteX148" fmla="*/ 4774039 w 6889741"/>
                  <a:gd name="connsiteY148" fmla="*/ 1760744 h 6888844"/>
                  <a:gd name="connsiteX149" fmla="*/ 4463403 w 6889741"/>
                  <a:gd name="connsiteY149" fmla="*/ 2382011 h 6888844"/>
                  <a:gd name="connsiteX150" fmla="*/ 3643333 w 6889741"/>
                  <a:gd name="connsiteY150" fmla="*/ 2382011 h 6888844"/>
                  <a:gd name="connsiteX151" fmla="*/ 3332700 w 6889741"/>
                  <a:gd name="connsiteY151" fmla="*/ 1760744 h 6888844"/>
                  <a:gd name="connsiteX152" fmla="*/ 1197814 w 6889741"/>
                  <a:gd name="connsiteY152" fmla="*/ 1139475 h 6888844"/>
                  <a:gd name="connsiteX153" fmla="*/ 2017886 w 6889741"/>
                  <a:gd name="connsiteY153" fmla="*/ 1139475 h 6888844"/>
                  <a:gd name="connsiteX154" fmla="*/ 2328518 w 6889741"/>
                  <a:gd name="connsiteY154" fmla="*/ 1760745 h 6888844"/>
                  <a:gd name="connsiteX155" fmla="*/ 2017886 w 6889741"/>
                  <a:gd name="connsiteY155" fmla="*/ 2382012 h 6888844"/>
                  <a:gd name="connsiteX156" fmla="*/ 1197814 w 6889741"/>
                  <a:gd name="connsiteY156" fmla="*/ 2382012 h 6888844"/>
                  <a:gd name="connsiteX157" fmla="*/ 887178 w 6889741"/>
                  <a:gd name="connsiteY157" fmla="*/ 1760745 h 6888844"/>
                  <a:gd name="connsiteX158" fmla="*/ 1044586 w 6889741"/>
                  <a:gd name="connsiteY158" fmla="*/ 976169 h 6888844"/>
                  <a:gd name="connsiteX159" fmla="*/ 1099994 w 6889741"/>
                  <a:gd name="connsiteY159" fmla="*/ 1086985 h 6888844"/>
                  <a:gd name="connsiteX160" fmla="*/ 789360 w 6889741"/>
                  <a:gd name="connsiteY160" fmla="*/ 1708252 h 6888844"/>
                  <a:gd name="connsiteX161" fmla="*/ 472968 w 6889741"/>
                  <a:gd name="connsiteY161" fmla="*/ 1708252 h 6888844"/>
                  <a:gd name="connsiteX162" fmla="*/ 588330 w 6889741"/>
                  <a:gd name="connsiteY162" fmla="*/ 1518362 h 6888844"/>
                  <a:gd name="connsiteX163" fmla="*/ 1008979 w 6889741"/>
                  <a:gd name="connsiteY163" fmla="*/ 1008531 h 6888844"/>
                  <a:gd name="connsiteX164" fmla="*/ 4871857 w 6889741"/>
                  <a:gd name="connsiteY164" fmla="*/ 465717 h 6888844"/>
                  <a:gd name="connsiteX165" fmla="*/ 5169841 w 6889741"/>
                  <a:gd name="connsiteY165" fmla="*/ 465717 h 6888844"/>
                  <a:gd name="connsiteX166" fmla="*/ 5370930 w 6889741"/>
                  <a:gd name="connsiteY166" fmla="*/ 587882 h 6888844"/>
                  <a:gd name="connsiteX167" fmla="*/ 5880762 w 6889741"/>
                  <a:gd name="connsiteY167" fmla="*/ 1008531 h 6888844"/>
                  <a:gd name="connsiteX168" fmla="*/ 5984640 w 6889741"/>
                  <a:gd name="connsiteY168" fmla="*/ 1122826 h 6888844"/>
                  <a:gd name="connsiteX169" fmla="*/ 5691929 w 6889741"/>
                  <a:gd name="connsiteY169" fmla="*/ 1708252 h 6888844"/>
                  <a:gd name="connsiteX170" fmla="*/ 4871857 w 6889741"/>
                  <a:gd name="connsiteY170" fmla="*/ 1708252 h 6888844"/>
                  <a:gd name="connsiteX171" fmla="*/ 4561221 w 6889741"/>
                  <a:gd name="connsiteY171" fmla="*/ 1086985 h 6888844"/>
                  <a:gd name="connsiteX172" fmla="*/ 2426338 w 6889741"/>
                  <a:gd name="connsiteY172" fmla="*/ 465717 h 6888844"/>
                  <a:gd name="connsiteX173" fmla="*/ 3246410 w 6889741"/>
                  <a:gd name="connsiteY173" fmla="*/ 465717 h 6888844"/>
                  <a:gd name="connsiteX174" fmla="*/ 3557045 w 6889741"/>
                  <a:gd name="connsiteY174" fmla="*/ 1086985 h 6888844"/>
                  <a:gd name="connsiteX175" fmla="*/ 3246410 w 6889741"/>
                  <a:gd name="connsiteY175" fmla="*/ 1708252 h 6888844"/>
                  <a:gd name="connsiteX176" fmla="*/ 2426338 w 6889741"/>
                  <a:gd name="connsiteY176" fmla="*/ 1708252 h 6888844"/>
                  <a:gd name="connsiteX177" fmla="*/ 2115706 w 6889741"/>
                  <a:gd name="connsiteY177" fmla="*/ 1086985 h 6888844"/>
                  <a:gd name="connsiteX178" fmla="*/ 4839096 w 6889741"/>
                  <a:gd name="connsiteY178" fmla="*/ 295956 h 6888844"/>
                  <a:gd name="connsiteX179" fmla="*/ 4975128 w 6889741"/>
                  <a:gd name="connsiteY179" fmla="*/ 361486 h 6888844"/>
                  <a:gd name="connsiteX180" fmla="*/ 4871861 w 6889741"/>
                  <a:gd name="connsiteY180" fmla="*/ 361486 h 6888844"/>
                  <a:gd name="connsiteX181" fmla="*/ 2231519 w 6889741"/>
                  <a:gd name="connsiteY181" fmla="*/ 219977 h 6888844"/>
                  <a:gd name="connsiteX182" fmla="*/ 2328518 w 6889741"/>
                  <a:gd name="connsiteY182" fmla="*/ 413976 h 6888844"/>
                  <a:gd name="connsiteX183" fmla="*/ 2017886 w 6889741"/>
                  <a:gd name="connsiteY183" fmla="*/ 1035244 h 6888844"/>
                  <a:gd name="connsiteX184" fmla="*/ 1197814 w 6889741"/>
                  <a:gd name="connsiteY184" fmla="*/ 1035244 h 6888844"/>
                  <a:gd name="connsiteX185" fmla="*/ 1129630 w 6889741"/>
                  <a:gd name="connsiteY185" fmla="*/ 898876 h 6888844"/>
                  <a:gd name="connsiteX186" fmla="*/ 1253613 w 6889741"/>
                  <a:gd name="connsiteY186" fmla="*/ 786193 h 6888844"/>
                  <a:gd name="connsiteX187" fmla="*/ 2103972 w 6889741"/>
                  <a:gd name="connsiteY187" fmla="*/ 270267 h 6888844"/>
                  <a:gd name="connsiteX188" fmla="*/ 3538729 w 6889741"/>
                  <a:gd name="connsiteY188" fmla="*/ 1925 h 6888844"/>
                  <a:gd name="connsiteX189" fmla="*/ 3622143 w 6889741"/>
                  <a:gd name="connsiteY189" fmla="*/ 4035 h 6888844"/>
                  <a:gd name="connsiteX190" fmla="*/ 4629332 w 6889741"/>
                  <a:gd name="connsiteY190" fmla="*/ 208586 h 6888844"/>
                  <a:gd name="connsiteX191" fmla="*/ 4681662 w 6889741"/>
                  <a:gd name="connsiteY191" fmla="*/ 229219 h 6888844"/>
                  <a:gd name="connsiteX192" fmla="*/ 4774041 w 6889741"/>
                  <a:gd name="connsiteY192" fmla="*/ 413976 h 6888844"/>
                  <a:gd name="connsiteX193" fmla="*/ 4463405 w 6889741"/>
                  <a:gd name="connsiteY193" fmla="*/ 1035244 h 6888844"/>
                  <a:gd name="connsiteX194" fmla="*/ 3643338 w 6889741"/>
                  <a:gd name="connsiteY194" fmla="*/ 1035244 h 6888844"/>
                  <a:gd name="connsiteX195" fmla="*/ 3332704 w 6889741"/>
                  <a:gd name="connsiteY195" fmla="*/ 413976 h 6888844"/>
                  <a:gd name="connsiteX196" fmla="*/ 3427153 w 6889741"/>
                  <a:gd name="connsiteY196" fmla="*/ 0 h 6888844"/>
                  <a:gd name="connsiteX197" fmla="*/ 3246410 w 6889741"/>
                  <a:gd name="connsiteY197" fmla="*/ 361486 h 6888844"/>
                  <a:gd name="connsiteX198" fmla="*/ 2426338 w 6889741"/>
                  <a:gd name="connsiteY198" fmla="*/ 361486 h 6888844"/>
                  <a:gd name="connsiteX199" fmla="*/ 2336941 w 6889741"/>
                  <a:gd name="connsiteY199" fmla="*/ 182690 h 6888844"/>
                  <a:gd name="connsiteX200" fmla="*/ 2420471 w 6889741"/>
                  <a:gd name="connsiteY200" fmla="*/ 154426 h 6888844"/>
                  <a:gd name="connsiteX201" fmla="*/ 3267598 w 6889741"/>
                  <a:gd name="connsiteY201" fmla="*/ 4035 h 6888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6889741" h="6888844">
                    <a:moveTo>
                      <a:pt x="3643369" y="6527359"/>
                    </a:moveTo>
                    <a:lnTo>
                      <a:pt x="4463441" y="6527359"/>
                    </a:lnTo>
                    <a:lnTo>
                      <a:pt x="4552833" y="6706144"/>
                    </a:lnTo>
                    <a:lnTo>
                      <a:pt x="4469270" y="6734418"/>
                    </a:lnTo>
                    <a:cubicBezTo>
                      <a:pt x="4199597" y="6818295"/>
                      <a:pt x="3915718" y="6869929"/>
                      <a:pt x="3622143" y="6884810"/>
                    </a:cubicBezTo>
                    <a:lnTo>
                      <a:pt x="3462630" y="6888844"/>
                    </a:lnTo>
                    <a:close/>
                    <a:moveTo>
                      <a:pt x="1914588" y="6527347"/>
                    </a:moveTo>
                    <a:lnTo>
                      <a:pt x="2017886" y="6527347"/>
                    </a:lnTo>
                    <a:lnTo>
                      <a:pt x="2050660" y="6592896"/>
                    </a:lnTo>
                    <a:close/>
                    <a:moveTo>
                      <a:pt x="4871893" y="5853603"/>
                    </a:moveTo>
                    <a:lnTo>
                      <a:pt x="5691961" y="5853603"/>
                    </a:lnTo>
                    <a:lnTo>
                      <a:pt x="5760134" y="5989948"/>
                    </a:lnTo>
                    <a:lnTo>
                      <a:pt x="5636128" y="6102652"/>
                    </a:lnTo>
                    <a:cubicBezTo>
                      <a:pt x="5380924" y="6313265"/>
                      <a:pt x="5094873" y="6487838"/>
                      <a:pt x="4785770" y="6618578"/>
                    </a:cubicBezTo>
                    <a:lnTo>
                      <a:pt x="4658252" y="6668856"/>
                    </a:lnTo>
                    <a:lnTo>
                      <a:pt x="4561259" y="6474871"/>
                    </a:lnTo>
                    <a:close/>
                    <a:moveTo>
                      <a:pt x="2426338" y="5853591"/>
                    </a:moveTo>
                    <a:lnTo>
                      <a:pt x="3246410" y="5853591"/>
                    </a:lnTo>
                    <a:lnTo>
                      <a:pt x="3557045" y="6474859"/>
                    </a:lnTo>
                    <a:lnTo>
                      <a:pt x="3351013" y="6886919"/>
                    </a:lnTo>
                    <a:lnTo>
                      <a:pt x="3267598" y="6884810"/>
                    </a:lnTo>
                    <a:cubicBezTo>
                      <a:pt x="2915308" y="6866953"/>
                      <a:pt x="2576981" y="6796172"/>
                      <a:pt x="2260408" y="6680259"/>
                    </a:cubicBezTo>
                    <a:lnTo>
                      <a:pt x="2208092" y="6659631"/>
                    </a:lnTo>
                    <a:lnTo>
                      <a:pt x="2115706" y="6474859"/>
                    </a:lnTo>
                    <a:close/>
                    <a:moveTo>
                      <a:pt x="6100417" y="5180599"/>
                    </a:moveTo>
                    <a:lnTo>
                      <a:pt x="6416768" y="5180599"/>
                    </a:lnTo>
                    <a:lnTo>
                      <a:pt x="6301411" y="5370482"/>
                    </a:lnTo>
                    <a:cubicBezTo>
                      <a:pt x="6177597" y="5553751"/>
                      <a:pt x="6036611" y="5724464"/>
                      <a:pt x="5880762" y="5880314"/>
                    </a:cubicBezTo>
                    <a:lnTo>
                      <a:pt x="5845178" y="5912654"/>
                    </a:lnTo>
                    <a:lnTo>
                      <a:pt x="5789783" y="5801865"/>
                    </a:lnTo>
                    <a:close/>
                    <a:moveTo>
                      <a:pt x="3643373" y="5180599"/>
                    </a:moveTo>
                    <a:lnTo>
                      <a:pt x="4463443" y="5180599"/>
                    </a:lnTo>
                    <a:lnTo>
                      <a:pt x="4774077" y="5801865"/>
                    </a:lnTo>
                    <a:lnTo>
                      <a:pt x="4463443" y="6423131"/>
                    </a:lnTo>
                    <a:lnTo>
                      <a:pt x="3643373" y="6423131"/>
                    </a:lnTo>
                    <a:lnTo>
                      <a:pt x="3332740" y="5801865"/>
                    </a:lnTo>
                    <a:close/>
                    <a:moveTo>
                      <a:pt x="1197814" y="5180587"/>
                    </a:moveTo>
                    <a:lnTo>
                      <a:pt x="2017886" y="5180587"/>
                    </a:lnTo>
                    <a:lnTo>
                      <a:pt x="2328518" y="5801853"/>
                    </a:lnTo>
                    <a:lnTo>
                      <a:pt x="2017886" y="6423119"/>
                    </a:lnTo>
                    <a:lnTo>
                      <a:pt x="1719886" y="6423119"/>
                    </a:lnTo>
                    <a:lnTo>
                      <a:pt x="1518810" y="6300963"/>
                    </a:lnTo>
                    <a:cubicBezTo>
                      <a:pt x="1335542" y="6177149"/>
                      <a:pt x="1164829" y="6036163"/>
                      <a:pt x="1008979" y="5880314"/>
                    </a:cubicBezTo>
                    <a:lnTo>
                      <a:pt x="905097" y="5766015"/>
                    </a:lnTo>
                    <a:close/>
                    <a:moveTo>
                      <a:pt x="4871897" y="4506843"/>
                    </a:moveTo>
                    <a:lnTo>
                      <a:pt x="5691965" y="4506843"/>
                    </a:lnTo>
                    <a:lnTo>
                      <a:pt x="6002597" y="5128109"/>
                    </a:lnTo>
                    <a:lnTo>
                      <a:pt x="5691965" y="5749375"/>
                    </a:lnTo>
                    <a:lnTo>
                      <a:pt x="4871897" y="5749375"/>
                    </a:lnTo>
                    <a:lnTo>
                      <a:pt x="4561261" y="5128109"/>
                    </a:lnTo>
                    <a:close/>
                    <a:moveTo>
                      <a:pt x="168786" y="4506831"/>
                    </a:moveTo>
                    <a:lnTo>
                      <a:pt x="789358" y="4506831"/>
                    </a:lnTo>
                    <a:lnTo>
                      <a:pt x="1099994" y="5128095"/>
                    </a:lnTo>
                    <a:lnTo>
                      <a:pt x="825062" y="5677954"/>
                    </a:lnTo>
                    <a:lnTo>
                      <a:pt x="786641" y="5635680"/>
                    </a:lnTo>
                    <a:cubicBezTo>
                      <a:pt x="576027" y="5380476"/>
                      <a:pt x="401455" y="5094425"/>
                      <a:pt x="270715" y="4785321"/>
                    </a:cubicBezTo>
                    <a:close/>
                    <a:moveTo>
                      <a:pt x="2426338" y="4506829"/>
                    </a:moveTo>
                    <a:lnTo>
                      <a:pt x="3246410" y="4506829"/>
                    </a:lnTo>
                    <a:lnTo>
                      <a:pt x="3557045" y="5128095"/>
                    </a:lnTo>
                    <a:lnTo>
                      <a:pt x="3246410" y="5749363"/>
                    </a:lnTo>
                    <a:lnTo>
                      <a:pt x="2426338" y="5749363"/>
                    </a:lnTo>
                    <a:lnTo>
                      <a:pt x="2115706" y="5128095"/>
                    </a:lnTo>
                    <a:close/>
                    <a:moveTo>
                      <a:pt x="6100419" y="3833089"/>
                    </a:moveTo>
                    <a:lnTo>
                      <a:pt x="6866393" y="3833089"/>
                    </a:lnTo>
                    <a:lnTo>
                      <a:pt x="6819753" y="4138684"/>
                    </a:lnTo>
                    <a:cubicBezTo>
                      <a:pt x="6773865" y="4362937"/>
                      <a:pt x="6706186" y="4579252"/>
                      <a:pt x="6619026" y="4785321"/>
                    </a:cubicBezTo>
                    <a:lnTo>
                      <a:pt x="6479182" y="5075621"/>
                    </a:lnTo>
                    <a:lnTo>
                      <a:pt x="6100419" y="5075621"/>
                    </a:lnTo>
                    <a:lnTo>
                      <a:pt x="5789785" y="4454355"/>
                    </a:lnTo>
                    <a:close/>
                    <a:moveTo>
                      <a:pt x="3643375" y="3833089"/>
                    </a:moveTo>
                    <a:lnTo>
                      <a:pt x="4463445" y="3833089"/>
                    </a:lnTo>
                    <a:lnTo>
                      <a:pt x="4774081" y="4454355"/>
                    </a:lnTo>
                    <a:lnTo>
                      <a:pt x="4463445" y="5075621"/>
                    </a:lnTo>
                    <a:lnTo>
                      <a:pt x="3643375" y="5075621"/>
                    </a:lnTo>
                    <a:lnTo>
                      <a:pt x="3332742" y="4454355"/>
                    </a:lnTo>
                    <a:close/>
                    <a:moveTo>
                      <a:pt x="1197814" y="3833075"/>
                    </a:moveTo>
                    <a:lnTo>
                      <a:pt x="2017886" y="3833075"/>
                    </a:lnTo>
                    <a:lnTo>
                      <a:pt x="2328518" y="4454341"/>
                    </a:lnTo>
                    <a:lnTo>
                      <a:pt x="2017886" y="5075607"/>
                    </a:lnTo>
                    <a:lnTo>
                      <a:pt x="1197814" y="5075607"/>
                    </a:lnTo>
                    <a:lnTo>
                      <a:pt x="887178" y="4454341"/>
                    </a:lnTo>
                    <a:close/>
                    <a:moveTo>
                      <a:pt x="4871899" y="3159333"/>
                    </a:moveTo>
                    <a:lnTo>
                      <a:pt x="5691967" y="3159333"/>
                    </a:lnTo>
                    <a:lnTo>
                      <a:pt x="6002601" y="3780599"/>
                    </a:lnTo>
                    <a:lnTo>
                      <a:pt x="5691967" y="4401865"/>
                    </a:lnTo>
                    <a:lnTo>
                      <a:pt x="4871899" y="4401865"/>
                    </a:lnTo>
                    <a:lnTo>
                      <a:pt x="4561263" y="3780599"/>
                    </a:lnTo>
                    <a:close/>
                    <a:moveTo>
                      <a:pt x="12681" y="3159321"/>
                    </a:moveTo>
                    <a:lnTo>
                      <a:pt x="789358" y="3159321"/>
                    </a:lnTo>
                    <a:lnTo>
                      <a:pt x="1099994" y="3780585"/>
                    </a:lnTo>
                    <a:lnTo>
                      <a:pt x="789358" y="4401851"/>
                    </a:lnTo>
                    <a:lnTo>
                      <a:pt x="137654" y="4401851"/>
                    </a:lnTo>
                    <a:lnTo>
                      <a:pt x="69987" y="4138684"/>
                    </a:lnTo>
                    <a:cubicBezTo>
                      <a:pt x="24098" y="3914431"/>
                      <a:pt x="0" y="3682241"/>
                      <a:pt x="0" y="3444422"/>
                    </a:cubicBezTo>
                    <a:cubicBezTo>
                      <a:pt x="0" y="3384968"/>
                      <a:pt x="1506" y="3325865"/>
                      <a:pt x="4482" y="3267150"/>
                    </a:cubicBezTo>
                    <a:close/>
                    <a:moveTo>
                      <a:pt x="2426338" y="3159320"/>
                    </a:moveTo>
                    <a:lnTo>
                      <a:pt x="3246410" y="3159320"/>
                    </a:lnTo>
                    <a:lnTo>
                      <a:pt x="3557045" y="3780585"/>
                    </a:lnTo>
                    <a:lnTo>
                      <a:pt x="3246410" y="4401851"/>
                    </a:lnTo>
                    <a:lnTo>
                      <a:pt x="2426338" y="4401851"/>
                    </a:lnTo>
                    <a:lnTo>
                      <a:pt x="2115706" y="3780585"/>
                    </a:lnTo>
                    <a:close/>
                    <a:moveTo>
                      <a:pt x="1197814" y="2486992"/>
                    </a:moveTo>
                    <a:lnTo>
                      <a:pt x="2017886" y="2486992"/>
                    </a:lnTo>
                    <a:lnTo>
                      <a:pt x="2328518" y="3108259"/>
                    </a:lnTo>
                    <a:lnTo>
                      <a:pt x="2017886" y="3729525"/>
                    </a:lnTo>
                    <a:lnTo>
                      <a:pt x="1197814" y="3729525"/>
                    </a:lnTo>
                    <a:lnTo>
                      <a:pt x="887178" y="3108259"/>
                    </a:lnTo>
                    <a:close/>
                    <a:moveTo>
                      <a:pt x="6100377" y="2486991"/>
                    </a:moveTo>
                    <a:lnTo>
                      <a:pt x="6752085" y="2486991"/>
                    </a:lnTo>
                    <a:lnTo>
                      <a:pt x="6819753" y="2750160"/>
                    </a:lnTo>
                    <a:cubicBezTo>
                      <a:pt x="6865642" y="2974413"/>
                      <a:pt x="6889741" y="3206603"/>
                      <a:pt x="6889741" y="3444422"/>
                    </a:cubicBezTo>
                    <a:cubicBezTo>
                      <a:pt x="6889741" y="3503877"/>
                      <a:pt x="6888235" y="3562980"/>
                      <a:pt x="6885258" y="3621695"/>
                    </a:cubicBezTo>
                    <a:lnTo>
                      <a:pt x="6877059" y="3729525"/>
                    </a:lnTo>
                    <a:lnTo>
                      <a:pt x="6100377" y="3729525"/>
                    </a:lnTo>
                    <a:lnTo>
                      <a:pt x="5789745" y="3108258"/>
                    </a:lnTo>
                    <a:close/>
                    <a:moveTo>
                      <a:pt x="3643331" y="2486991"/>
                    </a:moveTo>
                    <a:lnTo>
                      <a:pt x="4463401" y="2486991"/>
                    </a:lnTo>
                    <a:lnTo>
                      <a:pt x="4774037" y="3108258"/>
                    </a:lnTo>
                    <a:lnTo>
                      <a:pt x="4463401" y="3729525"/>
                    </a:lnTo>
                    <a:lnTo>
                      <a:pt x="3643331" y="3729525"/>
                    </a:lnTo>
                    <a:lnTo>
                      <a:pt x="3332698" y="3108258"/>
                    </a:lnTo>
                    <a:close/>
                    <a:moveTo>
                      <a:pt x="4871853" y="1813231"/>
                    </a:moveTo>
                    <a:lnTo>
                      <a:pt x="5691925" y="1813231"/>
                    </a:lnTo>
                    <a:lnTo>
                      <a:pt x="6002559" y="2434500"/>
                    </a:lnTo>
                    <a:lnTo>
                      <a:pt x="5691925" y="3055769"/>
                    </a:lnTo>
                    <a:lnTo>
                      <a:pt x="4871853" y="3055769"/>
                    </a:lnTo>
                    <a:lnTo>
                      <a:pt x="4561221" y="2434500"/>
                    </a:lnTo>
                    <a:close/>
                    <a:moveTo>
                      <a:pt x="2426338" y="1813231"/>
                    </a:moveTo>
                    <a:lnTo>
                      <a:pt x="3246410" y="1813231"/>
                    </a:lnTo>
                    <a:lnTo>
                      <a:pt x="3557045" y="2434500"/>
                    </a:lnTo>
                    <a:lnTo>
                      <a:pt x="3246410" y="3055769"/>
                    </a:lnTo>
                    <a:lnTo>
                      <a:pt x="2426338" y="3055769"/>
                    </a:lnTo>
                    <a:lnTo>
                      <a:pt x="2115706" y="2434500"/>
                    </a:lnTo>
                    <a:close/>
                    <a:moveTo>
                      <a:pt x="410555" y="1813231"/>
                    </a:moveTo>
                    <a:lnTo>
                      <a:pt x="789360" y="1813231"/>
                    </a:lnTo>
                    <a:lnTo>
                      <a:pt x="1099994" y="2434500"/>
                    </a:lnTo>
                    <a:lnTo>
                      <a:pt x="789360" y="3055769"/>
                    </a:lnTo>
                    <a:lnTo>
                      <a:pt x="23346" y="3055769"/>
                    </a:lnTo>
                    <a:lnTo>
                      <a:pt x="69987" y="2750160"/>
                    </a:lnTo>
                    <a:cubicBezTo>
                      <a:pt x="115876" y="2525908"/>
                      <a:pt x="183555" y="2309592"/>
                      <a:pt x="270715" y="2103523"/>
                    </a:cubicBezTo>
                    <a:close/>
                    <a:moveTo>
                      <a:pt x="6064675" y="1210887"/>
                    </a:moveTo>
                    <a:lnTo>
                      <a:pt x="6103100" y="1253165"/>
                    </a:lnTo>
                    <a:cubicBezTo>
                      <a:pt x="6313713" y="1508369"/>
                      <a:pt x="6488286" y="1794419"/>
                      <a:pt x="6619026" y="2103523"/>
                    </a:cubicBezTo>
                    <a:lnTo>
                      <a:pt x="6720954" y="2382011"/>
                    </a:lnTo>
                    <a:lnTo>
                      <a:pt x="6100381" y="2382011"/>
                    </a:lnTo>
                    <a:lnTo>
                      <a:pt x="5789747" y="1760744"/>
                    </a:lnTo>
                    <a:close/>
                    <a:moveTo>
                      <a:pt x="3643333" y="1139475"/>
                    </a:moveTo>
                    <a:lnTo>
                      <a:pt x="4463403" y="1139475"/>
                    </a:lnTo>
                    <a:lnTo>
                      <a:pt x="4774039" y="1760744"/>
                    </a:lnTo>
                    <a:lnTo>
                      <a:pt x="4463403" y="2382011"/>
                    </a:lnTo>
                    <a:lnTo>
                      <a:pt x="3643333" y="2382011"/>
                    </a:lnTo>
                    <a:lnTo>
                      <a:pt x="3332700" y="1760744"/>
                    </a:lnTo>
                    <a:close/>
                    <a:moveTo>
                      <a:pt x="1197814" y="1139475"/>
                    </a:moveTo>
                    <a:lnTo>
                      <a:pt x="2017886" y="1139475"/>
                    </a:lnTo>
                    <a:lnTo>
                      <a:pt x="2328518" y="1760745"/>
                    </a:lnTo>
                    <a:lnTo>
                      <a:pt x="2017886" y="2382012"/>
                    </a:lnTo>
                    <a:lnTo>
                      <a:pt x="1197814" y="2382012"/>
                    </a:lnTo>
                    <a:lnTo>
                      <a:pt x="887178" y="1760745"/>
                    </a:lnTo>
                    <a:close/>
                    <a:moveTo>
                      <a:pt x="1044586" y="976169"/>
                    </a:moveTo>
                    <a:lnTo>
                      <a:pt x="1099994" y="1086985"/>
                    </a:lnTo>
                    <a:lnTo>
                      <a:pt x="789360" y="1708252"/>
                    </a:lnTo>
                    <a:lnTo>
                      <a:pt x="472968" y="1708252"/>
                    </a:lnTo>
                    <a:lnTo>
                      <a:pt x="588330" y="1518362"/>
                    </a:lnTo>
                    <a:cubicBezTo>
                      <a:pt x="712143" y="1335094"/>
                      <a:pt x="853129" y="1164381"/>
                      <a:pt x="1008979" y="1008531"/>
                    </a:cubicBezTo>
                    <a:close/>
                    <a:moveTo>
                      <a:pt x="4871857" y="465717"/>
                    </a:moveTo>
                    <a:lnTo>
                      <a:pt x="5169841" y="465717"/>
                    </a:lnTo>
                    <a:lnTo>
                      <a:pt x="5370930" y="587882"/>
                    </a:lnTo>
                    <a:cubicBezTo>
                      <a:pt x="5554199" y="711695"/>
                      <a:pt x="5724912" y="852681"/>
                      <a:pt x="5880762" y="1008531"/>
                    </a:cubicBezTo>
                    <a:lnTo>
                      <a:pt x="5984640" y="1122826"/>
                    </a:lnTo>
                    <a:lnTo>
                      <a:pt x="5691929" y="1708252"/>
                    </a:lnTo>
                    <a:lnTo>
                      <a:pt x="4871857" y="1708252"/>
                    </a:lnTo>
                    <a:lnTo>
                      <a:pt x="4561221" y="1086985"/>
                    </a:lnTo>
                    <a:close/>
                    <a:moveTo>
                      <a:pt x="2426338" y="465717"/>
                    </a:moveTo>
                    <a:lnTo>
                      <a:pt x="3246410" y="465717"/>
                    </a:lnTo>
                    <a:lnTo>
                      <a:pt x="3557045" y="1086985"/>
                    </a:lnTo>
                    <a:lnTo>
                      <a:pt x="3246410" y="1708252"/>
                    </a:lnTo>
                    <a:lnTo>
                      <a:pt x="2426338" y="1708252"/>
                    </a:lnTo>
                    <a:lnTo>
                      <a:pt x="2115706" y="1086985"/>
                    </a:lnTo>
                    <a:close/>
                    <a:moveTo>
                      <a:pt x="4839096" y="295956"/>
                    </a:moveTo>
                    <a:lnTo>
                      <a:pt x="4975128" y="361486"/>
                    </a:lnTo>
                    <a:lnTo>
                      <a:pt x="4871861" y="361486"/>
                    </a:lnTo>
                    <a:close/>
                    <a:moveTo>
                      <a:pt x="2231519" y="219977"/>
                    </a:moveTo>
                    <a:lnTo>
                      <a:pt x="2328518" y="413976"/>
                    </a:lnTo>
                    <a:lnTo>
                      <a:pt x="2017886" y="1035244"/>
                    </a:lnTo>
                    <a:lnTo>
                      <a:pt x="1197814" y="1035244"/>
                    </a:lnTo>
                    <a:lnTo>
                      <a:pt x="1129630" y="898876"/>
                    </a:lnTo>
                    <a:lnTo>
                      <a:pt x="1253613" y="786193"/>
                    </a:lnTo>
                    <a:cubicBezTo>
                      <a:pt x="1508817" y="575579"/>
                      <a:pt x="1794867" y="401007"/>
                      <a:pt x="2103972" y="270267"/>
                    </a:cubicBezTo>
                    <a:close/>
                    <a:moveTo>
                      <a:pt x="3538729" y="1925"/>
                    </a:moveTo>
                    <a:lnTo>
                      <a:pt x="3622143" y="4035"/>
                    </a:lnTo>
                    <a:cubicBezTo>
                      <a:pt x="3974433" y="21892"/>
                      <a:pt x="4312761" y="92673"/>
                      <a:pt x="4629332" y="208586"/>
                    </a:cubicBezTo>
                    <a:lnTo>
                      <a:pt x="4681662" y="229219"/>
                    </a:lnTo>
                    <a:lnTo>
                      <a:pt x="4774041" y="413976"/>
                    </a:lnTo>
                    <a:lnTo>
                      <a:pt x="4463405" y="1035244"/>
                    </a:lnTo>
                    <a:lnTo>
                      <a:pt x="3643338" y="1035244"/>
                    </a:lnTo>
                    <a:lnTo>
                      <a:pt x="3332704" y="413976"/>
                    </a:lnTo>
                    <a:close/>
                    <a:moveTo>
                      <a:pt x="3427153" y="0"/>
                    </a:moveTo>
                    <a:lnTo>
                      <a:pt x="3246410" y="361486"/>
                    </a:lnTo>
                    <a:lnTo>
                      <a:pt x="2426338" y="361486"/>
                    </a:lnTo>
                    <a:lnTo>
                      <a:pt x="2336941" y="182690"/>
                    </a:lnTo>
                    <a:lnTo>
                      <a:pt x="2420471" y="154426"/>
                    </a:lnTo>
                    <a:cubicBezTo>
                      <a:pt x="2690144" y="70550"/>
                      <a:pt x="2974023" y="18916"/>
                      <a:pt x="3267598" y="403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454" name="グループ化 1453">
                <a:extLst>
                  <a:ext uri="{FF2B5EF4-FFF2-40B4-BE49-F238E27FC236}">
                    <a16:creationId xmlns:a16="http://schemas.microsoft.com/office/drawing/2014/main" id="{07F61E22-5437-459B-8F02-3434B8B6379D}"/>
                  </a:ext>
                </a:extLst>
              </p:cNvPr>
              <p:cNvGrpSpPr/>
              <p:nvPr/>
            </p:nvGrpSpPr>
            <p:grpSpPr>
              <a:xfrm rot="1800000">
                <a:off x="3915655" y="5303033"/>
                <a:ext cx="596860" cy="725540"/>
                <a:chOff x="2528553" y="541493"/>
                <a:chExt cx="2918662" cy="3547907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475" name="フリーフォーム: 図形 1474">
                  <a:extLst>
                    <a:ext uri="{FF2B5EF4-FFF2-40B4-BE49-F238E27FC236}">
                      <a16:creationId xmlns:a16="http://schemas.microsoft.com/office/drawing/2014/main" id="{0B8743CC-F3BC-4C82-ABA4-5DD6FF169D5D}"/>
                    </a:ext>
                  </a:extLst>
                </p:cNvPr>
                <p:cNvSpPr/>
                <p:nvPr/>
              </p:nvSpPr>
              <p:spPr>
                <a:xfrm rot="625307">
                  <a:off x="3220328" y="541493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6" name="フリーフォーム: 図形 1475">
                  <a:extLst>
                    <a:ext uri="{FF2B5EF4-FFF2-40B4-BE49-F238E27FC236}">
                      <a16:creationId xmlns:a16="http://schemas.microsoft.com/office/drawing/2014/main" id="{D9A073FC-ABC6-4FC0-851D-77A71F874DEA}"/>
                    </a:ext>
                  </a:extLst>
                </p:cNvPr>
                <p:cNvSpPr/>
                <p:nvPr/>
              </p:nvSpPr>
              <p:spPr>
                <a:xfrm rot="20974693" flipH="1">
                  <a:off x="4084232" y="541494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7" name="フリーフォーム: 図形 1476">
                  <a:extLst>
                    <a:ext uri="{FF2B5EF4-FFF2-40B4-BE49-F238E27FC236}">
                      <a16:creationId xmlns:a16="http://schemas.microsoft.com/office/drawing/2014/main" id="{964D486E-A06A-4B4F-B5E5-061771DB4821}"/>
                    </a:ext>
                  </a:extLst>
                </p:cNvPr>
                <p:cNvSpPr/>
                <p:nvPr/>
              </p:nvSpPr>
              <p:spPr>
                <a:xfrm>
                  <a:off x="3457993" y="2733060"/>
                  <a:ext cx="1050986" cy="1356340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8" name="フリーフォーム: 図形 1477">
                  <a:extLst>
                    <a:ext uri="{FF2B5EF4-FFF2-40B4-BE49-F238E27FC236}">
                      <a16:creationId xmlns:a16="http://schemas.microsoft.com/office/drawing/2014/main" id="{FEDB24DA-09FE-4446-A64D-34BBC57B36E3}"/>
                    </a:ext>
                  </a:extLst>
                </p:cNvPr>
                <p:cNvSpPr/>
                <p:nvPr/>
              </p:nvSpPr>
              <p:spPr>
                <a:xfrm>
                  <a:off x="3460685" y="2922714"/>
                  <a:ext cx="1045603" cy="400414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9" name="フリーフォーム: 図形 1478">
                  <a:extLst>
                    <a:ext uri="{FF2B5EF4-FFF2-40B4-BE49-F238E27FC236}">
                      <a16:creationId xmlns:a16="http://schemas.microsoft.com/office/drawing/2014/main" id="{9D99FFF4-97A2-4DF9-B341-24D8433C3C23}"/>
                    </a:ext>
                  </a:extLst>
                </p:cNvPr>
                <p:cNvSpPr/>
                <p:nvPr/>
              </p:nvSpPr>
              <p:spPr>
                <a:xfrm>
                  <a:off x="3481661" y="3399896"/>
                  <a:ext cx="1003651" cy="416851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0" name="フリーフォーム: 図形 1479">
                  <a:extLst>
                    <a:ext uri="{FF2B5EF4-FFF2-40B4-BE49-F238E27FC236}">
                      <a16:creationId xmlns:a16="http://schemas.microsoft.com/office/drawing/2014/main" id="{770F13C9-0BF5-493D-9511-98239D3FB613}"/>
                    </a:ext>
                  </a:extLst>
                </p:cNvPr>
                <p:cNvSpPr/>
                <p:nvPr/>
              </p:nvSpPr>
              <p:spPr>
                <a:xfrm rot="900000">
                  <a:off x="2747872" y="1030820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1" name="フリーフォーム: 図形 1480">
                  <a:extLst>
                    <a:ext uri="{FF2B5EF4-FFF2-40B4-BE49-F238E27FC236}">
                      <a16:creationId xmlns:a16="http://schemas.microsoft.com/office/drawing/2014/main" id="{8F6D525A-9962-4A60-A631-5E1AD0C91180}"/>
                    </a:ext>
                  </a:extLst>
                </p:cNvPr>
                <p:cNvSpPr/>
                <p:nvPr/>
              </p:nvSpPr>
              <p:spPr>
                <a:xfrm rot="20700000" flipH="1">
                  <a:off x="4045080" y="1030819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2" name="フリーフォーム: 図形 1481">
                  <a:extLst>
                    <a:ext uri="{FF2B5EF4-FFF2-40B4-BE49-F238E27FC236}">
                      <a16:creationId xmlns:a16="http://schemas.microsoft.com/office/drawing/2014/main" id="{FB11AF4F-DCB9-430A-BCD4-54CB51AD5139}"/>
                    </a:ext>
                  </a:extLst>
                </p:cNvPr>
                <p:cNvSpPr/>
                <p:nvPr/>
              </p:nvSpPr>
              <p:spPr>
                <a:xfrm flipV="1">
                  <a:off x="2595121" y="2234775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3" name="フリーフォーム: 図形 1482">
                  <a:extLst>
                    <a:ext uri="{FF2B5EF4-FFF2-40B4-BE49-F238E27FC236}">
                      <a16:creationId xmlns:a16="http://schemas.microsoft.com/office/drawing/2014/main" id="{68EC4F69-19AD-4E1D-9665-FA32FFA2B0E3}"/>
                    </a:ext>
                  </a:extLst>
                </p:cNvPr>
                <p:cNvSpPr/>
                <p:nvPr/>
              </p:nvSpPr>
              <p:spPr>
                <a:xfrm flipH="1" flipV="1">
                  <a:off x="4179096" y="2234775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4" name="フリーフォーム: 図形 1483">
                  <a:extLst>
                    <a:ext uri="{FF2B5EF4-FFF2-40B4-BE49-F238E27FC236}">
                      <a16:creationId xmlns:a16="http://schemas.microsoft.com/office/drawing/2014/main" id="{93DCF1EC-7514-4B28-8E8F-3E2461ACB9A7}"/>
                    </a:ext>
                  </a:extLst>
                </p:cNvPr>
                <p:cNvSpPr/>
                <p:nvPr/>
              </p:nvSpPr>
              <p:spPr>
                <a:xfrm rot="20700000" flipV="1">
                  <a:off x="2755732" y="2641089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5" name="フリーフォーム: 図形 1484">
                  <a:extLst>
                    <a:ext uri="{FF2B5EF4-FFF2-40B4-BE49-F238E27FC236}">
                      <a16:creationId xmlns:a16="http://schemas.microsoft.com/office/drawing/2014/main" id="{57DEEA70-C5A7-4B9B-A6D5-5B5F9D6BD424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4035640" y="2641089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6" name="楕円 1485">
                  <a:extLst>
                    <a:ext uri="{FF2B5EF4-FFF2-40B4-BE49-F238E27FC236}">
                      <a16:creationId xmlns:a16="http://schemas.microsoft.com/office/drawing/2014/main" id="{D5033AD4-600D-4A90-BC62-F0515BAD34D1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7" name="楕円 1486">
                  <a:extLst>
                    <a:ext uri="{FF2B5EF4-FFF2-40B4-BE49-F238E27FC236}">
                      <a16:creationId xmlns:a16="http://schemas.microsoft.com/office/drawing/2014/main" id="{9BCF4B62-0905-4FB7-B457-2E6570CB2CA4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8" name="フリーフォーム: 図形 1487">
                  <a:extLst>
                    <a:ext uri="{FF2B5EF4-FFF2-40B4-BE49-F238E27FC236}">
                      <a16:creationId xmlns:a16="http://schemas.microsoft.com/office/drawing/2014/main" id="{8F3C69A4-6A77-4920-8F4B-F8688828163E}"/>
                    </a:ext>
                  </a:extLst>
                </p:cNvPr>
                <p:cNvSpPr/>
                <p:nvPr/>
              </p:nvSpPr>
              <p:spPr>
                <a:xfrm rot="900000">
                  <a:off x="2528553" y="1726876"/>
                  <a:ext cx="1089573" cy="2088862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9" name="フリーフォーム: 図形 1488">
                  <a:extLst>
                    <a:ext uri="{FF2B5EF4-FFF2-40B4-BE49-F238E27FC236}">
                      <a16:creationId xmlns:a16="http://schemas.microsoft.com/office/drawing/2014/main" id="{BC9C43AA-E77C-420A-B9B8-B3115027F414}"/>
                    </a:ext>
                  </a:extLst>
                </p:cNvPr>
                <p:cNvSpPr/>
                <p:nvPr/>
              </p:nvSpPr>
              <p:spPr>
                <a:xfrm rot="20700000" flipH="1">
                  <a:off x="4357642" y="1726876"/>
                  <a:ext cx="1089573" cy="2088862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0" name="星: 12 pt 1489">
                  <a:extLst>
                    <a:ext uri="{FF2B5EF4-FFF2-40B4-BE49-F238E27FC236}">
                      <a16:creationId xmlns:a16="http://schemas.microsoft.com/office/drawing/2014/main" id="{56E83BA9-C1CA-4055-AAAF-0539FF180A66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1" name="楕円 1490">
                  <a:extLst>
                    <a:ext uri="{FF2B5EF4-FFF2-40B4-BE49-F238E27FC236}">
                      <a16:creationId xmlns:a16="http://schemas.microsoft.com/office/drawing/2014/main" id="{AA0DEDEB-E4DC-4083-BC6E-F2402325BB9A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492" name="楕円 1491">
                  <a:extLst>
                    <a:ext uri="{FF2B5EF4-FFF2-40B4-BE49-F238E27FC236}">
                      <a16:creationId xmlns:a16="http://schemas.microsoft.com/office/drawing/2014/main" id="{B6CFBDA6-601A-4BA0-9821-0334B6E7689F}"/>
                    </a:ext>
                  </a:extLst>
                </p:cNvPr>
                <p:cNvSpPr/>
                <p:nvPr/>
              </p:nvSpPr>
              <p:spPr>
                <a:xfrm rot="2700000">
                  <a:off x="3586124" y="1013948"/>
                  <a:ext cx="236260" cy="3359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493" name="楕円 1492">
                  <a:extLst>
                    <a:ext uri="{FF2B5EF4-FFF2-40B4-BE49-F238E27FC236}">
                      <a16:creationId xmlns:a16="http://schemas.microsoft.com/office/drawing/2014/main" id="{F0D1F1BB-EFE6-43C8-985C-8FACBA336225}"/>
                    </a:ext>
                  </a:extLst>
                </p:cNvPr>
                <p:cNvSpPr/>
                <p:nvPr/>
              </p:nvSpPr>
              <p:spPr>
                <a:xfrm rot="18900000" flipH="1">
                  <a:off x="4156332" y="1013948"/>
                  <a:ext cx="236260" cy="3359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455" name="グループ化 1454">
                <a:extLst>
                  <a:ext uri="{FF2B5EF4-FFF2-40B4-BE49-F238E27FC236}">
                    <a16:creationId xmlns:a16="http://schemas.microsoft.com/office/drawing/2014/main" id="{8333465C-212F-4D11-A652-96662B091FF5}"/>
                  </a:ext>
                </a:extLst>
              </p:cNvPr>
              <p:cNvGrpSpPr/>
              <p:nvPr/>
            </p:nvGrpSpPr>
            <p:grpSpPr>
              <a:xfrm rot="18900000">
                <a:off x="5052764" y="4384908"/>
                <a:ext cx="596860" cy="725540"/>
                <a:chOff x="2528553" y="541493"/>
                <a:chExt cx="2918662" cy="3547907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456" name="フリーフォーム: 図形 1455">
                  <a:extLst>
                    <a:ext uri="{FF2B5EF4-FFF2-40B4-BE49-F238E27FC236}">
                      <a16:creationId xmlns:a16="http://schemas.microsoft.com/office/drawing/2014/main" id="{D0858B6A-B413-47EF-8C06-4C75A0B849CC}"/>
                    </a:ext>
                  </a:extLst>
                </p:cNvPr>
                <p:cNvSpPr/>
                <p:nvPr/>
              </p:nvSpPr>
              <p:spPr>
                <a:xfrm rot="625307">
                  <a:off x="3220328" y="541493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" name="フリーフォーム: 図形 1456">
                  <a:extLst>
                    <a:ext uri="{FF2B5EF4-FFF2-40B4-BE49-F238E27FC236}">
                      <a16:creationId xmlns:a16="http://schemas.microsoft.com/office/drawing/2014/main" id="{071F680F-3DD5-4BA0-99FC-6EDC77BB0934}"/>
                    </a:ext>
                  </a:extLst>
                </p:cNvPr>
                <p:cNvSpPr/>
                <p:nvPr/>
              </p:nvSpPr>
              <p:spPr>
                <a:xfrm rot="20974693" flipH="1">
                  <a:off x="4084232" y="541494"/>
                  <a:ext cx="662413" cy="452013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" name="フリーフォーム: 図形 1457">
                  <a:extLst>
                    <a:ext uri="{FF2B5EF4-FFF2-40B4-BE49-F238E27FC236}">
                      <a16:creationId xmlns:a16="http://schemas.microsoft.com/office/drawing/2014/main" id="{1F83ECC7-07AA-4095-8262-BA31CF66E7F7}"/>
                    </a:ext>
                  </a:extLst>
                </p:cNvPr>
                <p:cNvSpPr/>
                <p:nvPr/>
              </p:nvSpPr>
              <p:spPr>
                <a:xfrm>
                  <a:off x="3457993" y="2733060"/>
                  <a:ext cx="1050986" cy="1356340"/>
                </a:xfrm>
                <a:custGeom>
                  <a:avLst/>
                  <a:gdLst>
                    <a:gd name="connsiteX0" fmla="*/ 468343 w 936686"/>
                    <a:gd name="connsiteY0" fmla="*/ 0 h 1220480"/>
                    <a:gd name="connsiteX1" fmla="*/ 799512 w 936686"/>
                    <a:gd name="connsiteY1" fmla="*/ 137174 h 1220480"/>
                    <a:gd name="connsiteX2" fmla="*/ 799512 w 936686"/>
                    <a:gd name="connsiteY2" fmla="*/ 799512 h 1220480"/>
                    <a:gd name="connsiteX3" fmla="*/ 468343 w 936686"/>
                    <a:gd name="connsiteY3" fmla="*/ 1220480 h 1220480"/>
                    <a:gd name="connsiteX4" fmla="*/ 137174 w 936686"/>
                    <a:gd name="connsiteY4" fmla="*/ 799512 h 1220480"/>
                    <a:gd name="connsiteX5" fmla="*/ 137174 w 936686"/>
                    <a:gd name="connsiteY5" fmla="*/ 137174 h 1220480"/>
                    <a:gd name="connsiteX6" fmla="*/ 468343 w 936686"/>
                    <a:gd name="connsiteY6" fmla="*/ 0 h 122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6686" h="1220480">
                      <a:moveTo>
                        <a:pt x="468343" y="0"/>
                      </a:moveTo>
                      <a:cubicBezTo>
                        <a:pt x="588203" y="0"/>
                        <a:pt x="708062" y="45725"/>
                        <a:pt x="799512" y="137174"/>
                      </a:cubicBezTo>
                      <a:cubicBezTo>
                        <a:pt x="982411" y="320074"/>
                        <a:pt x="982411" y="616612"/>
                        <a:pt x="799512" y="799512"/>
                      </a:cubicBezTo>
                      <a:cubicBezTo>
                        <a:pt x="674156" y="924868"/>
                        <a:pt x="563767" y="1065190"/>
                        <a:pt x="468343" y="1220480"/>
                      </a:cubicBezTo>
                      <a:cubicBezTo>
                        <a:pt x="372920" y="1065190"/>
                        <a:pt x="262530" y="924868"/>
                        <a:pt x="137174" y="799512"/>
                      </a:cubicBezTo>
                      <a:cubicBezTo>
                        <a:pt x="-45725" y="616612"/>
                        <a:pt x="-45725" y="320074"/>
                        <a:pt x="137174" y="137174"/>
                      </a:cubicBezTo>
                      <a:cubicBezTo>
                        <a:pt x="228624" y="45725"/>
                        <a:pt x="348484" y="0"/>
                        <a:pt x="46834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9" name="フリーフォーム: 図形 1458">
                  <a:extLst>
                    <a:ext uri="{FF2B5EF4-FFF2-40B4-BE49-F238E27FC236}">
                      <a16:creationId xmlns:a16="http://schemas.microsoft.com/office/drawing/2014/main" id="{F3413963-1DC1-43BA-94CC-D7427D194C97}"/>
                    </a:ext>
                  </a:extLst>
                </p:cNvPr>
                <p:cNvSpPr/>
                <p:nvPr/>
              </p:nvSpPr>
              <p:spPr>
                <a:xfrm>
                  <a:off x="3460685" y="2922714"/>
                  <a:ext cx="1045603" cy="400414"/>
                </a:xfrm>
                <a:custGeom>
                  <a:avLst/>
                  <a:gdLst>
                    <a:gd name="connsiteX0" fmla="*/ 120534 w 1045603"/>
                    <a:gd name="connsiteY0" fmla="*/ 0 h 400414"/>
                    <a:gd name="connsiteX1" fmla="*/ 274783 w 1045603"/>
                    <a:gd name="connsiteY1" fmla="*/ 23103 h 400414"/>
                    <a:gd name="connsiteX2" fmla="*/ 522801 w 1045603"/>
                    <a:gd name="connsiteY2" fmla="*/ 35289 h 400414"/>
                    <a:gd name="connsiteX3" fmla="*/ 770819 w 1045603"/>
                    <a:gd name="connsiteY3" fmla="*/ 23103 h 400414"/>
                    <a:gd name="connsiteX4" fmla="*/ 925068 w 1045603"/>
                    <a:gd name="connsiteY4" fmla="*/ 0 h 400414"/>
                    <a:gd name="connsiteX5" fmla="*/ 961718 w 1045603"/>
                    <a:gd name="connsiteY5" fmla="*/ 44439 h 400414"/>
                    <a:gd name="connsiteX6" fmla="*/ 1038675 w 1045603"/>
                    <a:gd name="connsiteY6" fmla="*/ 231415 h 400414"/>
                    <a:gd name="connsiteX7" fmla="*/ 1045603 w 1045603"/>
                    <a:gd name="connsiteY7" fmla="*/ 303009 h 400414"/>
                    <a:gd name="connsiteX8" fmla="*/ 1039410 w 1045603"/>
                    <a:gd name="connsiteY8" fmla="*/ 306064 h 400414"/>
                    <a:gd name="connsiteX9" fmla="*/ 522801 w 1045603"/>
                    <a:gd name="connsiteY9" fmla="*/ 400414 h 400414"/>
                    <a:gd name="connsiteX10" fmla="*/ 6192 w 1045603"/>
                    <a:gd name="connsiteY10" fmla="*/ 306064 h 400414"/>
                    <a:gd name="connsiteX11" fmla="*/ 0 w 1045603"/>
                    <a:gd name="connsiteY11" fmla="*/ 303009 h 400414"/>
                    <a:gd name="connsiteX12" fmla="*/ 6928 w 1045603"/>
                    <a:gd name="connsiteY12" fmla="*/ 231415 h 400414"/>
                    <a:gd name="connsiteX13" fmla="*/ 83884 w 1045603"/>
                    <a:gd name="connsiteY13" fmla="*/ 44439 h 400414"/>
                    <a:gd name="connsiteX14" fmla="*/ 120534 w 1045603"/>
                    <a:gd name="connsiteY14" fmla="*/ 0 h 40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45603" h="400414">
                      <a:moveTo>
                        <a:pt x="120534" y="0"/>
                      </a:moveTo>
                      <a:lnTo>
                        <a:pt x="274783" y="23103"/>
                      </a:lnTo>
                      <a:cubicBezTo>
                        <a:pt x="356350" y="31174"/>
                        <a:pt x="439285" y="35289"/>
                        <a:pt x="522801" y="35289"/>
                      </a:cubicBezTo>
                      <a:cubicBezTo>
                        <a:pt x="606318" y="35289"/>
                        <a:pt x="689252" y="31174"/>
                        <a:pt x="770819" y="23103"/>
                      </a:cubicBezTo>
                      <a:lnTo>
                        <a:pt x="925068" y="0"/>
                      </a:lnTo>
                      <a:lnTo>
                        <a:pt x="961718" y="44439"/>
                      </a:lnTo>
                      <a:cubicBezTo>
                        <a:pt x="1000197" y="102160"/>
                        <a:pt x="1025849" y="165801"/>
                        <a:pt x="1038675" y="231415"/>
                      </a:cubicBezTo>
                      <a:lnTo>
                        <a:pt x="1045603" y="303009"/>
                      </a:lnTo>
                      <a:lnTo>
                        <a:pt x="1039410" y="306064"/>
                      </a:lnTo>
                      <a:cubicBezTo>
                        <a:pt x="891941" y="365632"/>
                        <a:pt x="714165" y="400414"/>
                        <a:pt x="522801" y="400414"/>
                      </a:cubicBezTo>
                      <a:cubicBezTo>
                        <a:pt x="331438" y="400414"/>
                        <a:pt x="153661" y="365632"/>
                        <a:pt x="6192" y="306064"/>
                      </a:cubicBezTo>
                      <a:lnTo>
                        <a:pt x="0" y="303009"/>
                      </a:lnTo>
                      <a:lnTo>
                        <a:pt x="6928" y="231415"/>
                      </a:lnTo>
                      <a:cubicBezTo>
                        <a:pt x="19754" y="165801"/>
                        <a:pt x="45406" y="102160"/>
                        <a:pt x="83884" y="44439"/>
                      </a:cubicBezTo>
                      <a:lnTo>
                        <a:pt x="120534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0" name="フリーフォーム: 図形 1459">
                  <a:extLst>
                    <a:ext uri="{FF2B5EF4-FFF2-40B4-BE49-F238E27FC236}">
                      <a16:creationId xmlns:a16="http://schemas.microsoft.com/office/drawing/2014/main" id="{3A346DA0-C941-493A-8A26-A65C3FB90006}"/>
                    </a:ext>
                  </a:extLst>
                </p:cNvPr>
                <p:cNvSpPr/>
                <p:nvPr/>
              </p:nvSpPr>
              <p:spPr>
                <a:xfrm>
                  <a:off x="3481661" y="3399896"/>
                  <a:ext cx="1003651" cy="416851"/>
                </a:xfrm>
                <a:custGeom>
                  <a:avLst/>
                  <a:gdLst>
                    <a:gd name="connsiteX0" fmla="*/ 1003651 w 1003651"/>
                    <a:gd name="connsiteY0" fmla="*/ 0 h 416851"/>
                    <a:gd name="connsiteX1" fmla="*/ 988840 w 1003651"/>
                    <a:gd name="connsiteY1" fmla="*/ 49499 h 416851"/>
                    <a:gd name="connsiteX2" fmla="*/ 873405 w 1003651"/>
                    <a:gd name="connsiteY2" fmla="*/ 221676 h 416851"/>
                    <a:gd name="connsiteX3" fmla="*/ 712709 w 1003651"/>
                    <a:gd name="connsiteY3" fmla="*/ 401049 h 416851"/>
                    <a:gd name="connsiteX4" fmla="*/ 688040 w 1003651"/>
                    <a:gd name="connsiteY4" fmla="*/ 405627 h 416851"/>
                    <a:gd name="connsiteX5" fmla="*/ 501825 w 1003651"/>
                    <a:gd name="connsiteY5" fmla="*/ 416851 h 416851"/>
                    <a:gd name="connsiteX6" fmla="*/ 315610 w 1003651"/>
                    <a:gd name="connsiteY6" fmla="*/ 405627 h 416851"/>
                    <a:gd name="connsiteX7" fmla="*/ 290943 w 1003651"/>
                    <a:gd name="connsiteY7" fmla="*/ 401049 h 416851"/>
                    <a:gd name="connsiteX8" fmla="*/ 130245 w 1003651"/>
                    <a:gd name="connsiteY8" fmla="*/ 221676 h 416851"/>
                    <a:gd name="connsiteX9" fmla="*/ 14810 w 1003651"/>
                    <a:gd name="connsiteY9" fmla="*/ 49499 h 416851"/>
                    <a:gd name="connsiteX10" fmla="*/ 0 w 1003651"/>
                    <a:gd name="connsiteY10" fmla="*/ 0 h 416851"/>
                    <a:gd name="connsiteX11" fmla="*/ 13996 w 1003651"/>
                    <a:gd name="connsiteY11" fmla="*/ 3621 h 416851"/>
                    <a:gd name="connsiteX12" fmla="*/ 501825 w 1003651"/>
                    <a:gd name="connsiteY12" fmla="*/ 51726 h 416851"/>
                    <a:gd name="connsiteX13" fmla="*/ 989654 w 1003651"/>
                    <a:gd name="connsiteY13" fmla="*/ 3621 h 416851"/>
                    <a:gd name="connsiteX14" fmla="*/ 1003651 w 1003651"/>
                    <a:gd name="connsiteY14" fmla="*/ 0 h 41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3651" h="416851">
                      <a:moveTo>
                        <a:pt x="1003651" y="0"/>
                      </a:moveTo>
                      <a:lnTo>
                        <a:pt x="988840" y="49499"/>
                      </a:lnTo>
                      <a:cubicBezTo>
                        <a:pt x="963188" y="112153"/>
                        <a:pt x="924710" y="170861"/>
                        <a:pt x="873405" y="221676"/>
                      </a:cubicBezTo>
                      <a:lnTo>
                        <a:pt x="712709" y="401049"/>
                      </a:lnTo>
                      <a:lnTo>
                        <a:pt x="688040" y="405627"/>
                      </a:lnTo>
                      <a:cubicBezTo>
                        <a:pt x="627891" y="412986"/>
                        <a:pt x="565613" y="416851"/>
                        <a:pt x="501825" y="416851"/>
                      </a:cubicBezTo>
                      <a:cubicBezTo>
                        <a:pt x="438037" y="416851"/>
                        <a:pt x="375759" y="412986"/>
                        <a:pt x="315610" y="405627"/>
                      </a:cubicBezTo>
                      <a:lnTo>
                        <a:pt x="290943" y="401049"/>
                      </a:lnTo>
                      <a:lnTo>
                        <a:pt x="130245" y="221676"/>
                      </a:lnTo>
                      <a:cubicBezTo>
                        <a:pt x="78941" y="170861"/>
                        <a:pt x="40463" y="112153"/>
                        <a:pt x="14810" y="49499"/>
                      </a:cubicBezTo>
                      <a:lnTo>
                        <a:pt x="0" y="0"/>
                      </a:lnTo>
                      <a:lnTo>
                        <a:pt x="13996" y="3621"/>
                      </a:lnTo>
                      <a:cubicBezTo>
                        <a:pt x="170088" y="35266"/>
                        <a:pt x="334792" y="51726"/>
                        <a:pt x="501825" y="51726"/>
                      </a:cubicBezTo>
                      <a:cubicBezTo>
                        <a:pt x="668858" y="51726"/>
                        <a:pt x="833562" y="35266"/>
                        <a:pt x="989654" y="3621"/>
                      </a:cubicBezTo>
                      <a:lnTo>
                        <a:pt x="1003651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1" name="フリーフォーム: 図形 1460">
                  <a:extLst>
                    <a:ext uri="{FF2B5EF4-FFF2-40B4-BE49-F238E27FC236}">
                      <a16:creationId xmlns:a16="http://schemas.microsoft.com/office/drawing/2014/main" id="{FFFE7743-F085-419E-B076-27EF3DC4AE44}"/>
                    </a:ext>
                  </a:extLst>
                </p:cNvPr>
                <p:cNvSpPr/>
                <p:nvPr/>
              </p:nvSpPr>
              <p:spPr>
                <a:xfrm rot="900000">
                  <a:off x="2747872" y="1030820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2" name="フリーフォーム: 図形 1461">
                  <a:extLst>
                    <a:ext uri="{FF2B5EF4-FFF2-40B4-BE49-F238E27FC236}">
                      <a16:creationId xmlns:a16="http://schemas.microsoft.com/office/drawing/2014/main" id="{1E4BFEEA-408A-4551-9D59-DF4ECBF95CDC}"/>
                    </a:ext>
                  </a:extLst>
                </p:cNvPr>
                <p:cNvSpPr/>
                <p:nvPr/>
              </p:nvSpPr>
              <p:spPr>
                <a:xfrm rot="20700000" flipH="1">
                  <a:off x="4045080" y="1030819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3" name="フリーフォーム: 図形 1462">
                  <a:extLst>
                    <a:ext uri="{FF2B5EF4-FFF2-40B4-BE49-F238E27FC236}">
                      <a16:creationId xmlns:a16="http://schemas.microsoft.com/office/drawing/2014/main" id="{458E75C3-8491-4DEF-8C4F-02F517AE3A74}"/>
                    </a:ext>
                  </a:extLst>
                </p:cNvPr>
                <p:cNvSpPr/>
                <p:nvPr/>
              </p:nvSpPr>
              <p:spPr>
                <a:xfrm flipV="1">
                  <a:off x="2595121" y="2234775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4" name="フリーフォーム: 図形 1463">
                  <a:extLst>
                    <a:ext uri="{FF2B5EF4-FFF2-40B4-BE49-F238E27FC236}">
                      <a16:creationId xmlns:a16="http://schemas.microsoft.com/office/drawing/2014/main" id="{42C5234B-0B82-40CE-BF87-6A3DC348F447}"/>
                    </a:ext>
                  </a:extLst>
                </p:cNvPr>
                <p:cNvSpPr/>
                <p:nvPr/>
              </p:nvSpPr>
              <p:spPr>
                <a:xfrm flipH="1" flipV="1">
                  <a:off x="4179096" y="2234775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5" name="フリーフォーム: 図形 1464">
                  <a:extLst>
                    <a:ext uri="{FF2B5EF4-FFF2-40B4-BE49-F238E27FC236}">
                      <a16:creationId xmlns:a16="http://schemas.microsoft.com/office/drawing/2014/main" id="{B4A04AFE-EF10-456D-963D-9E3DE6C8E0C9}"/>
                    </a:ext>
                  </a:extLst>
                </p:cNvPr>
                <p:cNvSpPr/>
                <p:nvPr/>
              </p:nvSpPr>
              <p:spPr>
                <a:xfrm rot="20700000" flipV="1">
                  <a:off x="2755732" y="2641089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6" name="フリーフォーム: 図形 1465">
                  <a:extLst>
                    <a:ext uri="{FF2B5EF4-FFF2-40B4-BE49-F238E27FC236}">
                      <a16:creationId xmlns:a16="http://schemas.microsoft.com/office/drawing/2014/main" id="{4F241D70-5F05-44D1-8FE7-9CBD91A04466}"/>
                    </a:ext>
                  </a:extLst>
                </p:cNvPr>
                <p:cNvSpPr/>
                <p:nvPr/>
              </p:nvSpPr>
              <p:spPr>
                <a:xfrm rot="900000" flipH="1" flipV="1">
                  <a:off x="4035640" y="2641089"/>
                  <a:ext cx="1174023" cy="935456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7" name="楕円 1466">
                  <a:extLst>
                    <a:ext uri="{FF2B5EF4-FFF2-40B4-BE49-F238E27FC236}">
                      <a16:creationId xmlns:a16="http://schemas.microsoft.com/office/drawing/2014/main" id="{A9C3E72E-4398-4A8E-BF21-8DE71DCB7BE9}"/>
                    </a:ext>
                  </a:extLst>
                </p:cNvPr>
                <p:cNvSpPr/>
                <p:nvPr/>
              </p:nvSpPr>
              <p:spPr>
                <a:xfrm>
                  <a:off x="3572294" y="1795893"/>
                  <a:ext cx="822384" cy="90661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8" name="楕円 1467">
                  <a:extLst>
                    <a:ext uri="{FF2B5EF4-FFF2-40B4-BE49-F238E27FC236}">
                      <a16:creationId xmlns:a16="http://schemas.microsoft.com/office/drawing/2014/main" id="{B1CADB1F-9BEA-4F2B-BE80-03ECECB9C5D5}"/>
                    </a:ext>
                  </a:extLst>
                </p:cNvPr>
                <p:cNvSpPr/>
                <p:nvPr/>
              </p:nvSpPr>
              <p:spPr>
                <a:xfrm>
                  <a:off x="3769144" y="2544432"/>
                  <a:ext cx="428684" cy="32517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9" name="フリーフォーム: 図形 1468">
                  <a:extLst>
                    <a:ext uri="{FF2B5EF4-FFF2-40B4-BE49-F238E27FC236}">
                      <a16:creationId xmlns:a16="http://schemas.microsoft.com/office/drawing/2014/main" id="{AA8F8C8C-C772-4CF8-A5E5-2B11342FAEF0}"/>
                    </a:ext>
                  </a:extLst>
                </p:cNvPr>
                <p:cNvSpPr/>
                <p:nvPr/>
              </p:nvSpPr>
              <p:spPr>
                <a:xfrm rot="900000">
                  <a:off x="2528553" y="1726876"/>
                  <a:ext cx="1089573" cy="2088862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0" name="フリーフォーム: 図形 1469">
                  <a:extLst>
                    <a:ext uri="{FF2B5EF4-FFF2-40B4-BE49-F238E27FC236}">
                      <a16:creationId xmlns:a16="http://schemas.microsoft.com/office/drawing/2014/main" id="{D3495ACE-C937-4304-B5D0-17573B61A28E}"/>
                    </a:ext>
                  </a:extLst>
                </p:cNvPr>
                <p:cNvSpPr/>
                <p:nvPr/>
              </p:nvSpPr>
              <p:spPr>
                <a:xfrm rot="20700000" flipH="1">
                  <a:off x="4357642" y="1726876"/>
                  <a:ext cx="1089573" cy="2088862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1" name="星: 12 pt 1470">
                  <a:extLst>
                    <a:ext uri="{FF2B5EF4-FFF2-40B4-BE49-F238E27FC236}">
                      <a16:creationId xmlns:a16="http://schemas.microsoft.com/office/drawing/2014/main" id="{DBE71BD9-7CC2-4D41-B00C-0517589A6940}"/>
                    </a:ext>
                  </a:extLst>
                </p:cNvPr>
                <p:cNvSpPr/>
                <p:nvPr/>
              </p:nvSpPr>
              <p:spPr>
                <a:xfrm>
                  <a:off x="3560408" y="1606243"/>
                  <a:ext cx="866812" cy="480308"/>
                </a:xfrm>
                <a:prstGeom prst="star12">
                  <a:avLst>
                    <a:gd name="adj" fmla="val 44079"/>
                  </a:avLst>
                </a:prstGeom>
                <a:solidFill>
                  <a:schemeClr val="accent4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2" name="楕円 1471">
                  <a:extLst>
                    <a:ext uri="{FF2B5EF4-FFF2-40B4-BE49-F238E27FC236}">
                      <a16:creationId xmlns:a16="http://schemas.microsoft.com/office/drawing/2014/main" id="{D7EE37B0-4AC8-4B9B-A0B6-93A6D4E8D533}"/>
                    </a:ext>
                  </a:extLst>
                </p:cNvPr>
                <p:cNvSpPr/>
                <p:nvPr/>
              </p:nvSpPr>
              <p:spPr>
                <a:xfrm>
                  <a:off x="3496094" y="965600"/>
                  <a:ext cx="974785" cy="974785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473" name="楕円 1472">
                  <a:extLst>
                    <a:ext uri="{FF2B5EF4-FFF2-40B4-BE49-F238E27FC236}">
                      <a16:creationId xmlns:a16="http://schemas.microsoft.com/office/drawing/2014/main" id="{E8FE4F70-FE16-445D-9B15-FD452248FA70}"/>
                    </a:ext>
                  </a:extLst>
                </p:cNvPr>
                <p:cNvSpPr/>
                <p:nvPr/>
              </p:nvSpPr>
              <p:spPr>
                <a:xfrm rot="2700000">
                  <a:off x="3586124" y="1013948"/>
                  <a:ext cx="236260" cy="3359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474" name="楕円 1473">
                  <a:extLst>
                    <a:ext uri="{FF2B5EF4-FFF2-40B4-BE49-F238E27FC236}">
                      <a16:creationId xmlns:a16="http://schemas.microsoft.com/office/drawing/2014/main" id="{B39627B8-F802-4BBB-9826-D9C82E7510E8}"/>
                    </a:ext>
                  </a:extLst>
                </p:cNvPr>
                <p:cNvSpPr/>
                <p:nvPr/>
              </p:nvSpPr>
              <p:spPr>
                <a:xfrm rot="18900000" flipH="1">
                  <a:off x="4156332" y="1013948"/>
                  <a:ext cx="236260" cy="3359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</p:grpSp>
      <p:grpSp>
        <p:nvGrpSpPr>
          <p:cNvPr id="1494" name="グループ化 1493">
            <a:extLst>
              <a:ext uri="{FF2B5EF4-FFF2-40B4-BE49-F238E27FC236}">
                <a16:creationId xmlns:a16="http://schemas.microsoft.com/office/drawing/2014/main" id="{2FCD8243-B980-4349-9B0C-606C59CDB7B5}"/>
              </a:ext>
            </a:extLst>
          </p:cNvPr>
          <p:cNvGrpSpPr/>
          <p:nvPr/>
        </p:nvGrpSpPr>
        <p:grpSpPr>
          <a:xfrm>
            <a:off x="6605269" y="3786627"/>
            <a:ext cx="2648634" cy="2648632"/>
            <a:chOff x="6253475" y="3786627"/>
            <a:chExt cx="2648634" cy="2648632"/>
          </a:xfrm>
        </p:grpSpPr>
        <p:sp>
          <p:nvSpPr>
            <p:cNvPr id="1495" name="楕円 1494">
              <a:extLst>
                <a:ext uri="{FF2B5EF4-FFF2-40B4-BE49-F238E27FC236}">
                  <a16:creationId xmlns:a16="http://schemas.microsoft.com/office/drawing/2014/main" id="{8F8D9C9F-4522-4589-B833-8CC3D1458665}"/>
                </a:ext>
              </a:extLst>
            </p:cNvPr>
            <p:cNvSpPr/>
            <p:nvPr/>
          </p:nvSpPr>
          <p:spPr>
            <a:xfrm>
              <a:off x="6253475" y="3786627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: 図形 1495">
              <a:extLst>
                <a:ext uri="{FF2B5EF4-FFF2-40B4-BE49-F238E27FC236}">
                  <a16:creationId xmlns:a16="http://schemas.microsoft.com/office/drawing/2014/main" id="{FFF81977-2D7C-4D9C-BD93-0BB973457145}"/>
                </a:ext>
              </a:extLst>
            </p:cNvPr>
            <p:cNvSpPr/>
            <p:nvPr/>
          </p:nvSpPr>
          <p:spPr>
            <a:xfrm>
              <a:off x="6337391" y="3870542"/>
              <a:ext cx="2480803" cy="2480803"/>
            </a:xfrm>
            <a:custGeom>
              <a:avLst/>
              <a:gdLst>
                <a:gd name="connsiteX0" fmla="*/ 2421706 w 4446407"/>
                <a:gd name="connsiteY0" fmla="*/ 3959380 h 4446407"/>
                <a:gd name="connsiteX1" fmla="*/ 3241776 w 4446407"/>
                <a:gd name="connsiteY1" fmla="*/ 3959380 h 4446407"/>
                <a:gd name="connsiteX2" fmla="*/ 3335233 w 4446407"/>
                <a:gd name="connsiteY2" fmla="*/ 4146294 h 4446407"/>
                <a:gd name="connsiteX3" fmla="*/ 3282915 w 4446407"/>
                <a:gd name="connsiteY3" fmla="*/ 4178079 h 4446407"/>
                <a:gd name="connsiteX4" fmla="*/ 2223204 w 4446407"/>
                <a:gd name="connsiteY4" fmla="*/ 4446407 h 4446407"/>
                <a:gd name="connsiteX5" fmla="*/ 2179301 w 4446407"/>
                <a:gd name="connsiteY5" fmla="*/ 4444190 h 4446407"/>
                <a:gd name="connsiteX6" fmla="*/ 3650230 w 4446407"/>
                <a:gd name="connsiteY6" fmla="*/ 3285624 h 4446407"/>
                <a:gd name="connsiteX7" fmla="*/ 4176432 w 4446407"/>
                <a:gd name="connsiteY7" fmla="*/ 3285624 h 4446407"/>
                <a:gd name="connsiteX8" fmla="*/ 4066719 w 4446407"/>
                <a:gd name="connsiteY8" fmla="*/ 3466217 h 4446407"/>
                <a:gd name="connsiteX9" fmla="*/ 3466218 w 4446407"/>
                <a:gd name="connsiteY9" fmla="*/ 4066719 h 4446407"/>
                <a:gd name="connsiteX10" fmla="*/ 3430392 w 4446407"/>
                <a:gd name="connsiteY10" fmla="*/ 4088484 h 4446407"/>
                <a:gd name="connsiteX11" fmla="*/ 3339594 w 4446407"/>
                <a:gd name="connsiteY11" fmla="*/ 3906890 h 4446407"/>
                <a:gd name="connsiteX12" fmla="*/ 1204671 w 4446407"/>
                <a:gd name="connsiteY12" fmla="*/ 3285610 h 4446407"/>
                <a:gd name="connsiteX13" fmla="*/ 2024743 w 4446407"/>
                <a:gd name="connsiteY13" fmla="*/ 3285610 h 4446407"/>
                <a:gd name="connsiteX14" fmla="*/ 2335378 w 4446407"/>
                <a:gd name="connsiteY14" fmla="*/ 3906876 h 4446407"/>
                <a:gd name="connsiteX15" fmla="*/ 2069492 w 4446407"/>
                <a:gd name="connsiteY15" fmla="*/ 4438645 h 4446407"/>
                <a:gd name="connsiteX16" fmla="*/ 1995894 w 4446407"/>
                <a:gd name="connsiteY16" fmla="*/ 4434929 h 4446407"/>
                <a:gd name="connsiteX17" fmla="*/ 980189 w 4446407"/>
                <a:gd name="connsiteY17" fmla="*/ 4066719 h 4446407"/>
                <a:gd name="connsiteX18" fmla="*/ 970240 w 4446407"/>
                <a:gd name="connsiteY18" fmla="*/ 4059279 h 4446407"/>
                <a:gd name="connsiteX19" fmla="*/ 894039 w 4446407"/>
                <a:gd name="connsiteY19" fmla="*/ 3906876 h 4446407"/>
                <a:gd name="connsiteX20" fmla="*/ 2421708 w 4446407"/>
                <a:gd name="connsiteY20" fmla="*/ 2611870 h 4446407"/>
                <a:gd name="connsiteX21" fmla="*/ 3241778 w 4446407"/>
                <a:gd name="connsiteY21" fmla="*/ 2611870 h 4446407"/>
                <a:gd name="connsiteX22" fmla="*/ 3552414 w 4446407"/>
                <a:gd name="connsiteY22" fmla="*/ 3233136 h 4446407"/>
                <a:gd name="connsiteX23" fmla="*/ 3241778 w 4446407"/>
                <a:gd name="connsiteY23" fmla="*/ 3854402 h 4446407"/>
                <a:gd name="connsiteX24" fmla="*/ 2421708 w 4446407"/>
                <a:gd name="connsiteY24" fmla="*/ 3854402 h 4446407"/>
                <a:gd name="connsiteX25" fmla="*/ 2111075 w 4446407"/>
                <a:gd name="connsiteY25" fmla="*/ 3233136 h 4446407"/>
                <a:gd name="connsiteX26" fmla="*/ 36102 w 4446407"/>
                <a:gd name="connsiteY26" fmla="*/ 2611856 h 4446407"/>
                <a:gd name="connsiteX27" fmla="*/ 796219 w 4446407"/>
                <a:gd name="connsiteY27" fmla="*/ 2611856 h 4446407"/>
                <a:gd name="connsiteX28" fmla="*/ 1106851 w 4446407"/>
                <a:gd name="connsiteY28" fmla="*/ 3233122 h 4446407"/>
                <a:gd name="connsiteX29" fmla="*/ 796219 w 4446407"/>
                <a:gd name="connsiteY29" fmla="*/ 3854388 h 4446407"/>
                <a:gd name="connsiteX30" fmla="*/ 716234 w 4446407"/>
                <a:gd name="connsiteY30" fmla="*/ 3854388 h 4446407"/>
                <a:gd name="connsiteX31" fmla="*/ 651161 w 4446407"/>
                <a:gd name="connsiteY31" fmla="*/ 3795246 h 4446407"/>
                <a:gd name="connsiteX32" fmla="*/ 45168 w 4446407"/>
                <a:gd name="connsiteY32" fmla="*/ 2671256 h 4446407"/>
                <a:gd name="connsiteX33" fmla="*/ 3650232 w 4446407"/>
                <a:gd name="connsiteY33" fmla="*/ 1938114 h 4446407"/>
                <a:gd name="connsiteX34" fmla="*/ 4426111 w 4446407"/>
                <a:gd name="connsiteY34" fmla="*/ 1938114 h 4446407"/>
                <a:gd name="connsiteX35" fmla="*/ 4434929 w 4446407"/>
                <a:gd name="connsiteY35" fmla="*/ 1995894 h 4446407"/>
                <a:gd name="connsiteX36" fmla="*/ 4446407 w 4446407"/>
                <a:gd name="connsiteY36" fmla="*/ 2223203 h 4446407"/>
                <a:gd name="connsiteX37" fmla="*/ 4271697 w 4446407"/>
                <a:gd name="connsiteY37" fmla="*/ 3088574 h 4446407"/>
                <a:gd name="connsiteX38" fmla="*/ 4227344 w 4446407"/>
                <a:gd name="connsiteY38" fmla="*/ 3180646 h 4446407"/>
                <a:gd name="connsiteX39" fmla="*/ 3650232 w 4446407"/>
                <a:gd name="connsiteY39" fmla="*/ 3180646 h 4446407"/>
                <a:gd name="connsiteX40" fmla="*/ 3339596 w 4446407"/>
                <a:gd name="connsiteY40" fmla="*/ 2559380 h 4446407"/>
                <a:gd name="connsiteX41" fmla="*/ 1204671 w 4446407"/>
                <a:gd name="connsiteY41" fmla="*/ 1938101 h 4446407"/>
                <a:gd name="connsiteX42" fmla="*/ 2024743 w 4446407"/>
                <a:gd name="connsiteY42" fmla="*/ 1938101 h 4446407"/>
                <a:gd name="connsiteX43" fmla="*/ 2335378 w 4446407"/>
                <a:gd name="connsiteY43" fmla="*/ 2559366 h 4446407"/>
                <a:gd name="connsiteX44" fmla="*/ 2024743 w 4446407"/>
                <a:gd name="connsiteY44" fmla="*/ 3180632 h 4446407"/>
                <a:gd name="connsiteX45" fmla="*/ 1204671 w 4446407"/>
                <a:gd name="connsiteY45" fmla="*/ 3180632 h 4446407"/>
                <a:gd name="connsiteX46" fmla="*/ 894039 w 4446407"/>
                <a:gd name="connsiteY46" fmla="*/ 2559366 h 4446407"/>
                <a:gd name="connsiteX47" fmla="*/ 219058 w 4446407"/>
                <a:gd name="connsiteY47" fmla="*/ 1265773 h 4446407"/>
                <a:gd name="connsiteX48" fmla="*/ 796219 w 4446407"/>
                <a:gd name="connsiteY48" fmla="*/ 1265773 h 4446407"/>
                <a:gd name="connsiteX49" fmla="*/ 1106851 w 4446407"/>
                <a:gd name="connsiteY49" fmla="*/ 1887040 h 4446407"/>
                <a:gd name="connsiteX50" fmla="*/ 796219 w 4446407"/>
                <a:gd name="connsiteY50" fmla="*/ 2508306 h 4446407"/>
                <a:gd name="connsiteX51" fmla="*/ 20298 w 4446407"/>
                <a:gd name="connsiteY51" fmla="*/ 2508306 h 4446407"/>
                <a:gd name="connsiteX52" fmla="*/ 11478 w 4446407"/>
                <a:gd name="connsiteY52" fmla="*/ 2450513 h 4446407"/>
                <a:gd name="connsiteX53" fmla="*/ 0 w 4446407"/>
                <a:gd name="connsiteY53" fmla="*/ 2223203 h 4446407"/>
                <a:gd name="connsiteX54" fmla="*/ 174710 w 4446407"/>
                <a:gd name="connsiteY54" fmla="*/ 1357832 h 4446407"/>
                <a:gd name="connsiteX55" fmla="*/ 2421664 w 4446407"/>
                <a:gd name="connsiteY55" fmla="*/ 1265772 h 4446407"/>
                <a:gd name="connsiteX56" fmla="*/ 3241734 w 4446407"/>
                <a:gd name="connsiteY56" fmla="*/ 1265772 h 4446407"/>
                <a:gd name="connsiteX57" fmla="*/ 3552370 w 4446407"/>
                <a:gd name="connsiteY57" fmla="*/ 1887039 h 4446407"/>
                <a:gd name="connsiteX58" fmla="*/ 3241734 w 4446407"/>
                <a:gd name="connsiteY58" fmla="*/ 2508306 h 4446407"/>
                <a:gd name="connsiteX59" fmla="*/ 2421664 w 4446407"/>
                <a:gd name="connsiteY59" fmla="*/ 2508306 h 4446407"/>
                <a:gd name="connsiteX60" fmla="*/ 2111031 w 4446407"/>
                <a:gd name="connsiteY60" fmla="*/ 1887039 h 4446407"/>
                <a:gd name="connsiteX61" fmla="*/ 3650186 w 4446407"/>
                <a:gd name="connsiteY61" fmla="*/ 592012 h 4446407"/>
                <a:gd name="connsiteX62" fmla="*/ 3730166 w 4446407"/>
                <a:gd name="connsiteY62" fmla="*/ 592012 h 4446407"/>
                <a:gd name="connsiteX63" fmla="*/ 3795246 w 4446407"/>
                <a:gd name="connsiteY63" fmla="*/ 651161 h 4446407"/>
                <a:gd name="connsiteX64" fmla="*/ 4401239 w 4446407"/>
                <a:gd name="connsiteY64" fmla="*/ 1775150 h 4446407"/>
                <a:gd name="connsiteX65" fmla="*/ 4410305 w 4446407"/>
                <a:gd name="connsiteY65" fmla="*/ 1834550 h 4446407"/>
                <a:gd name="connsiteX66" fmla="*/ 3650186 w 4446407"/>
                <a:gd name="connsiteY66" fmla="*/ 1834550 h 4446407"/>
                <a:gd name="connsiteX67" fmla="*/ 3339554 w 4446407"/>
                <a:gd name="connsiteY67" fmla="*/ 1213281 h 4446407"/>
                <a:gd name="connsiteX68" fmla="*/ 1204671 w 4446407"/>
                <a:gd name="connsiteY68" fmla="*/ 592012 h 4446407"/>
                <a:gd name="connsiteX69" fmla="*/ 2024743 w 4446407"/>
                <a:gd name="connsiteY69" fmla="*/ 592012 h 4446407"/>
                <a:gd name="connsiteX70" fmla="*/ 2335378 w 4446407"/>
                <a:gd name="connsiteY70" fmla="*/ 1213281 h 4446407"/>
                <a:gd name="connsiteX71" fmla="*/ 2024743 w 4446407"/>
                <a:gd name="connsiteY71" fmla="*/ 1834550 h 4446407"/>
                <a:gd name="connsiteX72" fmla="*/ 1204671 w 4446407"/>
                <a:gd name="connsiteY72" fmla="*/ 1834550 h 4446407"/>
                <a:gd name="connsiteX73" fmla="*/ 894039 w 4446407"/>
                <a:gd name="connsiteY73" fmla="*/ 1213281 h 4446407"/>
                <a:gd name="connsiteX74" fmla="*/ 1016042 w 4446407"/>
                <a:gd name="connsiteY74" fmla="*/ 357906 h 4446407"/>
                <a:gd name="connsiteX75" fmla="*/ 1106851 w 4446407"/>
                <a:gd name="connsiteY75" fmla="*/ 539526 h 4446407"/>
                <a:gd name="connsiteX76" fmla="*/ 796219 w 4446407"/>
                <a:gd name="connsiteY76" fmla="*/ 1160793 h 4446407"/>
                <a:gd name="connsiteX77" fmla="*/ 269969 w 4446407"/>
                <a:gd name="connsiteY77" fmla="*/ 1160793 h 4446407"/>
                <a:gd name="connsiteX78" fmla="*/ 379688 w 4446407"/>
                <a:gd name="connsiteY78" fmla="*/ 980189 h 4446407"/>
                <a:gd name="connsiteX79" fmla="*/ 980189 w 4446407"/>
                <a:gd name="connsiteY79" fmla="*/ 379688 h 4446407"/>
                <a:gd name="connsiteX80" fmla="*/ 2376914 w 4446407"/>
                <a:gd name="connsiteY80" fmla="*/ 7761 h 4446407"/>
                <a:gd name="connsiteX81" fmla="*/ 2450513 w 4446407"/>
                <a:gd name="connsiteY81" fmla="*/ 11478 h 4446407"/>
                <a:gd name="connsiteX82" fmla="*/ 3466218 w 4446407"/>
                <a:gd name="connsiteY82" fmla="*/ 379688 h 4446407"/>
                <a:gd name="connsiteX83" fmla="*/ 3476176 w 4446407"/>
                <a:gd name="connsiteY83" fmla="*/ 387135 h 4446407"/>
                <a:gd name="connsiteX84" fmla="*/ 3552372 w 4446407"/>
                <a:gd name="connsiteY84" fmla="*/ 539525 h 4446407"/>
                <a:gd name="connsiteX85" fmla="*/ 3241736 w 4446407"/>
                <a:gd name="connsiteY85" fmla="*/ 1160792 h 4446407"/>
                <a:gd name="connsiteX86" fmla="*/ 2421666 w 4446407"/>
                <a:gd name="connsiteY86" fmla="*/ 1160792 h 4446407"/>
                <a:gd name="connsiteX87" fmla="*/ 2111033 w 4446407"/>
                <a:gd name="connsiteY87" fmla="*/ 539525 h 4446407"/>
                <a:gd name="connsiteX88" fmla="*/ 2223204 w 4446407"/>
                <a:gd name="connsiteY88" fmla="*/ 0 h 4446407"/>
                <a:gd name="connsiteX89" fmla="*/ 2267151 w 4446407"/>
                <a:gd name="connsiteY89" fmla="*/ 2219 h 4446407"/>
                <a:gd name="connsiteX90" fmla="*/ 2024743 w 4446407"/>
                <a:gd name="connsiteY90" fmla="*/ 487033 h 4446407"/>
                <a:gd name="connsiteX91" fmla="*/ 1204671 w 4446407"/>
                <a:gd name="connsiteY91" fmla="*/ 487033 h 4446407"/>
                <a:gd name="connsiteX92" fmla="*/ 1111202 w 4446407"/>
                <a:gd name="connsiteY92" fmla="*/ 300095 h 4446407"/>
                <a:gd name="connsiteX93" fmla="*/ 1163493 w 4446407"/>
                <a:gd name="connsiteY93" fmla="*/ 268328 h 4446407"/>
                <a:gd name="connsiteX94" fmla="*/ 2223204 w 4446407"/>
                <a:gd name="connsiteY94" fmla="*/ 0 h 444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4446407" h="4446407">
                  <a:moveTo>
                    <a:pt x="2421706" y="3959380"/>
                  </a:moveTo>
                  <a:lnTo>
                    <a:pt x="3241776" y="3959380"/>
                  </a:lnTo>
                  <a:lnTo>
                    <a:pt x="3335233" y="4146294"/>
                  </a:lnTo>
                  <a:lnTo>
                    <a:pt x="3282915" y="4178079"/>
                  </a:lnTo>
                  <a:cubicBezTo>
                    <a:pt x="2967902" y="4349204"/>
                    <a:pt x="2606904" y="4446407"/>
                    <a:pt x="2223204" y="4446407"/>
                  </a:cubicBezTo>
                  <a:lnTo>
                    <a:pt x="2179301" y="4444190"/>
                  </a:lnTo>
                  <a:close/>
                  <a:moveTo>
                    <a:pt x="3650230" y="3285624"/>
                  </a:moveTo>
                  <a:lnTo>
                    <a:pt x="4176432" y="3285624"/>
                  </a:lnTo>
                  <a:lnTo>
                    <a:pt x="4066719" y="3466217"/>
                  </a:lnTo>
                  <a:cubicBezTo>
                    <a:pt x="3906909" y="3702768"/>
                    <a:pt x="3702768" y="3906908"/>
                    <a:pt x="3466218" y="4066719"/>
                  </a:cubicBezTo>
                  <a:lnTo>
                    <a:pt x="3430392" y="4088484"/>
                  </a:lnTo>
                  <a:lnTo>
                    <a:pt x="3339594" y="3906890"/>
                  </a:lnTo>
                  <a:close/>
                  <a:moveTo>
                    <a:pt x="1204671" y="3285610"/>
                  </a:moveTo>
                  <a:lnTo>
                    <a:pt x="2024743" y="3285610"/>
                  </a:lnTo>
                  <a:lnTo>
                    <a:pt x="2335378" y="3906876"/>
                  </a:lnTo>
                  <a:lnTo>
                    <a:pt x="2069492" y="4438645"/>
                  </a:lnTo>
                  <a:lnTo>
                    <a:pt x="1995894" y="4434929"/>
                  </a:lnTo>
                  <a:cubicBezTo>
                    <a:pt x="1622206" y="4396979"/>
                    <a:pt x="1275877" y="4266482"/>
                    <a:pt x="980189" y="4066719"/>
                  </a:cubicBezTo>
                  <a:lnTo>
                    <a:pt x="970240" y="4059279"/>
                  </a:lnTo>
                  <a:lnTo>
                    <a:pt x="894039" y="3906876"/>
                  </a:lnTo>
                  <a:close/>
                  <a:moveTo>
                    <a:pt x="2421708" y="2611870"/>
                  </a:moveTo>
                  <a:lnTo>
                    <a:pt x="3241778" y="2611870"/>
                  </a:lnTo>
                  <a:lnTo>
                    <a:pt x="3552414" y="3233136"/>
                  </a:lnTo>
                  <a:lnTo>
                    <a:pt x="3241778" y="3854402"/>
                  </a:lnTo>
                  <a:lnTo>
                    <a:pt x="2421708" y="3854402"/>
                  </a:lnTo>
                  <a:lnTo>
                    <a:pt x="2111075" y="3233136"/>
                  </a:lnTo>
                  <a:close/>
                  <a:moveTo>
                    <a:pt x="36102" y="2611856"/>
                  </a:moveTo>
                  <a:lnTo>
                    <a:pt x="796219" y="2611856"/>
                  </a:lnTo>
                  <a:lnTo>
                    <a:pt x="1106851" y="3233122"/>
                  </a:lnTo>
                  <a:lnTo>
                    <a:pt x="796219" y="3854388"/>
                  </a:lnTo>
                  <a:lnTo>
                    <a:pt x="716234" y="3854388"/>
                  </a:lnTo>
                  <a:lnTo>
                    <a:pt x="651161" y="3795246"/>
                  </a:lnTo>
                  <a:cubicBezTo>
                    <a:pt x="349421" y="3493505"/>
                    <a:pt x="134013" y="3105432"/>
                    <a:pt x="45168" y="2671256"/>
                  </a:cubicBezTo>
                  <a:close/>
                  <a:moveTo>
                    <a:pt x="3650232" y="1938114"/>
                  </a:moveTo>
                  <a:lnTo>
                    <a:pt x="4426111" y="1938114"/>
                  </a:lnTo>
                  <a:lnTo>
                    <a:pt x="4434929" y="1995894"/>
                  </a:lnTo>
                  <a:cubicBezTo>
                    <a:pt x="4442519" y="2070631"/>
                    <a:pt x="4446407" y="2146463"/>
                    <a:pt x="4446407" y="2223203"/>
                  </a:cubicBezTo>
                  <a:cubicBezTo>
                    <a:pt x="4446407" y="2530164"/>
                    <a:pt x="4384197" y="2822594"/>
                    <a:pt x="4271697" y="3088574"/>
                  </a:cubicBezTo>
                  <a:lnTo>
                    <a:pt x="4227344" y="3180646"/>
                  </a:lnTo>
                  <a:lnTo>
                    <a:pt x="3650232" y="3180646"/>
                  </a:lnTo>
                  <a:lnTo>
                    <a:pt x="3339596" y="2559380"/>
                  </a:lnTo>
                  <a:close/>
                  <a:moveTo>
                    <a:pt x="1204671" y="1938101"/>
                  </a:moveTo>
                  <a:lnTo>
                    <a:pt x="2024743" y="1938101"/>
                  </a:lnTo>
                  <a:lnTo>
                    <a:pt x="2335378" y="2559366"/>
                  </a:lnTo>
                  <a:lnTo>
                    <a:pt x="2024743" y="3180632"/>
                  </a:lnTo>
                  <a:lnTo>
                    <a:pt x="1204671" y="3180632"/>
                  </a:lnTo>
                  <a:lnTo>
                    <a:pt x="894039" y="2559366"/>
                  </a:lnTo>
                  <a:close/>
                  <a:moveTo>
                    <a:pt x="219058" y="1265773"/>
                  </a:moveTo>
                  <a:lnTo>
                    <a:pt x="796219" y="1265773"/>
                  </a:lnTo>
                  <a:lnTo>
                    <a:pt x="1106851" y="1887040"/>
                  </a:lnTo>
                  <a:lnTo>
                    <a:pt x="796219" y="2508306"/>
                  </a:lnTo>
                  <a:lnTo>
                    <a:pt x="20298" y="2508306"/>
                  </a:lnTo>
                  <a:lnTo>
                    <a:pt x="11478" y="2450513"/>
                  </a:lnTo>
                  <a:cubicBezTo>
                    <a:pt x="3888" y="2375775"/>
                    <a:pt x="0" y="2299943"/>
                    <a:pt x="0" y="2223203"/>
                  </a:cubicBezTo>
                  <a:cubicBezTo>
                    <a:pt x="0" y="1916243"/>
                    <a:pt x="62210" y="1623812"/>
                    <a:pt x="174710" y="1357832"/>
                  </a:cubicBezTo>
                  <a:close/>
                  <a:moveTo>
                    <a:pt x="2421664" y="1265772"/>
                  </a:moveTo>
                  <a:lnTo>
                    <a:pt x="3241734" y="1265772"/>
                  </a:lnTo>
                  <a:lnTo>
                    <a:pt x="3552370" y="1887039"/>
                  </a:lnTo>
                  <a:lnTo>
                    <a:pt x="3241734" y="2508306"/>
                  </a:lnTo>
                  <a:lnTo>
                    <a:pt x="2421664" y="2508306"/>
                  </a:lnTo>
                  <a:lnTo>
                    <a:pt x="2111031" y="1887039"/>
                  </a:lnTo>
                  <a:close/>
                  <a:moveTo>
                    <a:pt x="3650186" y="592012"/>
                  </a:moveTo>
                  <a:lnTo>
                    <a:pt x="3730166" y="592012"/>
                  </a:lnTo>
                  <a:lnTo>
                    <a:pt x="3795246" y="651161"/>
                  </a:lnTo>
                  <a:cubicBezTo>
                    <a:pt x="4096986" y="952901"/>
                    <a:pt x="4312394" y="1340974"/>
                    <a:pt x="4401239" y="1775150"/>
                  </a:cubicBezTo>
                  <a:lnTo>
                    <a:pt x="4410305" y="1834550"/>
                  </a:lnTo>
                  <a:lnTo>
                    <a:pt x="3650186" y="1834550"/>
                  </a:lnTo>
                  <a:lnTo>
                    <a:pt x="3339554" y="1213281"/>
                  </a:lnTo>
                  <a:close/>
                  <a:moveTo>
                    <a:pt x="1204671" y="592012"/>
                  </a:moveTo>
                  <a:lnTo>
                    <a:pt x="2024743" y="592012"/>
                  </a:lnTo>
                  <a:lnTo>
                    <a:pt x="2335378" y="1213281"/>
                  </a:lnTo>
                  <a:lnTo>
                    <a:pt x="2024743" y="1834550"/>
                  </a:lnTo>
                  <a:lnTo>
                    <a:pt x="1204671" y="1834550"/>
                  </a:lnTo>
                  <a:lnTo>
                    <a:pt x="894039" y="1213281"/>
                  </a:lnTo>
                  <a:close/>
                  <a:moveTo>
                    <a:pt x="1016042" y="357906"/>
                  </a:moveTo>
                  <a:lnTo>
                    <a:pt x="1106851" y="539526"/>
                  </a:lnTo>
                  <a:lnTo>
                    <a:pt x="796219" y="1160793"/>
                  </a:lnTo>
                  <a:lnTo>
                    <a:pt x="269969" y="1160793"/>
                  </a:lnTo>
                  <a:lnTo>
                    <a:pt x="379688" y="980189"/>
                  </a:lnTo>
                  <a:cubicBezTo>
                    <a:pt x="539498" y="743638"/>
                    <a:pt x="743639" y="539498"/>
                    <a:pt x="980189" y="379688"/>
                  </a:cubicBezTo>
                  <a:close/>
                  <a:moveTo>
                    <a:pt x="2376914" y="7761"/>
                  </a:moveTo>
                  <a:lnTo>
                    <a:pt x="2450513" y="11478"/>
                  </a:lnTo>
                  <a:cubicBezTo>
                    <a:pt x="2824201" y="49428"/>
                    <a:pt x="3170530" y="179925"/>
                    <a:pt x="3466218" y="379688"/>
                  </a:cubicBezTo>
                  <a:lnTo>
                    <a:pt x="3476176" y="387135"/>
                  </a:lnTo>
                  <a:lnTo>
                    <a:pt x="3552372" y="539525"/>
                  </a:lnTo>
                  <a:lnTo>
                    <a:pt x="3241736" y="1160792"/>
                  </a:lnTo>
                  <a:lnTo>
                    <a:pt x="2421666" y="1160792"/>
                  </a:lnTo>
                  <a:lnTo>
                    <a:pt x="2111033" y="539525"/>
                  </a:lnTo>
                  <a:close/>
                  <a:moveTo>
                    <a:pt x="2223204" y="0"/>
                  </a:moveTo>
                  <a:lnTo>
                    <a:pt x="2267151" y="2219"/>
                  </a:lnTo>
                  <a:lnTo>
                    <a:pt x="2024743" y="487033"/>
                  </a:lnTo>
                  <a:lnTo>
                    <a:pt x="1204671" y="487033"/>
                  </a:lnTo>
                  <a:lnTo>
                    <a:pt x="1111202" y="300095"/>
                  </a:lnTo>
                  <a:lnTo>
                    <a:pt x="1163493" y="268328"/>
                  </a:lnTo>
                  <a:cubicBezTo>
                    <a:pt x="1478506" y="97203"/>
                    <a:pt x="1839503" y="0"/>
                    <a:pt x="2223204" y="0"/>
                  </a:cubicBezTo>
                  <a:close/>
                </a:path>
              </a:pathLst>
            </a:custGeom>
            <a:solidFill>
              <a:schemeClr val="tx1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1497" name="グループ化 1496">
              <a:extLst>
                <a:ext uri="{FF2B5EF4-FFF2-40B4-BE49-F238E27FC236}">
                  <a16:creationId xmlns:a16="http://schemas.microsoft.com/office/drawing/2014/main" id="{A518A08D-6003-4B90-A2D3-19787961E99A}"/>
                </a:ext>
              </a:extLst>
            </p:cNvPr>
            <p:cNvGrpSpPr/>
            <p:nvPr/>
          </p:nvGrpSpPr>
          <p:grpSpPr>
            <a:xfrm>
              <a:off x="7664233" y="4710113"/>
              <a:ext cx="547288" cy="454814"/>
              <a:chOff x="5220080" y="984380"/>
              <a:chExt cx="861708" cy="716106"/>
            </a:xfrm>
          </p:grpSpPr>
          <p:grpSp>
            <p:nvGrpSpPr>
              <p:cNvPr id="1631" name="グループ化 1630">
                <a:extLst>
                  <a:ext uri="{FF2B5EF4-FFF2-40B4-BE49-F238E27FC236}">
                    <a16:creationId xmlns:a16="http://schemas.microsoft.com/office/drawing/2014/main" id="{0F545BCB-8B20-4C0C-A29B-F20A0CF20246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646" name="楕円 1645">
                  <a:extLst>
                    <a:ext uri="{FF2B5EF4-FFF2-40B4-BE49-F238E27FC236}">
                      <a16:creationId xmlns:a16="http://schemas.microsoft.com/office/drawing/2014/main" id="{6BE9A07D-856B-4C37-A8BE-6B746AC46ADA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47" name="フリーフォーム: 図形 1646">
                  <a:extLst>
                    <a:ext uri="{FF2B5EF4-FFF2-40B4-BE49-F238E27FC236}">
                      <a16:creationId xmlns:a16="http://schemas.microsoft.com/office/drawing/2014/main" id="{26B6F771-9B70-49E3-BE7F-2279407A34F0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48" name="フリーフォーム: 図形 1647">
                  <a:extLst>
                    <a:ext uri="{FF2B5EF4-FFF2-40B4-BE49-F238E27FC236}">
                      <a16:creationId xmlns:a16="http://schemas.microsoft.com/office/drawing/2014/main" id="{B3A83DFA-3E10-4B99-A0FF-817A1E5D3457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632" name="グループ化 1631">
                <a:extLst>
                  <a:ext uri="{FF2B5EF4-FFF2-40B4-BE49-F238E27FC236}">
                    <a16:creationId xmlns:a16="http://schemas.microsoft.com/office/drawing/2014/main" id="{26191A77-2EF6-4E59-9E4E-FECFE8F95F80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640" name="フリーフォーム: 図形 1639">
                  <a:extLst>
                    <a:ext uri="{FF2B5EF4-FFF2-40B4-BE49-F238E27FC236}">
                      <a16:creationId xmlns:a16="http://schemas.microsoft.com/office/drawing/2014/main" id="{2D5A3814-50FE-43FC-BE1E-56DA6473045F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41" name="フリーフォーム: 図形 1640">
                  <a:extLst>
                    <a:ext uri="{FF2B5EF4-FFF2-40B4-BE49-F238E27FC236}">
                      <a16:creationId xmlns:a16="http://schemas.microsoft.com/office/drawing/2014/main" id="{02FDE077-61B7-40C0-B87C-4C51FB3C5A41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2" name="フリーフォーム: 図形 1641">
                  <a:extLst>
                    <a:ext uri="{FF2B5EF4-FFF2-40B4-BE49-F238E27FC236}">
                      <a16:creationId xmlns:a16="http://schemas.microsoft.com/office/drawing/2014/main" id="{B43518E5-5476-4C27-87DA-CA301E7E66F0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3" name="フリーフォーム: 図形 1642">
                  <a:extLst>
                    <a:ext uri="{FF2B5EF4-FFF2-40B4-BE49-F238E27FC236}">
                      <a16:creationId xmlns:a16="http://schemas.microsoft.com/office/drawing/2014/main" id="{E51DCC2B-DC69-43EC-B83C-C5A55E18A57C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4" name="フリーフォーム: 図形 1643">
                  <a:extLst>
                    <a:ext uri="{FF2B5EF4-FFF2-40B4-BE49-F238E27FC236}">
                      <a16:creationId xmlns:a16="http://schemas.microsoft.com/office/drawing/2014/main" id="{B082DCE1-E38F-439C-8A72-0354AE56FCFB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5" name="フリーフォーム: 図形 1644">
                  <a:extLst>
                    <a:ext uri="{FF2B5EF4-FFF2-40B4-BE49-F238E27FC236}">
                      <a16:creationId xmlns:a16="http://schemas.microsoft.com/office/drawing/2014/main" id="{5E6E4312-B873-4AEF-A13B-894C58527802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633" name="星: 12 pt 1632">
                <a:extLst>
                  <a:ext uri="{FF2B5EF4-FFF2-40B4-BE49-F238E27FC236}">
                    <a16:creationId xmlns:a16="http://schemas.microsoft.com/office/drawing/2014/main" id="{222B8B35-8044-45AE-A33D-F9B508F3B5A8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634" name="グループ化 1633">
                <a:extLst>
                  <a:ext uri="{FF2B5EF4-FFF2-40B4-BE49-F238E27FC236}">
                    <a16:creationId xmlns:a16="http://schemas.microsoft.com/office/drawing/2014/main" id="{755CF011-B928-43C6-AAB8-F3E94C2B831B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635" name="フリーフォーム: 図形 1634">
                  <a:extLst>
                    <a:ext uri="{FF2B5EF4-FFF2-40B4-BE49-F238E27FC236}">
                      <a16:creationId xmlns:a16="http://schemas.microsoft.com/office/drawing/2014/main" id="{C5F85823-AAAF-425E-AC18-E5DF378DA49F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6" name="フリーフォーム: 図形 1635">
                  <a:extLst>
                    <a:ext uri="{FF2B5EF4-FFF2-40B4-BE49-F238E27FC236}">
                      <a16:creationId xmlns:a16="http://schemas.microsoft.com/office/drawing/2014/main" id="{5FBB2964-D6EF-4A56-B20A-58715AC4FAFA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7" name="楕円 1636">
                  <a:extLst>
                    <a:ext uri="{FF2B5EF4-FFF2-40B4-BE49-F238E27FC236}">
                      <a16:creationId xmlns:a16="http://schemas.microsoft.com/office/drawing/2014/main" id="{11B7F8E3-68D9-4043-9023-32E6D76C6EEE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38" name="楕円 1637">
                  <a:extLst>
                    <a:ext uri="{FF2B5EF4-FFF2-40B4-BE49-F238E27FC236}">
                      <a16:creationId xmlns:a16="http://schemas.microsoft.com/office/drawing/2014/main" id="{9E40BF14-A972-47A0-BE14-1EE3443FBF16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39" name="楕円 1638">
                  <a:extLst>
                    <a:ext uri="{FF2B5EF4-FFF2-40B4-BE49-F238E27FC236}">
                      <a16:creationId xmlns:a16="http://schemas.microsoft.com/office/drawing/2014/main" id="{BA7374A0-8505-43C6-A0AF-FC53A87E8DC4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498" name="グループ化 1497">
              <a:extLst>
                <a:ext uri="{FF2B5EF4-FFF2-40B4-BE49-F238E27FC236}">
                  <a16:creationId xmlns:a16="http://schemas.microsoft.com/office/drawing/2014/main" id="{79B6695F-6B78-428B-A981-83E67E5B264D}"/>
                </a:ext>
              </a:extLst>
            </p:cNvPr>
            <p:cNvGrpSpPr/>
            <p:nvPr/>
          </p:nvGrpSpPr>
          <p:grpSpPr>
            <a:xfrm>
              <a:off x="6964145" y="4343400"/>
              <a:ext cx="547288" cy="454814"/>
              <a:chOff x="5220080" y="984380"/>
              <a:chExt cx="861708" cy="716106"/>
            </a:xfrm>
          </p:grpSpPr>
          <p:grpSp>
            <p:nvGrpSpPr>
              <p:cNvPr id="1613" name="グループ化 1612">
                <a:extLst>
                  <a:ext uri="{FF2B5EF4-FFF2-40B4-BE49-F238E27FC236}">
                    <a16:creationId xmlns:a16="http://schemas.microsoft.com/office/drawing/2014/main" id="{0950B979-9F17-4BC6-803E-37B4FB0B0C99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628" name="楕円 1627">
                  <a:extLst>
                    <a:ext uri="{FF2B5EF4-FFF2-40B4-BE49-F238E27FC236}">
                      <a16:creationId xmlns:a16="http://schemas.microsoft.com/office/drawing/2014/main" id="{67D53F18-EE50-4EDE-B552-89104DC792CE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29" name="フリーフォーム: 図形 1628">
                  <a:extLst>
                    <a:ext uri="{FF2B5EF4-FFF2-40B4-BE49-F238E27FC236}">
                      <a16:creationId xmlns:a16="http://schemas.microsoft.com/office/drawing/2014/main" id="{42C9C96C-1D0C-4025-A992-9E6BA9EE3CEA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30" name="フリーフォーム: 図形 1629">
                  <a:extLst>
                    <a:ext uri="{FF2B5EF4-FFF2-40B4-BE49-F238E27FC236}">
                      <a16:creationId xmlns:a16="http://schemas.microsoft.com/office/drawing/2014/main" id="{A9A28E45-46C8-489B-8596-9DD93994A0B3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614" name="グループ化 1613">
                <a:extLst>
                  <a:ext uri="{FF2B5EF4-FFF2-40B4-BE49-F238E27FC236}">
                    <a16:creationId xmlns:a16="http://schemas.microsoft.com/office/drawing/2014/main" id="{63ACDEFF-143F-4FB7-83C7-C39D01725C7B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622" name="フリーフォーム: 図形 1621">
                  <a:extLst>
                    <a:ext uri="{FF2B5EF4-FFF2-40B4-BE49-F238E27FC236}">
                      <a16:creationId xmlns:a16="http://schemas.microsoft.com/office/drawing/2014/main" id="{1DE547D8-1EB3-4D31-BA72-D9529FE6D736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23" name="フリーフォーム: 図形 1622">
                  <a:extLst>
                    <a:ext uri="{FF2B5EF4-FFF2-40B4-BE49-F238E27FC236}">
                      <a16:creationId xmlns:a16="http://schemas.microsoft.com/office/drawing/2014/main" id="{88DA6ACD-A937-40C7-BA06-148DACA60A76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4" name="フリーフォーム: 図形 1623">
                  <a:extLst>
                    <a:ext uri="{FF2B5EF4-FFF2-40B4-BE49-F238E27FC236}">
                      <a16:creationId xmlns:a16="http://schemas.microsoft.com/office/drawing/2014/main" id="{C8AE1288-6E1D-4056-8169-0F8FB461755A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5" name="フリーフォーム: 図形 1624">
                  <a:extLst>
                    <a:ext uri="{FF2B5EF4-FFF2-40B4-BE49-F238E27FC236}">
                      <a16:creationId xmlns:a16="http://schemas.microsoft.com/office/drawing/2014/main" id="{F3B9A5FC-A4D6-4D6F-A200-F4D5D90F835C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6" name="フリーフォーム: 図形 1625">
                  <a:extLst>
                    <a:ext uri="{FF2B5EF4-FFF2-40B4-BE49-F238E27FC236}">
                      <a16:creationId xmlns:a16="http://schemas.microsoft.com/office/drawing/2014/main" id="{9B98EEDF-B8AF-4925-97BB-E3F4BCCA92B6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7" name="フリーフォーム: 図形 1626">
                  <a:extLst>
                    <a:ext uri="{FF2B5EF4-FFF2-40B4-BE49-F238E27FC236}">
                      <a16:creationId xmlns:a16="http://schemas.microsoft.com/office/drawing/2014/main" id="{59F3211B-5F33-4A87-914B-01C3ECB057DA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615" name="星: 12 pt 1614">
                <a:extLst>
                  <a:ext uri="{FF2B5EF4-FFF2-40B4-BE49-F238E27FC236}">
                    <a16:creationId xmlns:a16="http://schemas.microsoft.com/office/drawing/2014/main" id="{D13C3E78-EC38-4746-ADD2-4C2595A36755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616" name="グループ化 1615">
                <a:extLst>
                  <a:ext uri="{FF2B5EF4-FFF2-40B4-BE49-F238E27FC236}">
                    <a16:creationId xmlns:a16="http://schemas.microsoft.com/office/drawing/2014/main" id="{A7D5F185-7910-45A1-BA7A-227EC4D37349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617" name="フリーフォーム: 図形 1616">
                  <a:extLst>
                    <a:ext uri="{FF2B5EF4-FFF2-40B4-BE49-F238E27FC236}">
                      <a16:creationId xmlns:a16="http://schemas.microsoft.com/office/drawing/2014/main" id="{280FA713-0934-4D98-8E55-DF4011BE890D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8" name="フリーフォーム: 図形 1617">
                  <a:extLst>
                    <a:ext uri="{FF2B5EF4-FFF2-40B4-BE49-F238E27FC236}">
                      <a16:creationId xmlns:a16="http://schemas.microsoft.com/office/drawing/2014/main" id="{9D1F3E89-A94A-4522-B3D4-65C4E0F9B2F0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9" name="楕円 1618">
                  <a:extLst>
                    <a:ext uri="{FF2B5EF4-FFF2-40B4-BE49-F238E27FC236}">
                      <a16:creationId xmlns:a16="http://schemas.microsoft.com/office/drawing/2014/main" id="{64713902-94B9-4ECB-BB2C-600B25990BC9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20" name="楕円 1619">
                  <a:extLst>
                    <a:ext uri="{FF2B5EF4-FFF2-40B4-BE49-F238E27FC236}">
                      <a16:creationId xmlns:a16="http://schemas.microsoft.com/office/drawing/2014/main" id="{E1BD282D-6CFF-4376-8F26-7CD29C4F4A64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21" name="楕円 1620">
                  <a:extLst>
                    <a:ext uri="{FF2B5EF4-FFF2-40B4-BE49-F238E27FC236}">
                      <a16:creationId xmlns:a16="http://schemas.microsoft.com/office/drawing/2014/main" id="{3F8FBA17-AF9D-4B2F-B935-BB567EEDB50E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499" name="グループ化 1498">
              <a:extLst>
                <a:ext uri="{FF2B5EF4-FFF2-40B4-BE49-F238E27FC236}">
                  <a16:creationId xmlns:a16="http://schemas.microsoft.com/office/drawing/2014/main" id="{29C1A83C-E47B-4BDE-ADBA-AD22A66CDC50}"/>
                </a:ext>
              </a:extLst>
            </p:cNvPr>
            <p:cNvGrpSpPr/>
            <p:nvPr/>
          </p:nvGrpSpPr>
          <p:grpSpPr>
            <a:xfrm>
              <a:off x="6964145" y="5091113"/>
              <a:ext cx="547288" cy="454814"/>
              <a:chOff x="5220080" y="984380"/>
              <a:chExt cx="861708" cy="716106"/>
            </a:xfrm>
          </p:grpSpPr>
          <p:grpSp>
            <p:nvGrpSpPr>
              <p:cNvPr id="1595" name="グループ化 1594">
                <a:extLst>
                  <a:ext uri="{FF2B5EF4-FFF2-40B4-BE49-F238E27FC236}">
                    <a16:creationId xmlns:a16="http://schemas.microsoft.com/office/drawing/2014/main" id="{0526353F-A410-49FB-8D69-065918CC78B9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610" name="楕円 1609">
                  <a:extLst>
                    <a:ext uri="{FF2B5EF4-FFF2-40B4-BE49-F238E27FC236}">
                      <a16:creationId xmlns:a16="http://schemas.microsoft.com/office/drawing/2014/main" id="{C1CA495E-4B8C-4436-925C-3B128EC3BEB8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11" name="フリーフォーム: 図形 1610">
                  <a:extLst>
                    <a:ext uri="{FF2B5EF4-FFF2-40B4-BE49-F238E27FC236}">
                      <a16:creationId xmlns:a16="http://schemas.microsoft.com/office/drawing/2014/main" id="{903EE3D1-8DAD-42D0-925E-A934C6B2AD2C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12" name="フリーフォーム: 図形 1611">
                  <a:extLst>
                    <a:ext uri="{FF2B5EF4-FFF2-40B4-BE49-F238E27FC236}">
                      <a16:creationId xmlns:a16="http://schemas.microsoft.com/office/drawing/2014/main" id="{D16BA8EB-2FEB-4EAA-B446-CC7EF32FBD6D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96" name="グループ化 1595">
                <a:extLst>
                  <a:ext uri="{FF2B5EF4-FFF2-40B4-BE49-F238E27FC236}">
                    <a16:creationId xmlns:a16="http://schemas.microsoft.com/office/drawing/2014/main" id="{02B1F38A-5FD0-40CF-9BAB-FC809A7A07C4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604" name="フリーフォーム: 図形 1603">
                  <a:extLst>
                    <a:ext uri="{FF2B5EF4-FFF2-40B4-BE49-F238E27FC236}">
                      <a16:creationId xmlns:a16="http://schemas.microsoft.com/office/drawing/2014/main" id="{5C3FE81B-19AA-41FF-B91D-57853E7C1F01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05" name="フリーフォーム: 図形 1604">
                  <a:extLst>
                    <a:ext uri="{FF2B5EF4-FFF2-40B4-BE49-F238E27FC236}">
                      <a16:creationId xmlns:a16="http://schemas.microsoft.com/office/drawing/2014/main" id="{AD68F142-CAEA-4207-A331-9A9E8C0F1997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6" name="フリーフォーム: 図形 1605">
                  <a:extLst>
                    <a:ext uri="{FF2B5EF4-FFF2-40B4-BE49-F238E27FC236}">
                      <a16:creationId xmlns:a16="http://schemas.microsoft.com/office/drawing/2014/main" id="{6D8664B6-212D-4198-B387-61848019ED80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7" name="フリーフォーム: 図形 1606">
                  <a:extLst>
                    <a:ext uri="{FF2B5EF4-FFF2-40B4-BE49-F238E27FC236}">
                      <a16:creationId xmlns:a16="http://schemas.microsoft.com/office/drawing/2014/main" id="{D09DCACE-D63A-4066-9C80-8E5948E793E1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8" name="フリーフォーム: 図形 1607">
                  <a:extLst>
                    <a:ext uri="{FF2B5EF4-FFF2-40B4-BE49-F238E27FC236}">
                      <a16:creationId xmlns:a16="http://schemas.microsoft.com/office/drawing/2014/main" id="{D85A0866-E07C-4D99-82AA-A788ECF59EBF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9" name="フリーフォーム: 図形 1608">
                  <a:extLst>
                    <a:ext uri="{FF2B5EF4-FFF2-40B4-BE49-F238E27FC236}">
                      <a16:creationId xmlns:a16="http://schemas.microsoft.com/office/drawing/2014/main" id="{B64BC56E-76B7-480C-9F27-01CB729B5F4F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97" name="星: 12 pt 1596">
                <a:extLst>
                  <a:ext uri="{FF2B5EF4-FFF2-40B4-BE49-F238E27FC236}">
                    <a16:creationId xmlns:a16="http://schemas.microsoft.com/office/drawing/2014/main" id="{032EA6EE-9C8C-4197-8CFE-5F8CB40E3570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98" name="グループ化 1597">
                <a:extLst>
                  <a:ext uri="{FF2B5EF4-FFF2-40B4-BE49-F238E27FC236}">
                    <a16:creationId xmlns:a16="http://schemas.microsoft.com/office/drawing/2014/main" id="{0F2852B8-C990-4C5E-B264-F79CFFA40691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99" name="フリーフォーム: 図形 1598">
                  <a:extLst>
                    <a:ext uri="{FF2B5EF4-FFF2-40B4-BE49-F238E27FC236}">
                      <a16:creationId xmlns:a16="http://schemas.microsoft.com/office/drawing/2014/main" id="{937FB5F5-8568-4727-BADA-97409559E0B2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0" name="フリーフォーム: 図形 1599">
                  <a:extLst>
                    <a:ext uri="{FF2B5EF4-FFF2-40B4-BE49-F238E27FC236}">
                      <a16:creationId xmlns:a16="http://schemas.microsoft.com/office/drawing/2014/main" id="{CA117D2D-E6FB-41D8-AE1C-AD62C070B891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1" name="楕円 1600">
                  <a:extLst>
                    <a:ext uri="{FF2B5EF4-FFF2-40B4-BE49-F238E27FC236}">
                      <a16:creationId xmlns:a16="http://schemas.microsoft.com/office/drawing/2014/main" id="{4396B386-B8D2-4A38-AAE5-90FC79BC10CD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02" name="楕円 1601">
                  <a:extLst>
                    <a:ext uri="{FF2B5EF4-FFF2-40B4-BE49-F238E27FC236}">
                      <a16:creationId xmlns:a16="http://schemas.microsoft.com/office/drawing/2014/main" id="{85417C0F-4122-4C7E-8E65-6AEC7CADBBD4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03" name="楕円 1602">
                  <a:extLst>
                    <a:ext uri="{FF2B5EF4-FFF2-40B4-BE49-F238E27FC236}">
                      <a16:creationId xmlns:a16="http://schemas.microsoft.com/office/drawing/2014/main" id="{D43C7032-0C81-4BB3-A575-B491C71B18CA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0" name="グループ化 1499">
              <a:extLst>
                <a:ext uri="{FF2B5EF4-FFF2-40B4-BE49-F238E27FC236}">
                  <a16:creationId xmlns:a16="http://schemas.microsoft.com/office/drawing/2014/main" id="{540CE3D0-C72A-4709-B5B8-09CB8A276C2D}"/>
                </a:ext>
              </a:extLst>
            </p:cNvPr>
            <p:cNvGrpSpPr/>
            <p:nvPr/>
          </p:nvGrpSpPr>
          <p:grpSpPr>
            <a:xfrm>
              <a:off x="7640420" y="5467351"/>
              <a:ext cx="547288" cy="454814"/>
              <a:chOff x="5220080" y="984380"/>
              <a:chExt cx="861708" cy="716106"/>
            </a:xfrm>
          </p:grpSpPr>
          <p:grpSp>
            <p:nvGrpSpPr>
              <p:cNvPr id="1577" name="グループ化 1576">
                <a:extLst>
                  <a:ext uri="{FF2B5EF4-FFF2-40B4-BE49-F238E27FC236}">
                    <a16:creationId xmlns:a16="http://schemas.microsoft.com/office/drawing/2014/main" id="{7CF5537F-1540-47BD-A7CB-E93583620A03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92" name="楕円 1591">
                  <a:extLst>
                    <a:ext uri="{FF2B5EF4-FFF2-40B4-BE49-F238E27FC236}">
                      <a16:creationId xmlns:a16="http://schemas.microsoft.com/office/drawing/2014/main" id="{2FC5FB5E-065A-4B4B-9794-690276761BA8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93" name="フリーフォーム: 図形 1592">
                  <a:extLst>
                    <a:ext uri="{FF2B5EF4-FFF2-40B4-BE49-F238E27FC236}">
                      <a16:creationId xmlns:a16="http://schemas.microsoft.com/office/drawing/2014/main" id="{F11102BE-0B08-411A-8A9C-DFA481F36B6F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94" name="フリーフォーム: 図形 1593">
                  <a:extLst>
                    <a:ext uri="{FF2B5EF4-FFF2-40B4-BE49-F238E27FC236}">
                      <a16:creationId xmlns:a16="http://schemas.microsoft.com/office/drawing/2014/main" id="{780A0625-BF99-4375-BB26-DBDF377571CB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78" name="グループ化 1577">
                <a:extLst>
                  <a:ext uri="{FF2B5EF4-FFF2-40B4-BE49-F238E27FC236}">
                    <a16:creationId xmlns:a16="http://schemas.microsoft.com/office/drawing/2014/main" id="{7EDFD757-CE50-4DD8-9B83-7DFD85F08636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86" name="フリーフォーム: 図形 1585">
                  <a:extLst>
                    <a:ext uri="{FF2B5EF4-FFF2-40B4-BE49-F238E27FC236}">
                      <a16:creationId xmlns:a16="http://schemas.microsoft.com/office/drawing/2014/main" id="{3B8AB4E8-14A9-4B0A-89D4-AEA2BA4F16FF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87" name="フリーフォーム: 図形 1586">
                  <a:extLst>
                    <a:ext uri="{FF2B5EF4-FFF2-40B4-BE49-F238E27FC236}">
                      <a16:creationId xmlns:a16="http://schemas.microsoft.com/office/drawing/2014/main" id="{6E3A52A6-A82D-4D2E-9545-369DBC73FAC7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8" name="フリーフォーム: 図形 1587">
                  <a:extLst>
                    <a:ext uri="{FF2B5EF4-FFF2-40B4-BE49-F238E27FC236}">
                      <a16:creationId xmlns:a16="http://schemas.microsoft.com/office/drawing/2014/main" id="{0D34127E-13E6-4ED6-A5C4-722BCEE639B3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9" name="フリーフォーム: 図形 1588">
                  <a:extLst>
                    <a:ext uri="{FF2B5EF4-FFF2-40B4-BE49-F238E27FC236}">
                      <a16:creationId xmlns:a16="http://schemas.microsoft.com/office/drawing/2014/main" id="{985F0137-0676-411D-8848-A26A2F78854A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0" name="フリーフォーム: 図形 1589">
                  <a:extLst>
                    <a:ext uri="{FF2B5EF4-FFF2-40B4-BE49-F238E27FC236}">
                      <a16:creationId xmlns:a16="http://schemas.microsoft.com/office/drawing/2014/main" id="{C86D20D1-3E71-4875-8C3B-C7AEAFC20372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1" name="フリーフォーム: 図形 1590">
                  <a:extLst>
                    <a:ext uri="{FF2B5EF4-FFF2-40B4-BE49-F238E27FC236}">
                      <a16:creationId xmlns:a16="http://schemas.microsoft.com/office/drawing/2014/main" id="{07BD2C0C-A6AB-44D1-A98E-62C2022EC865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79" name="星: 12 pt 1578">
                <a:extLst>
                  <a:ext uri="{FF2B5EF4-FFF2-40B4-BE49-F238E27FC236}">
                    <a16:creationId xmlns:a16="http://schemas.microsoft.com/office/drawing/2014/main" id="{3105F30C-32FD-41B6-A0C6-8C6DE997F1C4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80" name="グループ化 1579">
                <a:extLst>
                  <a:ext uri="{FF2B5EF4-FFF2-40B4-BE49-F238E27FC236}">
                    <a16:creationId xmlns:a16="http://schemas.microsoft.com/office/drawing/2014/main" id="{10E48FAC-58AD-43BB-BEAD-258FF4442E9B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81" name="フリーフォーム: 図形 1580">
                  <a:extLst>
                    <a:ext uri="{FF2B5EF4-FFF2-40B4-BE49-F238E27FC236}">
                      <a16:creationId xmlns:a16="http://schemas.microsoft.com/office/drawing/2014/main" id="{55911ACB-2397-40AA-A848-1ADE99DC84F4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2" name="フリーフォーム: 図形 1581">
                  <a:extLst>
                    <a:ext uri="{FF2B5EF4-FFF2-40B4-BE49-F238E27FC236}">
                      <a16:creationId xmlns:a16="http://schemas.microsoft.com/office/drawing/2014/main" id="{06491A57-1119-40B3-9A0A-968ACC3DEA5C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3" name="楕円 1582">
                  <a:extLst>
                    <a:ext uri="{FF2B5EF4-FFF2-40B4-BE49-F238E27FC236}">
                      <a16:creationId xmlns:a16="http://schemas.microsoft.com/office/drawing/2014/main" id="{110040D3-128C-4514-B61F-CA79D8BE2ECC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84" name="楕円 1583">
                  <a:extLst>
                    <a:ext uri="{FF2B5EF4-FFF2-40B4-BE49-F238E27FC236}">
                      <a16:creationId xmlns:a16="http://schemas.microsoft.com/office/drawing/2014/main" id="{35092DCB-F18C-4E27-B5B3-28D06E64EEAD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85" name="楕円 1584">
                  <a:extLst>
                    <a:ext uri="{FF2B5EF4-FFF2-40B4-BE49-F238E27FC236}">
                      <a16:creationId xmlns:a16="http://schemas.microsoft.com/office/drawing/2014/main" id="{59988D3B-62CD-4738-AB69-D8783050EA1A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1" name="グループ化 1500">
              <a:extLst>
                <a:ext uri="{FF2B5EF4-FFF2-40B4-BE49-F238E27FC236}">
                  <a16:creationId xmlns:a16="http://schemas.microsoft.com/office/drawing/2014/main" id="{0127EBC0-3DBE-4A22-B2AA-6D4F095910B4}"/>
                </a:ext>
              </a:extLst>
            </p:cNvPr>
            <p:cNvGrpSpPr/>
            <p:nvPr/>
          </p:nvGrpSpPr>
          <p:grpSpPr>
            <a:xfrm rot="1196119">
              <a:off x="6959383" y="5795963"/>
              <a:ext cx="547288" cy="454814"/>
              <a:chOff x="5220080" y="984380"/>
              <a:chExt cx="861708" cy="716106"/>
            </a:xfrm>
          </p:grpSpPr>
          <p:grpSp>
            <p:nvGrpSpPr>
              <p:cNvPr id="1559" name="グループ化 1558">
                <a:extLst>
                  <a:ext uri="{FF2B5EF4-FFF2-40B4-BE49-F238E27FC236}">
                    <a16:creationId xmlns:a16="http://schemas.microsoft.com/office/drawing/2014/main" id="{0A486C55-C262-49F9-89E4-3534FB6BA984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74" name="楕円 1573">
                  <a:extLst>
                    <a:ext uri="{FF2B5EF4-FFF2-40B4-BE49-F238E27FC236}">
                      <a16:creationId xmlns:a16="http://schemas.microsoft.com/office/drawing/2014/main" id="{D3B234CE-EAE5-4736-87F7-B08DC1DB7249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75" name="フリーフォーム: 図形 1574">
                  <a:extLst>
                    <a:ext uri="{FF2B5EF4-FFF2-40B4-BE49-F238E27FC236}">
                      <a16:creationId xmlns:a16="http://schemas.microsoft.com/office/drawing/2014/main" id="{34A55F42-D2C1-46AF-B3D3-00DBED38E1F2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76" name="フリーフォーム: 図形 1575">
                  <a:extLst>
                    <a:ext uri="{FF2B5EF4-FFF2-40B4-BE49-F238E27FC236}">
                      <a16:creationId xmlns:a16="http://schemas.microsoft.com/office/drawing/2014/main" id="{8759B25F-E4A1-48ED-8B0E-30D6C92D9253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60" name="グループ化 1559">
                <a:extLst>
                  <a:ext uri="{FF2B5EF4-FFF2-40B4-BE49-F238E27FC236}">
                    <a16:creationId xmlns:a16="http://schemas.microsoft.com/office/drawing/2014/main" id="{3698DC4D-E2DA-4E9D-8ABF-800D30A8F083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68" name="フリーフォーム: 図形 1567">
                  <a:extLst>
                    <a:ext uri="{FF2B5EF4-FFF2-40B4-BE49-F238E27FC236}">
                      <a16:creationId xmlns:a16="http://schemas.microsoft.com/office/drawing/2014/main" id="{25259E0F-3352-4EB4-AAD7-10B0BE6EB059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69" name="フリーフォーム: 図形 1568">
                  <a:extLst>
                    <a:ext uri="{FF2B5EF4-FFF2-40B4-BE49-F238E27FC236}">
                      <a16:creationId xmlns:a16="http://schemas.microsoft.com/office/drawing/2014/main" id="{F9F3E874-868F-46BB-A659-EA9DD67481B3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0" name="フリーフォーム: 図形 1569">
                  <a:extLst>
                    <a:ext uri="{FF2B5EF4-FFF2-40B4-BE49-F238E27FC236}">
                      <a16:creationId xmlns:a16="http://schemas.microsoft.com/office/drawing/2014/main" id="{B1D96891-4C62-4CF7-8063-D5FA06D6B23D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1" name="フリーフォーム: 図形 1570">
                  <a:extLst>
                    <a:ext uri="{FF2B5EF4-FFF2-40B4-BE49-F238E27FC236}">
                      <a16:creationId xmlns:a16="http://schemas.microsoft.com/office/drawing/2014/main" id="{FF11B648-CA48-49E0-A183-865327065BD4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2" name="フリーフォーム: 図形 1571">
                  <a:extLst>
                    <a:ext uri="{FF2B5EF4-FFF2-40B4-BE49-F238E27FC236}">
                      <a16:creationId xmlns:a16="http://schemas.microsoft.com/office/drawing/2014/main" id="{73003BD9-5826-41E1-B542-CB1A06BF4164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3" name="フリーフォーム: 図形 1572">
                  <a:extLst>
                    <a:ext uri="{FF2B5EF4-FFF2-40B4-BE49-F238E27FC236}">
                      <a16:creationId xmlns:a16="http://schemas.microsoft.com/office/drawing/2014/main" id="{8FDAB2EE-BEF0-4DF9-8E1C-5ACE4177F5BF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61" name="星: 12 pt 1560">
                <a:extLst>
                  <a:ext uri="{FF2B5EF4-FFF2-40B4-BE49-F238E27FC236}">
                    <a16:creationId xmlns:a16="http://schemas.microsoft.com/office/drawing/2014/main" id="{AA6D72FB-74E8-4A15-AA4A-B337D6D0B1B6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62" name="グループ化 1561">
                <a:extLst>
                  <a:ext uri="{FF2B5EF4-FFF2-40B4-BE49-F238E27FC236}">
                    <a16:creationId xmlns:a16="http://schemas.microsoft.com/office/drawing/2014/main" id="{605E62A5-80F8-40F7-97C9-20EA4656F610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63" name="フリーフォーム: 図形 1562">
                  <a:extLst>
                    <a:ext uri="{FF2B5EF4-FFF2-40B4-BE49-F238E27FC236}">
                      <a16:creationId xmlns:a16="http://schemas.microsoft.com/office/drawing/2014/main" id="{4825D1D9-54C2-4327-8FE0-11A5074B0548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4" name="フリーフォーム: 図形 1563">
                  <a:extLst>
                    <a:ext uri="{FF2B5EF4-FFF2-40B4-BE49-F238E27FC236}">
                      <a16:creationId xmlns:a16="http://schemas.microsoft.com/office/drawing/2014/main" id="{EAA2D8B6-7B87-48E1-981F-E2CE12526127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5" name="楕円 1564">
                  <a:extLst>
                    <a:ext uri="{FF2B5EF4-FFF2-40B4-BE49-F238E27FC236}">
                      <a16:creationId xmlns:a16="http://schemas.microsoft.com/office/drawing/2014/main" id="{A3086103-453A-445C-A639-AFE512EB8B83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66" name="楕円 1565">
                  <a:extLst>
                    <a:ext uri="{FF2B5EF4-FFF2-40B4-BE49-F238E27FC236}">
                      <a16:creationId xmlns:a16="http://schemas.microsoft.com/office/drawing/2014/main" id="{FA18BB16-7284-40CA-B4DC-97C866A74CDE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67" name="楕円 1566">
                  <a:extLst>
                    <a:ext uri="{FF2B5EF4-FFF2-40B4-BE49-F238E27FC236}">
                      <a16:creationId xmlns:a16="http://schemas.microsoft.com/office/drawing/2014/main" id="{CDC1BC84-45DB-481D-90AD-DA57E8AC95E0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2" name="グループ化 1501">
              <a:extLst>
                <a:ext uri="{FF2B5EF4-FFF2-40B4-BE49-F238E27FC236}">
                  <a16:creationId xmlns:a16="http://schemas.microsoft.com/office/drawing/2014/main" id="{38DD318C-BB7F-408B-A7FF-718549966DFC}"/>
                </a:ext>
              </a:extLst>
            </p:cNvPr>
            <p:cNvGrpSpPr/>
            <p:nvPr/>
          </p:nvGrpSpPr>
          <p:grpSpPr>
            <a:xfrm rot="5704223">
              <a:off x="6398114" y="4740098"/>
              <a:ext cx="460182" cy="382426"/>
              <a:chOff x="5220080" y="984380"/>
              <a:chExt cx="861708" cy="716106"/>
            </a:xfrm>
          </p:grpSpPr>
          <p:grpSp>
            <p:nvGrpSpPr>
              <p:cNvPr id="1541" name="グループ化 1540">
                <a:extLst>
                  <a:ext uri="{FF2B5EF4-FFF2-40B4-BE49-F238E27FC236}">
                    <a16:creationId xmlns:a16="http://schemas.microsoft.com/office/drawing/2014/main" id="{A9A51AB7-7736-4D28-9200-51763DD101EC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56" name="楕円 1555">
                  <a:extLst>
                    <a:ext uri="{FF2B5EF4-FFF2-40B4-BE49-F238E27FC236}">
                      <a16:creationId xmlns:a16="http://schemas.microsoft.com/office/drawing/2014/main" id="{CC2C8246-8A47-4B1E-BD64-B676AEFA0603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57" name="フリーフォーム: 図形 1556">
                  <a:extLst>
                    <a:ext uri="{FF2B5EF4-FFF2-40B4-BE49-F238E27FC236}">
                      <a16:creationId xmlns:a16="http://schemas.microsoft.com/office/drawing/2014/main" id="{73C6DF95-F80E-438D-9D2E-8F636ABBAFFA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58" name="フリーフォーム: 図形 1557">
                  <a:extLst>
                    <a:ext uri="{FF2B5EF4-FFF2-40B4-BE49-F238E27FC236}">
                      <a16:creationId xmlns:a16="http://schemas.microsoft.com/office/drawing/2014/main" id="{4640C3DC-A2D3-43F3-970A-9B6B3F2DFEDC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42" name="グループ化 1541">
                <a:extLst>
                  <a:ext uri="{FF2B5EF4-FFF2-40B4-BE49-F238E27FC236}">
                    <a16:creationId xmlns:a16="http://schemas.microsoft.com/office/drawing/2014/main" id="{AE51B51C-6860-43B7-B16F-8BBDF796A786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50" name="フリーフォーム: 図形 1549">
                  <a:extLst>
                    <a:ext uri="{FF2B5EF4-FFF2-40B4-BE49-F238E27FC236}">
                      <a16:creationId xmlns:a16="http://schemas.microsoft.com/office/drawing/2014/main" id="{C36D8A61-8089-40CB-A695-FBFC2F93986D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51" name="フリーフォーム: 図形 1550">
                  <a:extLst>
                    <a:ext uri="{FF2B5EF4-FFF2-40B4-BE49-F238E27FC236}">
                      <a16:creationId xmlns:a16="http://schemas.microsoft.com/office/drawing/2014/main" id="{677FA673-CDCE-4CF3-A120-D24379F73391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2" name="フリーフォーム: 図形 1551">
                  <a:extLst>
                    <a:ext uri="{FF2B5EF4-FFF2-40B4-BE49-F238E27FC236}">
                      <a16:creationId xmlns:a16="http://schemas.microsoft.com/office/drawing/2014/main" id="{C9EB2FAD-C096-45B6-9116-1041FD29F7BC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3" name="フリーフォーム: 図形 1552">
                  <a:extLst>
                    <a:ext uri="{FF2B5EF4-FFF2-40B4-BE49-F238E27FC236}">
                      <a16:creationId xmlns:a16="http://schemas.microsoft.com/office/drawing/2014/main" id="{4432E3A2-BFD9-4AD4-B603-98C87E3DA2F8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4" name="フリーフォーム: 図形 1553">
                  <a:extLst>
                    <a:ext uri="{FF2B5EF4-FFF2-40B4-BE49-F238E27FC236}">
                      <a16:creationId xmlns:a16="http://schemas.microsoft.com/office/drawing/2014/main" id="{B82677BB-61B2-4C3C-83C6-49DFA30B7C76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5" name="フリーフォーム: 図形 1554">
                  <a:extLst>
                    <a:ext uri="{FF2B5EF4-FFF2-40B4-BE49-F238E27FC236}">
                      <a16:creationId xmlns:a16="http://schemas.microsoft.com/office/drawing/2014/main" id="{4A25DBED-7532-4129-86F9-8CDD6C1DDB4E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43" name="星: 12 pt 1542">
                <a:extLst>
                  <a:ext uri="{FF2B5EF4-FFF2-40B4-BE49-F238E27FC236}">
                    <a16:creationId xmlns:a16="http://schemas.microsoft.com/office/drawing/2014/main" id="{D6549EBB-DD6A-4F16-B7D8-502FAB0F4B83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44" name="グループ化 1543">
                <a:extLst>
                  <a:ext uri="{FF2B5EF4-FFF2-40B4-BE49-F238E27FC236}">
                    <a16:creationId xmlns:a16="http://schemas.microsoft.com/office/drawing/2014/main" id="{95A83E0D-DDFA-4764-9298-422164A874B8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45" name="フリーフォーム: 図形 1544">
                  <a:extLst>
                    <a:ext uri="{FF2B5EF4-FFF2-40B4-BE49-F238E27FC236}">
                      <a16:creationId xmlns:a16="http://schemas.microsoft.com/office/drawing/2014/main" id="{E3E6F4D0-1BF5-4F3E-99A0-D573CFD8C285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6" name="フリーフォーム: 図形 1545">
                  <a:extLst>
                    <a:ext uri="{FF2B5EF4-FFF2-40B4-BE49-F238E27FC236}">
                      <a16:creationId xmlns:a16="http://schemas.microsoft.com/office/drawing/2014/main" id="{59BCE936-374C-4460-8BBA-C72D50A4A1E6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7" name="楕円 1546">
                  <a:extLst>
                    <a:ext uri="{FF2B5EF4-FFF2-40B4-BE49-F238E27FC236}">
                      <a16:creationId xmlns:a16="http://schemas.microsoft.com/office/drawing/2014/main" id="{13CDBB88-A686-4ACD-80EE-AF84E952468C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48" name="楕円 1547">
                  <a:extLst>
                    <a:ext uri="{FF2B5EF4-FFF2-40B4-BE49-F238E27FC236}">
                      <a16:creationId xmlns:a16="http://schemas.microsoft.com/office/drawing/2014/main" id="{9C139B31-F99D-472E-AF12-31EED24EB2CD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49" name="楕円 1548">
                  <a:extLst>
                    <a:ext uri="{FF2B5EF4-FFF2-40B4-BE49-F238E27FC236}">
                      <a16:creationId xmlns:a16="http://schemas.microsoft.com/office/drawing/2014/main" id="{0D234C39-FF39-4C88-8AB6-B40A15D16EAA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3" name="グループ化 1502">
              <a:extLst>
                <a:ext uri="{FF2B5EF4-FFF2-40B4-BE49-F238E27FC236}">
                  <a16:creationId xmlns:a16="http://schemas.microsoft.com/office/drawing/2014/main" id="{933E33C2-87B0-49F7-BEA9-F6C035219471}"/>
                </a:ext>
              </a:extLst>
            </p:cNvPr>
            <p:cNvGrpSpPr/>
            <p:nvPr/>
          </p:nvGrpSpPr>
          <p:grpSpPr>
            <a:xfrm rot="11700000">
              <a:off x="7665640" y="3950146"/>
              <a:ext cx="547288" cy="454814"/>
              <a:chOff x="5220080" y="984380"/>
              <a:chExt cx="861708" cy="716106"/>
            </a:xfrm>
          </p:grpSpPr>
          <p:grpSp>
            <p:nvGrpSpPr>
              <p:cNvPr id="1523" name="グループ化 1522">
                <a:extLst>
                  <a:ext uri="{FF2B5EF4-FFF2-40B4-BE49-F238E27FC236}">
                    <a16:creationId xmlns:a16="http://schemas.microsoft.com/office/drawing/2014/main" id="{2039690C-0AEE-446E-9534-0C5EAD0462A7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38" name="楕円 1537">
                  <a:extLst>
                    <a:ext uri="{FF2B5EF4-FFF2-40B4-BE49-F238E27FC236}">
                      <a16:creationId xmlns:a16="http://schemas.microsoft.com/office/drawing/2014/main" id="{90828153-0781-4A03-BECB-0934A2060ECE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39" name="フリーフォーム: 図形 1538">
                  <a:extLst>
                    <a:ext uri="{FF2B5EF4-FFF2-40B4-BE49-F238E27FC236}">
                      <a16:creationId xmlns:a16="http://schemas.microsoft.com/office/drawing/2014/main" id="{2C542A67-F81E-4910-8CB1-6EBF3BE01B73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40" name="フリーフォーム: 図形 1539">
                  <a:extLst>
                    <a:ext uri="{FF2B5EF4-FFF2-40B4-BE49-F238E27FC236}">
                      <a16:creationId xmlns:a16="http://schemas.microsoft.com/office/drawing/2014/main" id="{A9B7BDD1-C53D-4E6A-AC19-1A2E2B0ABDBB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24" name="グループ化 1523">
                <a:extLst>
                  <a:ext uri="{FF2B5EF4-FFF2-40B4-BE49-F238E27FC236}">
                    <a16:creationId xmlns:a16="http://schemas.microsoft.com/office/drawing/2014/main" id="{85813EB3-1CF9-41FC-8636-F2073D17A25C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32" name="フリーフォーム: 図形 1531">
                  <a:extLst>
                    <a:ext uri="{FF2B5EF4-FFF2-40B4-BE49-F238E27FC236}">
                      <a16:creationId xmlns:a16="http://schemas.microsoft.com/office/drawing/2014/main" id="{D2375331-DB65-4B60-BD1C-84724E008918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33" name="フリーフォーム: 図形 1532">
                  <a:extLst>
                    <a:ext uri="{FF2B5EF4-FFF2-40B4-BE49-F238E27FC236}">
                      <a16:creationId xmlns:a16="http://schemas.microsoft.com/office/drawing/2014/main" id="{DBED3501-7B3F-46CB-8D9F-04E068F4C9DC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4" name="フリーフォーム: 図形 1533">
                  <a:extLst>
                    <a:ext uri="{FF2B5EF4-FFF2-40B4-BE49-F238E27FC236}">
                      <a16:creationId xmlns:a16="http://schemas.microsoft.com/office/drawing/2014/main" id="{48202344-405F-40F6-AAA5-C6670325D699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5" name="フリーフォーム: 図形 1534">
                  <a:extLst>
                    <a:ext uri="{FF2B5EF4-FFF2-40B4-BE49-F238E27FC236}">
                      <a16:creationId xmlns:a16="http://schemas.microsoft.com/office/drawing/2014/main" id="{90FEC85E-E9BB-4D3D-AD78-8145AD0C8170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6" name="フリーフォーム: 図形 1535">
                  <a:extLst>
                    <a:ext uri="{FF2B5EF4-FFF2-40B4-BE49-F238E27FC236}">
                      <a16:creationId xmlns:a16="http://schemas.microsoft.com/office/drawing/2014/main" id="{6456E038-B6B0-4E1C-9E35-D4F33B362B91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7" name="フリーフォーム: 図形 1536">
                  <a:extLst>
                    <a:ext uri="{FF2B5EF4-FFF2-40B4-BE49-F238E27FC236}">
                      <a16:creationId xmlns:a16="http://schemas.microsoft.com/office/drawing/2014/main" id="{FBF9FEBF-2E1E-41CE-BD6C-469E39084FF0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25" name="星: 12 pt 1524">
                <a:extLst>
                  <a:ext uri="{FF2B5EF4-FFF2-40B4-BE49-F238E27FC236}">
                    <a16:creationId xmlns:a16="http://schemas.microsoft.com/office/drawing/2014/main" id="{5292D5B2-E91E-4C7E-B4F2-E36F683A0977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26" name="グループ化 1525">
                <a:extLst>
                  <a:ext uri="{FF2B5EF4-FFF2-40B4-BE49-F238E27FC236}">
                    <a16:creationId xmlns:a16="http://schemas.microsoft.com/office/drawing/2014/main" id="{4149C187-09A6-4E2B-A92C-97E0F1DA719F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27" name="フリーフォーム: 図形 1526">
                  <a:extLst>
                    <a:ext uri="{FF2B5EF4-FFF2-40B4-BE49-F238E27FC236}">
                      <a16:creationId xmlns:a16="http://schemas.microsoft.com/office/drawing/2014/main" id="{5F7C1E4A-72BC-435A-9D6D-561119FA23D5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8" name="フリーフォーム: 図形 1527">
                  <a:extLst>
                    <a:ext uri="{FF2B5EF4-FFF2-40B4-BE49-F238E27FC236}">
                      <a16:creationId xmlns:a16="http://schemas.microsoft.com/office/drawing/2014/main" id="{D7FA858D-6837-4818-A5E5-F889D95C0E44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9" name="楕円 1528">
                  <a:extLst>
                    <a:ext uri="{FF2B5EF4-FFF2-40B4-BE49-F238E27FC236}">
                      <a16:creationId xmlns:a16="http://schemas.microsoft.com/office/drawing/2014/main" id="{A5A519A2-7A5E-4ADB-B4B9-A24E48B54DC0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30" name="楕円 1529">
                  <a:extLst>
                    <a:ext uri="{FF2B5EF4-FFF2-40B4-BE49-F238E27FC236}">
                      <a16:creationId xmlns:a16="http://schemas.microsoft.com/office/drawing/2014/main" id="{9A08AE0A-D170-4B75-A4A1-6133D2474F4F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31" name="楕円 1530">
                  <a:extLst>
                    <a:ext uri="{FF2B5EF4-FFF2-40B4-BE49-F238E27FC236}">
                      <a16:creationId xmlns:a16="http://schemas.microsoft.com/office/drawing/2014/main" id="{ADBFA479-077B-4951-AFAE-2A475F6E4088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4" name="グループ化 1503">
              <a:extLst>
                <a:ext uri="{FF2B5EF4-FFF2-40B4-BE49-F238E27FC236}">
                  <a16:creationId xmlns:a16="http://schemas.microsoft.com/office/drawing/2014/main" id="{DA8B3CCD-A394-4F48-AD67-FFDE34A74EC1}"/>
                </a:ext>
              </a:extLst>
            </p:cNvPr>
            <p:cNvGrpSpPr/>
            <p:nvPr/>
          </p:nvGrpSpPr>
          <p:grpSpPr>
            <a:xfrm rot="17091916">
              <a:off x="8322197" y="5071702"/>
              <a:ext cx="482378" cy="400872"/>
              <a:chOff x="5220080" y="984380"/>
              <a:chExt cx="861708" cy="716106"/>
            </a:xfrm>
          </p:grpSpPr>
          <p:grpSp>
            <p:nvGrpSpPr>
              <p:cNvPr id="1505" name="グループ化 1504">
                <a:extLst>
                  <a:ext uri="{FF2B5EF4-FFF2-40B4-BE49-F238E27FC236}">
                    <a16:creationId xmlns:a16="http://schemas.microsoft.com/office/drawing/2014/main" id="{667585CA-4ED4-46C6-B1ED-E1DBB9BDA092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20" name="楕円 1519">
                  <a:extLst>
                    <a:ext uri="{FF2B5EF4-FFF2-40B4-BE49-F238E27FC236}">
                      <a16:creationId xmlns:a16="http://schemas.microsoft.com/office/drawing/2014/main" id="{0EA74CF9-FE1F-4C49-878B-646F59C1D5D3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21" name="フリーフォーム: 図形 1520">
                  <a:extLst>
                    <a:ext uri="{FF2B5EF4-FFF2-40B4-BE49-F238E27FC236}">
                      <a16:creationId xmlns:a16="http://schemas.microsoft.com/office/drawing/2014/main" id="{04E18E26-FB8A-4752-8092-CD484404520A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22" name="フリーフォーム: 図形 1521">
                  <a:extLst>
                    <a:ext uri="{FF2B5EF4-FFF2-40B4-BE49-F238E27FC236}">
                      <a16:creationId xmlns:a16="http://schemas.microsoft.com/office/drawing/2014/main" id="{086A1977-02B2-485B-966F-209B02DEB0E1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06" name="グループ化 1505">
                <a:extLst>
                  <a:ext uri="{FF2B5EF4-FFF2-40B4-BE49-F238E27FC236}">
                    <a16:creationId xmlns:a16="http://schemas.microsoft.com/office/drawing/2014/main" id="{20D12980-4777-42E5-9B0F-D83ACD5E33DF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14" name="フリーフォーム: 図形 1513">
                  <a:extLst>
                    <a:ext uri="{FF2B5EF4-FFF2-40B4-BE49-F238E27FC236}">
                      <a16:creationId xmlns:a16="http://schemas.microsoft.com/office/drawing/2014/main" id="{7805E52B-3E73-4F7E-A032-0A6BEFFC74B3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15" name="フリーフォーム: 図形 1514">
                  <a:extLst>
                    <a:ext uri="{FF2B5EF4-FFF2-40B4-BE49-F238E27FC236}">
                      <a16:creationId xmlns:a16="http://schemas.microsoft.com/office/drawing/2014/main" id="{C17F6AAD-5405-4841-A664-69AC1B9D7EDF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6" name="フリーフォーム: 図形 1515">
                  <a:extLst>
                    <a:ext uri="{FF2B5EF4-FFF2-40B4-BE49-F238E27FC236}">
                      <a16:creationId xmlns:a16="http://schemas.microsoft.com/office/drawing/2014/main" id="{4A02D577-5C09-4F40-B3FC-00E24F55BD84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7" name="フリーフォーム: 図形 1516">
                  <a:extLst>
                    <a:ext uri="{FF2B5EF4-FFF2-40B4-BE49-F238E27FC236}">
                      <a16:creationId xmlns:a16="http://schemas.microsoft.com/office/drawing/2014/main" id="{3D803A6B-A7D6-41C5-B5A5-AA6D13B38043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solidFill>
                    <a:srgbClr val="00B0F0">
                      <a:alpha val="5000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8" name="フリーフォーム: 図形 1517">
                  <a:extLst>
                    <a:ext uri="{FF2B5EF4-FFF2-40B4-BE49-F238E27FC236}">
                      <a16:creationId xmlns:a16="http://schemas.microsoft.com/office/drawing/2014/main" id="{C3D68E86-8680-49B8-AA0B-081E975FB982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9" name="フリーフォーム: 図形 1518">
                  <a:extLst>
                    <a:ext uri="{FF2B5EF4-FFF2-40B4-BE49-F238E27FC236}">
                      <a16:creationId xmlns:a16="http://schemas.microsoft.com/office/drawing/2014/main" id="{0965676B-5DB3-4603-9C8E-3EC798ED9A49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07" name="星: 12 pt 1506">
                <a:extLst>
                  <a:ext uri="{FF2B5EF4-FFF2-40B4-BE49-F238E27FC236}">
                    <a16:creationId xmlns:a16="http://schemas.microsoft.com/office/drawing/2014/main" id="{98871209-3C7C-42CE-8034-9FC687EB8174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08" name="グループ化 1507">
                <a:extLst>
                  <a:ext uri="{FF2B5EF4-FFF2-40B4-BE49-F238E27FC236}">
                    <a16:creationId xmlns:a16="http://schemas.microsoft.com/office/drawing/2014/main" id="{5C44A770-9D3C-4507-BEAA-D5AAD880C1A6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09" name="フリーフォーム: 図形 1508">
                  <a:extLst>
                    <a:ext uri="{FF2B5EF4-FFF2-40B4-BE49-F238E27FC236}">
                      <a16:creationId xmlns:a16="http://schemas.microsoft.com/office/drawing/2014/main" id="{48640C98-E6E4-4087-8483-134359E393E4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0" name="フリーフォーム: 図形 1509">
                  <a:extLst>
                    <a:ext uri="{FF2B5EF4-FFF2-40B4-BE49-F238E27FC236}">
                      <a16:creationId xmlns:a16="http://schemas.microsoft.com/office/drawing/2014/main" id="{B42E1110-6AB0-4AC9-A296-CD84490F497F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1" name="楕円 1510">
                  <a:extLst>
                    <a:ext uri="{FF2B5EF4-FFF2-40B4-BE49-F238E27FC236}">
                      <a16:creationId xmlns:a16="http://schemas.microsoft.com/office/drawing/2014/main" id="{E9ECDF12-663D-468D-802E-FF2AB5FFCAF5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12" name="楕円 1511">
                  <a:extLst>
                    <a:ext uri="{FF2B5EF4-FFF2-40B4-BE49-F238E27FC236}">
                      <a16:creationId xmlns:a16="http://schemas.microsoft.com/office/drawing/2014/main" id="{CCD7F106-537F-46E7-B3DB-B00E22388BF8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13" name="楕円 1512">
                  <a:extLst>
                    <a:ext uri="{FF2B5EF4-FFF2-40B4-BE49-F238E27FC236}">
                      <a16:creationId xmlns:a16="http://schemas.microsoft.com/office/drawing/2014/main" id="{675564B5-EFB2-4AF8-AABD-0B48F08DE5D2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</p:grpSp>
      <p:grpSp>
        <p:nvGrpSpPr>
          <p:cNvPr id="1649" name="グループ化 1648">
            <a:extLst>
              <a:ext uri="{FF2B5EF4-FFF2-40B4-BE49-F238E27FC236}">
                <a16:creationId xmlns:a16="http://schemas.microsoft.com/office/drawing/2014/main" id="{E2BC03AA-F60B-44B2-95A9-1B3CE63355C3}"/>
              </a:ext>
            </a:extLst>
          </p:cNvPr>
          <p:cNvGrpSpPr/>
          <p:nvPr/>
        </p:nvGrpSpPr>
        <p:grpSpPr>
          <a:xfrm>
            <a:off x="708037" y="3786627"/>
            <a:ext cx="2648634" cy="2648632"/>
            <a:chOff x="426683" y="3786627"/>
            <a:chExt cx="2648634" cy="2648632"/>
          </a:xfrm>
        </p:grpSpPr>
        <p:sp>
          <p:nvSpPr>
            <p:cNvPr id="1650" name="楕円 1649">
              <a:extLst>
                <a:ext uri="{FF2B5EF4-FFF2-40B4-BE49-F238E27FC236}">
                  <a16:creationId xmlns:a16="http://schemas.microsoft.com/office/drawing/2014/main" id="{629B1C93-4F28-4E0F-90E7-599741EE0A80}"/>
                </a:ext>
              </a:extLst>
            </p:cNvPr>
            <p:cNvSpPr/>
            <p:nvPr/>
          </p:nvSpPr>
          <p:spPr>
            <a:xfrm>
              <a:off x="426683" y="3786627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: 図形 1650">
              <a:extLst>
                <a:ext uri="{FF2B5EF4-FFF2-40B4-BE49-F238E27FC236}">
                  <a16:creationId xmlns:a16="http://schemas.microsoft.com/office/drawing/2014/main" id="{2083EC74-6EDB-410A-8CF1-A16FD23D9EFF}"/>
                </a:ext>
              </a:extLst>
            </p:cNvPr>
            <p:cNvSpPr/>
            <p:nvPr/>
          </p:nvSpPr>
          <p:spPr>
            <a:xfrm>
              <a:off x="512135" y="3872078"/>
              <a:ext cx="2477730" cy="2477730"/>
            </a:xfrm>
            <a:custGeom>
              <a:avLst/>
              <a:gdLst>
                <a:gd name="connsiteX0" fmla="*/ 2922442 w 7750045"/>
                <a:gd name="connsiteY0" fmla="*/ 7631707 h 7750045"/>
                <a:gd name="connsiteX1" fmla="*/ 3676562 w 7750045"/>
                <a:gd name="connsiteY1" fmla="*/ 7631707 h 7750045"/>
                <a:gd name="connsiteX2" fmla="*/ 3733948 w 7750045"/>
                <a:gd name="connsiteY2" fmla="*/ 7746478 h 7750045"/>
                <a:gd name="connsiteX3" fmla="*/ 3675614 w 7750045"/>
                <a:gd name="connsiteY3" fmla="*/ 7745003 h 7750045"/>
                <a:gd name="connsiteX4" fmla="*/ 3094070 w 7750045"/>
                <a:gd name="connsiteY4" fmla="*/ 7671318 h 7750045"/>
                <a:gd name="connsiteX5" fmla="*/ 4073521 w 7750045"/>
                <a:gd name="connsiteY5" fmla="*/ 6957959 h 7750045"/>
                <a:gd name="connsiteX6" fmla="*/ 4893593 w 7750045"/>
                <a:gd name="connsiteY6" fmla="*/ 6957959 h 7750045"/>
                <a:gd name="connsiteX7" fmla="*/ 5177178 w 7750045"/>
                <a:gd name="connsiteY7" fmla="*/ 7525131 h 7750045"/>
                <a:gd name="connsiteX8" fmla="*/ 5027336 w 7750045"/>
                <a:gd name="connsiteY8" fmla="*/ 7575832 h 7750045"/>
                <a:gd name="connsiteX9" fmla="*/ 3875023 w 7750045"/>
                <a:gd name="connsiteY9" fmla="*/ 7750045 h 7750045"/>
                <a:gd name="connsiteX10" fmla="*/ 3847953 w 7750045"/>
                <a:gd name="connsiteY10" fmla="*/ 7749361 h 7750045"/>
                <a:gd name="connsiteX11" fmla="*/ 3762890 w 7750045"/>
                <a:gd name="connsiteY11" fmla="*/ 7579233 h 7750045"/>
                <a:gd name="connsiteX12" fmla="*/ 1627966 w 7750045"/>
                <a:gd name="connsiteY12" fmla="*/ 6957947 h 7750045"/>
                <a:gd name="connsiteX13" fmla="*/ 2448038 w 7750045"/>
                <a:gd name="connsiteY13" fmla="*/ 6957947 h 7750045"/>
                <a:gd name="connsiteX14" fmla="*/ 2758670 w 7750045"/>
                <a:gd name="connsiteY14" fmla="*/ 7579219 h 7750045"/>
                <a:gd name="connsiteX15" fmla="*/ 2755682 w 7750045"/>
                <a:gd name="connsiteY15" fmla="*/ 7585195 h 7750045"/>
                <a:gd name="connsiteX16" fmla="*/ 2722710 w 7750045"/>
                <a:gd name="connsiteY16" fmla="*/ 7575832 h 7750045"/>
                <a:gd name="connsiteX17" fmla="*/ 1708461 w 7750045"/>
                <a:gd name="connsiteY17" fmla="*/ 7088252 h 7750045"/>
                <a:gd name="connsiteX18" fmla="*/ 1602450 w 7750045"/>
                <a:gd name="connsiteY18" fmla="*/ 7008979 h 7750045"/>
                <a:gd name="connsiteX19" fmla="*/ 5302045 w 7750045"/>
                <a:gd name="connsiteY19" fmla="*/ 6284203 h 7750045"/>
                <a:gd name="connsiteX20" fmla="*/ 6122113 w 7750045"/>
                <a:gd name="connsiteY20" fmla="*/ 6284203 h 7750045"/>
                <a:gd name="connsiteX21" fmla="*/ 6389886 w 7750045"/>
                <a:gd name="connsiteY21" fmla="*/ 6819745 h 7750045"/>
                <a:gd name="connsiteX22" fmla="*/ 6339897 w 7750045"/>
                <a:gd name="connsiteY22" fmla="*/ 6865178 h 7750045"/>
                <a:gd name="connsiteX23" fmla="*/ 5383356 w 7750045"/>
                <a:gd name="connsiteY23" fmla="*/ 7445527 h 7750045"/>
                <a:gd name="connsiteX24" fmla="*/ 5281517 w 7750045"/>
                <a:gd name="connsiteY24" fmla="*/ 7485680 h 7750045"/>
                <a:gd name="connsiteX25" fmla="*/ 4991411 w 7750045"/>
                <a:gd name="connsiteY25" fmla="*/ 6905471 h 7750045"/>
                <a:gd name="connsiteX26" fmla="*/ 2856490 w 7750045"/>
                <a:gd name="connsiteY26" fmla="*/ 6284191 h 7750045"/>
                <a:gd name="connsiteX27" fmla="*/ 3676562 w 7750045"/>
                <a:gd name="connsiteY27" fmla="*/ 6284191 h 7750045"/>
                <a:gd name="connsiteX28" fmla="*/ 3987197 w 7750045"/>
                <a:gd name="connsiteY28" fmla="*/ 6905459 h 7750045"/>
                <a:gd name="connsiteX29" fmla="*/ 3676562 w 7750045"/>
                <a:gd name="connsiteY29" fmla="*/ 7526725 h 7750045"/>
                <a:gd name="connsiteX30" fmla="*/ 2856490 w 7750045"/>
                <a:gd name="connsiteY30" fmla="*/ 7526725 h 7750045"/>
                <a:gd name="connsiteX31" fmla="*/ 2545858 w 7750045"/>
                <a:gd name="connsiteY31" fmla="*/ 6905459 h 7750045"/>
                <a:gd name="connsiteX32" fmla="*/ 843211 w 7750045"/>
                <a:gd name="connsiteY32" fmla="*/ 6284191 h 7750045"/>
                <a:gd name="connsiteX33" fmla="*/ 1219510 w 7750045"/>
                <a:gd name="connsiteY33" fmla="*/ 6284191 h 7750045"/>
                <a:gd name="connsiteX34" fmla="*/ 1530146 w 7750045"/>
                <a:gd name="connsiteY34" fmla="*/ 6905459 h 7750045"/>
                <a:gd name="connsiteX35" fmla="*/ 1512149 w 7750045"/>
                <a:gd name="connsiteY35" fmla="*/ 6941453 h 7750045"/>
                <a:gd name="connsiteX36" fmla="*/ 1410149 w 7750045"/>
                <a:gd name="connsiteY36" fmla="*/ 6865178 h 7750045"/>
                <a:gd name="connsiteX37" fmla="*/ 884867 w 7750045"/>
                <a:gd name="connsiteY37" fmla="*/ 6339896 h 7750045"/>
                <a:gd name="connsiteX38" fmla="*/ 6530569 w 7750045"/>
                <a:gd name="connsiteY38" fmla="*/ 5611199 h 7750045"/>
                <a:gd name="connsiteX39" fmla="*/ 7335769 w 7750045"/>
                <a:gd name="connsiteY39" fmla="*/ 5611199 h 7750045"/>
                <a:gd name="connsiteX40" fmla="*/ 7282351 w 7750045"/>
                <a:gd name="connsiteY40" fmla="*/ 5722088 h 7750045"/>
                <a:gd name="connsiteX41" fmla="*/ 6615077 w 7750045"/>
                <a:gd name="connsiteY41" fmla="*/ 6615077 h 7750045"/>
                <a:gd name="connsiteX42" fmla="*/ 6474929 w 7750045"/>
                <a:gd name="connsiteY42" fmla="*/ 6742452 h 7750045"/>
                <a:gd name="connsiteX43" fmla="*/ 6219935 w 7750045"/>
                <a:gd name="connsiteY43" fmla="*/ 6232465 h 7750045"/>
                <a:gd name="connsiteX44" fmla="*/ 4073525 w 7750045"/>
                <a:gd name="connsiteY44" fmla="*/ 5611199 h 7750045"/>
                <a:gd name="connsiteX45" fmla="*/ 4893595 w 7750045"/>
                <a:gd name="connsiteY45" fmla="*/ 5611199 h 7750045"/>
                <a:gd name="connsiteX46" fmla="*/ 5204229 w 7750045"/>
                <a:gd name="connsiteY46" fmla="*/ 6232465 h 7750045"/>
                <a:gd name="connsiteX47" fmla="*/ 4893595 w 7750045"/>
                <a:gd name="connsiteY47" fmla="*/ 6853731 h 7750045"/>
                <a:gd name="connsiteX48" fmla="*/ 4073525 w 7750045"/>
                <a:gd name="connsiteY48" fmla="*/ 6853731 h 7750045"/>
                <a:gd name="connsiteX49" fmla="*/ 3762892 w 7750045"/>
                <a:gd name="connsiteY49" fmla="*/ 6232465 h 7750045"/>
                <a:gd name="connsiteX50" fmla="*/ 1627966 w 7750045"/>
                <a:gd name="connsiteY50" fmla="*/ 5611187 h 7750045"/>
                <a:gd name="connsiteX51" fmla="*/ 2448038 w 7750045"/>
                <a:gd name="connsiteY51" fmla="*/ 5611187 h 7750045"/>
                <a:gd name="connsiteX52" fmla="*/ 2758670 w 7750045"/>
                <a:gd name="connsiteY52" fmla="*/ 6232453 h 7750045"/>
                <a:gd name="connsiteX53" fmla="*/ 2448038 w 7750045"/>
                <a:gd name="connsiteY53" fmla="*/ 6853719 h 7750045"/>
                <a:gd name="connsiteX54" fmla="*/ 1627966 w 7750045"/>
                <a:gd name="connsiteY54" fmla="*/ 6853719 h 7750045"/>
                <a:gd name="connsiteX55" fmla="*/ 1317330 w 7750045"/>
                <a:gd name="connsiteY55" fmla="*/ 6232453 h 7750045"/>
                <a:gd name="connsiteX56" fmla="*/ 5302049 w 7750045"/>
                <a:gd name="connsiteY56" fmla="*/ 4937443 h 7750045"/>
                <a:gd name="connsiteX57" fmla="*/ 6122117 w 7750045"/>
                <a:gd name="connsiteY57" fmla="*/ 4937443 h 7750045"/>
                <a:gd name="connsiteX58" fmla="*/ 6432749 w 7750045"/>
                <a:gd name="connsiteY58" fmla="*/ 5558709 h 7750045"/>
                <a:gd name="connsiteX59" fmla="*/ 6122117 w 7750045"/>
                <a:gd name="connsiteY59" fmla="*/ 6179975 h 7750045"/>
                <a:gd name="connsiteX60" fmla="*/ 5302049 w 7750045"/>
                <a:gd name="connsiteY60" fmla="*/ 6179975 h 7750045"/>
                <a:gd name="connsiteX61" fmla="*/ 4991413 w 7750045"/>
                <a:gd name="connsiteY61" fmla="*/ 5558709 h 7750045"/>
                <a:gd name="connsiteX62" fmla="*/ 399439 w 7750045"/>
                <a:gd name="connsiteY62" fmla="*/ 4937431 h 7750045"/>
                <a:gd name="connsiteX63" fmla="*/ 1219510 w 7750045"/>
                <a:gd name="connsiteY63" fmla="*/ 4937431 h 7750045"/>
                <a:gd name="connsiteX64" fmla="*/ 1530146 w 7750045"/>
                <a:gd name="connsiteY64" fmla="*/ 5558695 h 7750045"/>
                <a:gd name="connsiteX65" fmla="*/ 1219510 w 7750045"/>
                <a:gd name="connsiteY65" fmla="*/ 6179963 h 7750045"/>
                <a:gd name="connsiteX66" fmla="*/ 765271 w 7750045"/>
                <a:gd name="connsiteY66" fmla="*/ 6179963 h 7750045"/>
                <a:gd name="connsiteX67" fmla="*/ 661793 w 7750045"/>
                <a:gd name="connsiteY67" fmla="*/ 6041585 h 7750045"/>
                <a:gd name="connsiteX68" fmla="*/ 304518 w 7750045"/>
                <a:gd name="connsiteY68" fmla="*/ 5383356 h 7750045"/>
                <a:gd name="connsiteX69" fmla="*/ 250403 w 7750045"/>
                <a:gd name="connsiteY69" fmla="*/ 5235502 h 7750045"/>
                <a:gd name="connsiteX70" fmla="*/ 2856490 w 7750045"/>
                <a:gd name="connsiteY70" fmla="*/ 4937429 h 7750045"/>
                <a:gd name="connsiteX71" fmla="*/ 3676562 w 7750045"/>
                <a:gd name="connsiteY71" fmla="*/ 4937429 h 7750045"/>
                <a:gd name="connsiteX72" fmla="*/ 3987197 w 7750045"/>
                <a:gd name="connsiteY72" fmla="*/ 5558695 h 7750045"/>
                <a:gd name="connsiteX73" fmla="*/ 3676562 w 7750045"/>
                <a:gd name="connsiteY73" fmla="*/ 6179963 h 7750045"/>
                <a:gd name="connsiteX74" fmla="*/ 2856490 w 7750045"/>
                <a:gd name="connsiteY74" fmla="*/ 6179963 h 7750045"/>
                <a:gd name="connsiteX75" fmla="*/ 2545858 w 7750045"/>
                <a:gd name="connsiteY75" fmla="*/ 5558695 h 7750045"/>
                <a:gd name="connsiteX76" fmla="*/ 28609 w 7750045"/>
                <a:gd name="connsiteY76" fmla="*/ 4338920 h 7750045"/>
                <a:gd name="connsiteX77" fmla="*/ 301619 w 7750045"/>
                <a:gd name="connsiteY77" fmla="*/ 4884943 h 7750045"/>
                <a:gd name="connsiteX78" fmla="*/ 197970 w 7750045"/>
                <a:gd name="connsiteY78" fmla="*/ 5092243 h 7750045"/>
                <a:gd name="connsiteX79" fmla="*/ 174213 w 7750045"/>
                <a:gd name="connsiteY79" fmla="*/ 5027335 h 7750045"/>
                <a:gd name="connsiteX80" fmla="*/ 44649 w 7750045"/>
                <a:gd name="connsiteY80" fmla="*/ 4465150 h 7750045"/>
                <a:gd name="connsiteX81" fmla="*/ 6530571 w 7750045"/>
                <a:gd name="connsiteY81" fmla="*/ 4263689 h 7750045"/>
                <a:gd name="connsiteX82" fmla="*/ 7350641 w 7750045"/>
                <a:gd name="connsiteY82" fmla="*/ 4263689 h 7750045"/>
                <a:gd name="connsiteX83" fmla="*/ 7631989 w 7750045"/>
                <a:gd name="connsiteY83" fmla="*/ 4826382 h 7750045"/>
                <a:gd name="connsiteX84" fmla="*/ 7628049 w 7750045"/>
                <a:gd name="connsiteY84" fmla="*/ 4843451 h 7750045"/>
                <a:gd name="connsiteX85" fmla="*/ 7575832 w 7750045"/>
                <a:gd name="connsiteY85" fmla="*/ 5027335 h 7750045"/>
                <a:gd name="connsiteX86" fmla="*/ 7536902 w 7750045"/>
                <a:gd name="connsiteY86" fmla="*/ 5133701 h 7750045"/>
                <a:gd name="connsiteX87" fmla="*/ 7350641 w 7750045"/>
                <a:gd name="connsiteY87" fmla="*/ 5506221 h 7750045"/>
                <a:gd name="connsiteX88" fmla="*/ 6530571 w 7750045"/>
                <a:gd name="connsiteY88" fmla="*/ 5506221 h 7750045"/>
                <a:gd name="connsiteX89" fmla="*/ 6219937 w 7750045"/>
                <a:gd name="connsiteY89" fmla="*/ 4884955 h 7750045"/>
                <a:gd name="connsiteX90" fmla="*/ 4073527 w 7750045"/>
                <a:gd name="connsiteY90" fmla="*/ 4263689 h 7750045"/>
                <a:gd name="connsiteX91" fmla="*/ 4893597 w 7750045"/>
                <a:gd name="connsiteY91" fmla="*/ 4263689 h 7750045"/>
                <a:gd name="connsiteX92" fmla="*/ 5204233 w 7750045"/>
                <a:gd name="connsiteY92" fmla="*/ 4884955 h 7750045"/>
                <a:gd name="connsiteX93" fmla="*/ 4893597 w 7750045"/>
                <a:gd name="connsiteY93" fmla="*/ 5506221 h 7750045"/>
                <a:gd name="connsiteX94" fmla="*/ 4073527 w 7750045"/>
                <a:gd name="connsiteY94" fmla="*/ 5506221 h 7750045"/>
                <a:gd name="connsiteX95" fmla="*/ 3762894 w 7750045"/>
                <a:gd name="connsiteY95" fmla="*/ 4884955 h 7750045"/>
                <a:gd name="connsiteX96" fmla="*/ 1627966 w 7750045"/>
                <a:gd name="connsiteY96" fmla="*/ 4263675 h 7750045"/>
                <a:gd name="connsiteX97" fmla="*/ 2448038 w 7750045"/>
                <a:gd name="connsiteY97" fmla="*/ 4263675 h 7750045"/>
                <a:gd name="connsiteX98" fmla="*/ 2758670 w 7750045"/>
                <a:gd name="connsiteY98" fmla="*/ 4884941 h 7750045"/>
                <a:gd name="connsiteX99" fmla="*/ 2448038 w 7750045"/>
                <a:gd name="connsiteY99" fmla="*/ 5506207 h 7750045"/>
                <a:gd name="connsiteX100" fmla="*/ 1627966 w 7750045"/>
                <a:gd name="connsiteY100" fmla="*/ 5506207 h 7750045"/>
                <a:gd name="connsiteX101" fmla="*/ 1317330 w 7750045"/>
                <a:gd name="connsiteY101" fmla="*/ 4884941 h 7750045"/>
                <a:gd name="connsiteX102" fmla="*/ 7741208 w 7750045"/>
                <a:gd name="connsiteY102" fmla="*/ 3625706 h 7750045"/>
                <a:gd name="connsiteX103" fmla="*/ 7745003 w 7750045"/>
                <a:gd name="connsiteY103" fmla="*/ 3675614 h 7750045"/>
                <a:gd name="connsiteX104" fmla="*/ 7750045 w 7750045"/>
                <a:gd name="connsiteY104" fmla="*/ 3875022 h 7750045"/>
                <a:gd name="connsiteX105" fmla="*/ 7671318 w 7750045"/>
                <a:gd name="connsiteY105" fmla="*/ 4655975 h 7750045"/>
                <a:gd name="connsiteX106" fmla="*/ 7671170 w 7750045"/>
                <a:gd name="connsiteY106" fmla="*/ 4656616 h 7750045"/>
                <a:gd name="connsiteX107" fmla="*/ 7448461 w 7750045"/>
                <a:gd name="connsiteY107" fmla="*/ 4211199 h 7750045"/>
                <a:gd name="connsiteX108" fmla="*/ 5302051 w 7750045"/>
                <a:gd name="connsiteY108" fmla="*/ 3589933 h 7750045"/>
                <a:gd name="connsiteX109" fmla="*/ 6122119 w 7750045"/>
                <a:gd name="connsiteY109" fmla="*/ 3589933 h 7750045"/>
                <a:gd name="connsiteX110" fmla="*/ 6432753 w 7750045"/>
                <a:gd name="connsiteY110" fmla="*/ 4211199 h 7750045"/>
                <a:gd name="connsiteX111" fmla="*/ 6122119 w 7750045"/>
                <a:gd name="connsiteY111" fmla="*/ 4832465 h 7750045"/>
                <a:gd name="connsiteX112" fmla="*/ 5302051 w 7750045"/>
                <a:gd name="connsiteY112" fmla="*/ 4832465 h 7750045"/>
                <a:gd name="connsiteX113" fmla="*/ 4991415 w 7750045"/>
                <a:gd name="connsiteY113" fmla="*/ 4211199 h 7750045"/>
                <a:gd name="connsiteX114" fmla="*/ 399439 w 7750045"/>
                <a:gd name="connsiteY114" fmla="*/ 3589921 h 7750045"/>
                <a:gd name="connsiteX115" fmla="*/ 1219510 w 7750045"/>
                <a:gd name="connsiteY115" fmla="*/ 3589921 h 7750045"/>
                <a:gd name="connsiteX116" fmla="*/ 1530146 w 7750045"/>
                <a:gd name="connsiteY116" fmla="*/ 4211185 h 7750045"/>
                <a:gd name="connsiteX117" fmla="*/ 1219510 w 7750045"/>
                <a:gd name="connsiteY117" fmla="*/ 4832451 h 7750045"/>
                <a:gd name="connsiteX118" fmla="*/ 399439 w 7750045"/>
                <a:gd name="connsiteY118" fmla="*/ 4832451 h 7750045"/>
                <a:gd name="connsiteX119" fmla="*/ 88806 w 7750045"/>
                <a:gd name="connsiteY119" fmla="*/ 4211185 h 7750045"/>
                <a:gd name="connsiteX120" fmla="*/ 2856490 w 7750045"/>
                <a:gd name="connsiteY120" fmla="*/ 3589920 h 7750045"/>
                <a:gd name="connsiteX121" fmla="*/ 3676562 w 7750045"/>
                <a:gd name="connsiteY121" fmla="*/ 3589920 h 7750045"/>
                <a:gd name="connsiteX122" fmla="*/ 3987197 w 7750045"/>
                <a:gd name="connsiteY122" fmla="*/ 4211185 h 7750045"/>
                <a:gd name="connsiteX123" fmla="*/ 3676562 w 7750045"/>
                <a:gd name="connsiteY123" fmla="*/ 4832451 h 7750045"/>
                <a:gd name="connsiteX124" fmla="*/ 2856490 w 7750045"/>
                <a:gd name="connsiteY124" fmla="*/ 4832451 h 7750045"/>
                <a:gd name="connsiteX125" fmla="*/ 2545858 w 7750045"/>
                <a:gd name="connsiteY125" fmla="*/ 4211185 h 7750045"/>
                <a:gd name="connsiteX126" fmla="*/ 78885 w 7750045"/>
                <a:gd name="connsiteY126" fmla="*/ 3093385 h 7750045"/>
                <a:gd name="connsiteX127" fmla="*/ 301622 w 7750045"/>
                <a:gd name="connsiteY127" fmla="*/ 3538859 h 7750045"/>
                <a:gd name="connsiteX128" fmla="*/ 8843 w 7750045"/>
                <a:gd name="connsiteY128" fmla="*/ 4124415 h 7750045"/>
                <a:gd name="connsiteX129" fmla="*/ 5042 w 7750045"/>
                <a:gd name="connsiteY129" fmla="*/ 4074430 h 7750045"/>
                <a:gd name="connsiteX130" fmla="*/ 0 w 7750045"/>
                <a:gd name="connsiteY130" fmla="*/ 3875022 h 7750045"/>
                <a:gd name="connsiteX131" fmla="*/ 78727 w 7750045"/>
                <a:gd name="connsiteY131" fmla="*/ 3094070 h 7750045"/>
                <a:gd name="connsiteX132" fmla="*/ 1627966 w 7750045"/>
                <a:gd name="connsiteY132" fmla="*/ 2917592 h 7750045"/>
                <a:gd name="connsiteX133" fmla="*/ 2448038 w 7750045"/>
                <a:gd name="connsiteY133" fmla="*/ 2917592 h 7750045"/>
                <a:gd name="connsiteX134" fmla="*/ 2758670 w 7750045"/>
                <a:gd name="connsiteY134" fmla="*/ 3538859 h 7750045"/>
                <a:gd name="connsiteX135" fmla="*/ 2448038 w 7750045"/>
                <a:gd name="connsiteY135" fmla="*/ 4160125 h 7750045"/>
                <a:gd name="connsiteX136" fmla="*/ 1627966 w 7750045"/>
                <a:gd name="connsiteY136" fmla="*/ 4160125 h 7750045"/>
                <a:gd name="connsiteX137" fmla="*/ 1317330 w 7750045"/>
                <a:gd name="connsiteY137" fmla="*/ 3538859 h 7750045"/>
                <a:gd name="connsiteX138" fmla="*/ 6530529 w 7750045"/>
                <a:gd name="connsiteY138" fmla="*/ 2917591 h 7750045"/>
                <a:gd name="connsiteX139" fmla="*/ 7350601 w 7750045"/>
                <a:gd name="connsiteY139" fmla="*/ 2917591 h 7750045"/>
                <a:gd name="connsiteX140" fmla="*/ 7661235 w 7750045"/>
                <a:gd name="connsiteY140" fmla="*/ 3538858 h 7750045"/>
                <a:gd name="connsiteX141" fmla="*/ 7350601 w 7750045"/>
                <a:gd name="connsiteY141" fmla="*/ 4160125 h 7750045"/>
                <a:gd name="connsiteX142" fmla="*/ 6530529 w 7750045"/>
                <a:gd name="connsiteY142" fmla="*/ 4160125 h 7750045"/>
                <a:gd name="connsiteX143" fmla="*/ 6219897 w 7750045"/>
                <a:gd name="connsiteY143" fmla="*/ 3538858 h 7750045"/>
                <a:gd name="connsiteX144" fmla="*/ 4073483 w 7750045"/>
                <a:gd name="connsiteY144" fmla="*/ 2917591 h 7750045"/>
                <a:gd name="connsiteX145" fmla="*/ 4893553 w 7750045"/>
                <a:gd name="connsiteY145" fmla="*/ 2917591 h 7750045"/>
                <a:gd name="connsiteX146" fmla="*/ 5204189 w 7750045"/>
                <a:gd name="connsiteY146" fmla="*/ 3538858 h 7750045"/>
                <a:gd name="connsiteX147" fmla="*/ 4893553 w 7750045"/>
                <a:gd name="connsiteY147" fmla="*/ 4160125 h 7750045"/>
                <a:gd name="connsiteX148" fmla="*/ 4073483 w 7750045"/>
                <a:gd name="connsiteY148" fmla="*/ 4160125 h 7750045"/>
                <a:gd name="connsiteX149" fmla="*/ 3762850 w 7750045"/>
                <a:gd name="connsiteY149" fmla="*/ 3538858 h 7750045"/>
                <a:gd name="connsiteX150" fmla="*/ 7552073 w 7750045"/>
                <a:gd name="connsiteY150" fmla="*/ 2657795 h 7750045"/>
                <a:gd name="connsiteX151" fmla="*/ 7575832 w 7750045"/>
                <a:gd name="connsiteY151" fmla="*/ 2722709 h 7750045"/>
                <a:gd name="connsiteX152" fmla="*/ 7705396 w 7750045"/>
                <a:gd name="connsiteY152" fmla="*/ 3284895 h 7750045"/>
                <a:gd name="connsiteX153" fmla="*/ 7721437 w 7750045"/>
                <a:gd name="connsiteY153" fmla="*/ 3411133 h 7750045"/>
                <a:gd name="connsiteX154" fmla="*/ 7448421 w 7750045"/>
                <a:gd name="connsiteY154" fmla="*/ 2865100 h 7750045"/>
                <a:gd name="connsiteX155" fmla="*/ 5302005 w 7750045"/>
                <a:gd name="connsiteY155" fmla="*/ 2243831 h 7750045"/>
                <a:gd name="connsiteX156" fmla="*/ 6122077 w 7750045"/>
                <a:gd name="connsiteY156" fmla="*/ 2243831 h 7750045"/>
                <a:gd name="connsiteX157" fmla="*/ 6432711 w 7750045"/>
                <a:gd name="connsiteY157" fmla="*/ 2865100 h 7750045"/>
                <a:gd name="connsiteX158" fmla="*/ 6122077 w 7750045"/>
                <a:gd name="connsiteY158" fmla="*/ 3486369 h 7750045"/>
                <a:gd name="connsiteX159" fmla="*/ 5302005 w 7750045"/>
                <a:gd name="connsiteY159" fmla="*/ 3486369 h 7750045"/>
                <a:gd name="connsiteX160" fmla="*/ 4991373 w 7750045"/>
                <a:gd name="connsiteY160" fmla="*/ 2865100 h 7750045"/>
                <a:gd name="connsiteX161" fmla="*/ 2856490 w 7750045"/>
                <a:gd name="connsiteY161" fmla="*/ 2243831 h 7750045"/>
                <a:gd name="connsiteX162" fmla="*/ 3676562 w 7750045"/>
                <a:gd name="connsiteY162" fmla="*/ 2243831 h 7750045"/>
                <a:gd name="connsiteX163" fmla="*/ 3987197 w 7750045"/>
                <a:gd name="connsiteY163" fmla="*/ 2865100 h 7750045"/>
                <a:gd name="connsiteX164" fmla="*/ 3676562 w 7750045"/>
                <a:gd name="connsiteY164" fmla="*/ 3486369 h 7750045"/>
                <a:gd name="connsiteX165" fmla="*/ 2856490 w 7750045"/>
                <a:gd name="connsiteY165" fmla="*/ 3486369 h 7750045"/>
                <a:gd name="connsiteX166" fmla="*/ 2545858 w 7750045"/>
                <a:gd name="connsiteY166" fmla="*/ 2865100 h 7750045"/>
                <a:gd name="connsiteX167" fmla="*/ 399441 w 7750045"/>
                <a:gd name="connsiteY167" fmla="*/ 2243831 h 7750045"/>
                <a:gd name="connsiteX168" fmla="*/ 1219512 w 7750045"/>
                <a:gd name="connsiteY168" fmla="*/ 2243831 h 7750045"/>
                <a:gd name="connsiteX169" fmla="*/ 1530146 w 7750045"/>
                <a:gd name="connsiteY169" fmla="*/ 2865100 h 7750045"/>
                <a:gd name="connsiteX170" fmla="*/ 1219512 w 7750045"/>
                <a:gd name="connsiteY170" fmla="*/ 3486369 h 7750045"/>
                <a:gd name="connsiteX171" fmla="*/ 399441 w 7750045"/>
                <a:gd name="connsiteY171" fmla="*/ 3486369 h 7750045"/>
                <a:gd name="connsiteX172" fmla="*/ 118066 w 7750045"/>
                <a:gd name="connsiteY172" fmla="*/ 2923620 h 7750045"/>
                <a:gd name="connsiteX173" fmla="*/ 121996 w 7750045"/>
                <a:gd name="connsiteY173" fmla="*/ 2906594 h 7750045"/>
                <a:gd name="connsiteX174" fmla="*/ 174213 w 7750045"/>
                <a:gd name="connsiteY174" fmla="*/ 2722709 h 7750045"/>
                <a:gd name="connsiteX175" fmla="*/ 213031 w 7750045"/>
                <a:gd name="connsiteY175" fmla="*/ 2616652 h 7750045"/>
                <a:gd name="connsiteX176" fmla="*/ 6530533 w 7750045"/>
                <a:gd name="connsiteY176" fmla="*/ 1570075 h 7750045"/>
                <a:gd name="connsiteX177" fmla="*/ 6984769 w 7750045"/>
                <a:gd name="connsiteY177" fmla="*/ 1570075 h 7750045"/>
                <a:gd name="connsiteX178" fmla="*/ 7088252 w 7750045"/>
                <a:gd name="connsiteY178" fmla="*/ 1708460 h 7750045"/>
                <a:gd name="connsiteX179" fmla="*/ 7445527 w 7750045"/>
                <a:gd name="connsiteY179" fmla="*/ 2366689 h 7750045"/>
                <a:gd name="connsiteX180" fmla="*/ 7499640 w 7750045"/>
                <a:gd name="connsiteY180" fmla="*/ 2514538 h 7750045"/>
                <a:gd name="connsiteX181" fmla="*/ 7350605 w 7750045"/>
                <a:gd name="connsiteY181" fmla="*/ 2812611 h 7750045"/>
                <a:gd name="connsiteX182" fmla="*/ 6530533 w 7750045"/>
                <a:gd name="connsiteY182" fmla="*/ 2812611 h 7750045"/>
                <a:gd name="connsiteX183" fmla="*/ 6219899 w 7750045"/>
                <a:gd name="connsiteY183" fmla="*/ 2191344 h 7750045"/>
                <a:gd name="connsiteX184" fmla="*/ 4073485 w 7750045"/>
                <a:gd name="connsiteY184" fmla="*/ 1570075 h 7750045"/>
                <a:gd name="connsiteX185" fmla="*/ 4893555 w 7750045"/>
                <a:gd name="connsiteY185" fmla="*/ 1570075 h 7750045"/>
                <a:gd name="connsiteX186" fmla="*/ 5204191 w 7750045"/>
                <a:gd name="connsiteY186" fmla="*/ 2191344 h 7750045"/>
                <a:gd name="connsiteX187" fmla="*/ 4893555 w 7750045"/>
                <a:gd name="connsiteY187" fmla="*/ 2812611 h 7750045"/>
                <a:gd name="connsiteX188" fmla="*/ 4073485 w 7750045"/>
                <a:gd name="connsiteY188" fmla="*/ 2812611 h 7750045"/>
                <a:gd name="connsiteX189" fmla="*/ 3762852 w 7750045"/>
                <a:gd name="connsiteY189" fmla="*/ 2191344 h 7750045"/>
                <a:gd name="connsiteX190" fmla="*/ 1627966 w 7750045"/>
                <a:gd name="connsiteY190" fmla="*/ 1570075 h 7750045"/>
                <a:gd name="connsiteX191" fmla="*/ 2448038 w 7750045"/>
                <a:gd name="connsiteY191" fmla="*/ 1570075 h 7750045"/>
                <a:gd name="connsiteX192" fmla="*/ 2758670 w 7750045"/>
                <a:gd name="connsiteY192" fmla="*/ 2191345 h 7750045"/>
                <a:gd name="connsiteX193" fmla="*/ 2448038 w 7750045"/>
                <a:gd name="connsiteY193" fmla="*/ 2812612 h 7750045"/>
                <a:gd name="connsiteX194" fmla="*/ 1627966 w 7750045"/>
                <a:gd name="connsiteY194" fmla="*/ 2812612 h 7750045"/>
                <a:gd name="connsiteX195" fmla="*/ 1317330 w 7750045"/>
                <a:gd name="connsiteY195" fmla="*/ 2191345 h 7750045"/>
                <a:gd name="connsiteX196" fmla="*/ 1275139 w 7750045"/>
                <a:gd name="connsiteY196" fmla="*/ 1007572 h 7750045"/>
                <a:gd name="connsiteX197" fmla="*/ 1530146 w 7750045"/>
                <a:gd name="connsiteY197" fmla="*/ 1517585 h 7750045"/>
                <a:gd name="connsiteX198" fmla="*/ 1219512 w 7750045"/>
                <a:gd name="connsiteY198" fmla="*/ 2138852 h 7750045"/>
                <a:gd name="connsiteX199" fmla="*/ 414273 w 7750045"/>
                <a:gd name="connsiteY199" fmla="*/ 2138852 h 7750045"/>
                <a:gd name="connsiteX200" fmla="*/ 467694 w 7750045"/>
                <a:gd name="connsiteY200" fmla="*/ 2027956 h 7750045"/>
                <a:gd name="connsiteX201" fmla="*/ 1134968 w 7750045"/>
                <a:gd name="connsiteY201" fmla="*/ 1134967 h 7750045"/>
                <a:gd name="connsiteX202" fmla="*/ 5302009 w 7750045"/>
                <a:gd name="connsiteY202" fmla="*/ 896317 h 7750045"/>
                <a:gd name="connsiteX203" fmla="*/ 6122081 w 7750045"/>
                <a:gd name="connsiteY203" fmla="*/ 896317 h 7750045"/>
                <a:gd name="connsiteX204" fmla="*/ 6432713 w 7750045"/>
                <a:gd name="connsiteY204" fmla="*/ 1517585 h 7750045"/>
                <a:gd name="connsiteX205" fmla="*/ 6122081 w 7750045"/>
                <a:gd name="connsiteY205" fmla="*/ 2138852 h 7750045"/>
                <a:gd name="connsiteX206" fmla="*/ 5302009 w 7750045"/>
                <a:gd name="connsiteY206" fmla="*/ 2138852 h 7750045"/>
                <a:gd name="connsiteX207" fmla="*/ 4991373 w 7750045"/>
                <a:gd name="connsiteY207" fmla="*/ 1517585 h 7750045"/>
                <a:gd name="connsiteX208" fmla="*/ 2856490 w 7750045"/>
                <a:gd name="connsiteY208" fmla="*/ 896317 h 7750045"/>
                <a:gd name="connsiteX209" fmla="*/ 3676562 w 7750045"/>
                <a:gd name="connsiteY209" fmla="*/ 896317 h 7750045"/>
                <a:gd name="connsiteX210" fmla="*/ 3987197 w 7750045"/>
                <a:gd name="connsiteY210" fmla="*/ 1517585 h 7750045"/>
                <a:gd name="connsiteX211" fmla="*/ 3676562 w 7750045"/>
                <a:gd name="connsiteY211" fmla="*/ 2138852 h 7750045"/>
                <a:gd name="connsiteX212" fmla="*/ 2856490 w 7750045"/>
                <a:gd name="connsiteY212" fmla="*/ 2138852 h 7750045"/>
                <a:gd name="connsiteX213" fmla="*/ 2545858 w 7750045"/>
                <a:gd name="connsiteY213" fmla="*/ 1517585 h 7750045"/>
                <a:gd name="connsiteX214" fmla="*/ 6237894 w 7750045"/>
                <a:gd name="connsiteY214" fmla="*/ 808590 h 7750045"/>
                <a:gd name="connsiteX215" fmla="*/ 6339897 w 7750045"/>
                <a:gd name="connsiteY215" fmla="*/ 884867 h 7750045"/>
                <a:gd name="connsiteX216" fmla="*/ 6865178 w 7750045"/>
                <a:gd name="connsiteY216" fmla="*/ 1410148 h 7750045"/>
                <a:gd name="connsiteX217" fmla="*/ 6906826 w 7750045"/>
                <a:gd name="connsiteY217" fmla="*/ 1465844 h 7750045"/>
                <a:gd name="connsiteX218" fmla="*/ 6530535 w 7750045"/>
                <a:gd name="connsiteY218" fmla="*/ 1465844 h 7750045"/>
                <a:gd name="connsiteX219" fmla="*/ 6219901 w 7750045"/>
                <a:gd name="connsiteY219" fmla="*/ 844576 h 7750045"/>
                <a:gd name="connsiteX220" fmla="*/ 2468560 w 7750045"/>
                <a:gd name="connsiteY220" fmla="*/ 264352 h 7750045"/>
                <a:gd name="connsiteX221" fmla="*/ 2758670 w 7750045"/>
                <a:gd name="connsiteY221" fmla="*/ 844576 h 7750045"/>
                <a:gd name="connsiteX222" fmla="*/ 2448038 w 7750045"/>
                <a:gd name="connsiteY222" fmla="*/ 1465844 h 7750045"/>
                <a:gd name="connsiteX223" fmla="*/ 1627966 w 7750045"/>
                <a:gd name="connsiteY223" fmla="*/ 1465844 h 7750045"/>
                <a:gd name="connsiteX224" fmla="*/ 1360182 w 7750045"/>
                <a:gd name="connsiteY224" fmla="*/ 930279 h 7750045"/>
                <a:gd name="connsiteX225" fmla="*/ 1410149 w 7750045"/>
                <a:gd name="connsiteY225" fmla="*/ 884867 h 7750045"/>
                <a:gd name="connsiteX226" fmla="*/ 2366689 w 7750045"/>
                <a:gd name="connsiteY226" fmla="*/ 304518 h 7750045"/>
                <a:gd name="connsiteX227" fmla="*/ 4073490 w 7750045"/>
                <a:gd name="connsiteY227" fmla="*/ 223308 h 7750045"/>
                <a:gd name="connsiteX228" fmla="*/ 4893557 w 7750045"/>
                <a:gd name="connsiteY228" fmla="*/ 223308 h 7750045"/>
                <a:gd name="connsiteX229" fmla="*/ 5204193 w 7750045"/>
                <a:gd name="connsiteY229" fmla="*/ 844576 h 7750045"/>
                <a:gd name="connsiteX230" fmla="*/ 4893557 w 7750045"/>
                <a:gd name="connsiteY230" fmla="*/ 1465844 h 7750045"/>
                <a:gd name="connsiteX231" fmla="*/ 4073490 w 7750045"/>
                <a:gd name="connsiteY231" fmla="*/ 1465844 h 7750045"/>
                <a:gd name="connsiteX232" fmla="*/ 3762856 w 7750045"/>
                <a:gd name="connsiteY232" fmla="*/ 844576 h 7750045"/>
                <a:gd name="connsiteX233" fmla="*/ 4994361 w 7750045"/>
                <a:gd name="connsiteY233" fmla="*/ 164849 h 7750045"/>
                <a:gd name="connsiteX234" fmla="*/ 5027336 w 7750045"/>
                <a:gd name="connsiteY234" fmla="*/ 174213 h 7750045"/>
                <a:gd name="connsiteX235" fmla="*/ 6041584 w 7750045"/>
                <a:gd name="connsiteY235" fmla="*/ 661793 h 7750045"/>
                <a:gd name="connsiteX236" fmla="*/ 6147593 w 7750045"/>
                <a:gd name="connsiteY236" fmla="*/ 741065 h 7750045"/>
                <a:gd name="connsiteX237" fmla="*/ 6122083 w 7750045"/>
                <a:gd name="connsiteY237" fmla="*/ 792086 h 7750045"/>
                <a:gd name="connsiteX238" fmla="*/ 5302013 w 7750045"/>
                <a:gd name="connsiteY238" fmla="*/ 792086 h 7750045"/>
                <a:gd name="connsiteX239" fmla="*/ 4991377 w 7750045"/>
                <a:gd name="connsiteY239" fmla="*/ 170817 h 7750045"/>
                <a:gd name="connsiteX240" fmla="*/ 4016109 w 7750045"/>
                <a:gd name="connsiteY240" fmla="*/ 3567 h 7750045"/>
                <a:gd name="connsiteX241" fmla="*/ 4074431 w 7750045"/>
                <a:gd name="connsiteY241" fmla="*/ 5042 h 7750045"/>
                <a:gd name="connsiteX242" fmla="*/ 4655975 w 7750045"/>
                <a:gd name="connsiteY242" fmla="*/ 78726 h 7750045"/>
                <a:gd name="connsiteX243" fmla="*/ 4827561 w 7750045"/>
                <a:gd name="connsiteY243" fmla="*/ 118328 h 7750045"/>
                <a:gd name="connsiteX244" fmla="*/ 4073490 w 7750045"/>
                <a:gd name="connsiteY244" fmla="*/ 118328 h 7750045"/>
                <a:gd name="connsiteX245" fmla="*/ 3875023 w 7750045"/>
                <a:gd name="connsiteY245" fmla="*/ 0 h 7750045"/>
                <a:gd name="connsiteX246" fmla="*/ 3902130 w 7750045"/>
                <a:gd name="connsiteY246" fmla="*/ 685 h 7750045"/>
                <a:gd name="connsiteX247" fmla="*/ 3987197 w 7750045"/>
                <a:gd name="connsiteY247" fmla="*/ 170818 h 7750045"/>
                <a:gd name="connsiteX248" fmla="*/ 3676562 w 7750045"/>
                <a:gd name="connsiteY248" fmla="*/ 792086 h 7750045"/>
                <a:gd name="connsiteX249" fmla="*/ 2856490 w 7750045"/>
                <a:gd name="connsiteY249" fmla="*/ 792086 h 7750045"/>
                <a:gd name="connsiteX250" fmla="*/ 2572900 w 7750045"/>
                <a:gd name="connsiteY250" fmla="*/ 224903 h 7750045"/>
                <a:gd name="connsiteX251" fmla="*/ 2722710 w 7750045"/>
                <a:gd name="connsiteY251" fmla="*/ 174213 h 7750045"/>
                <a:gd name="connsiteX252" fmla="*/ 3875023 w 7750045"/>
                <a:gd name="connsiteY252" fmla="*/ 0 h 775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7750045" h="7750045">
                  <a:moveTo>
                    <a:pt x="2922442" y="7631707"/>
                  </a:moveTo>
                  <a:lnTo>
                    <a:pt x="3676562" y="7631707"/>
                  </a:lnTo>
                  <a:lnTo>
                    <a:pt x="3733948" y="7746478"/>
                  </a:lnTo>
                  <a:lnTo>
                    <a:pt x="3675614" y="7745003"/>
                  </a:lnTo>
                  <a:cubicBezTo>
                    <a:pt x="3477475" y="7734959"/>
                    <a:pt x="3283262" y="7710033"/>
                    <a:pt x="3094070" y="7671318"/>
                  </a:cubicBezTo>
                  <a:close/>
                  <a:moveTo>
                    <a:pt x="4073521" y="6957959"/>
                  </a:moveTo>
                  <a:lnTo>
                    <a:pt x="4893593" y="6957959"/>
                  </a:lnTo>
                  <a:lnTo>
                    <a:pt x="5177178" y="7525131"/>
                  </a:lnTo>
                  <a:lnTo>
                    <a:pt x="5027336" y="7575832"/>
                  </a:lnTo>
                  <a:cubicBezTo>
                    <a:pt x="4663320" y="7689052"/>
                    <a:pt x="4276294" y="7750045"/>
                    <a:pt x="3875023" y="7750045"/>
                  </a:cubicBezTo>
                  <a:lnTo>
                    <a:pt x="3847953" y="7749361"/>
                  </a:lnTo>
                  <a:lnTo>
                    <a:pt x="3762890" y="7579233"/>
                  </a:lnTo>
                  <a:close/>
                  <a:moveTo>
                    <a:pt x="1627966" y="6957947"/>
                  </a:moveTo>
                  <a:lnTo>
                    <a:pt x="2448038" y="6957947"/>
                  </a:lnTo>
                  <a:lnTo>
                    <a:pt x="2758670" y="7579219"/>
                  </a:lnTo>
                  <a:lnTo>
                    <a:pt x="2755682" y="7585195"/>
                  </a:lnTo>
                  <a:lnTo>
                    <a:pt x="2722710" y="7575832"/>
                  </a:lnTo>
                  <a:cubicBezTo>
                    <a:pt x="2358694" y="7462611"/>
                    <a:pt x="2017690" y="7297163"/>
                    <a:pt x="1708461" y="7088252"/>
                  </a:cubicBezTo>
                  <a:lnTo>
                    <a:pt x="1602450" y="7008979"/>
                  </a:lnTo>
                  <a:close/>
                  <a:moveTo>
                    <a:pt x="5302045" y="6284203"/>
                  </a:moveTo>
                  <a:lnTo>
                    <a:pt x="6122113" y="6284203"/>
                  </a:lnTo>
                  <a:lnTo>
                    <a:pt x="6389886" y="6819745"/>
                  </a:lnTo>
                  <a:lnTo>
                    <a:pt x="6339897" y="6865178"/>
                  </a:lnTo>
                  <a:cubicBezTo>
                    <a:pt x="6052826" y="7102090"/>
                    <a:pt x="5731057" y="7298461"/>
                    <a:pt x="5383356" y="7445527"/>
                  </a:cubicBezTo>
                  <a:lnTo>
                    <a:pt x="5281517" y="7485680"/>
                  </a:lnTo>
                  <a:lnTo>
                    <a:pt x="4991411" y="6905471"/>
                  </a:lnTo>
                  <a:close/>
                  <a:moveTo>
                    <a:pt x="2856490" y="6284191"/>
                  </a:moveTo>
                  <a:lnTo>
                    <a:pt x="3676562" y="6284191"/>
                  </a:lnTo>
                  <a:lnTo>
                    <a:pt x="3987197" y="6905459"/>
                  </a:lnTo>
                  <a:lnTo>
                    <a:pt x="3676562" y="7526725"/>
                  </a:lnTo>
                  <a:lnTo>
                    <a:pt x="2856490" y="7526725"/>
                  </a:lnTo>
                  <a:lnTo>
                    <a:pt x="2545858" y="6905459"/>
                  </a:lnTo>
                  <a:close/>
                  <a:moveTo>
                    <a:pt x="843211" y="6284191"/>
                  </a:moveTo>
                  <a:lnTo>
                    <a:pt x="1219510" y="6284191"/>
                  </a:lnTo>
                  <a:lnTo>
                    <a:pt x="1530146" y="6905459"/>
                  </a:lnTo>
                  <a:lnTo>
                    <a:pt x="1512149" y="6941453"/>
                  </a:lnTo>
                  <a:lnTo>
                    <a:pt x="1410149" y="6865178"/>
                  </a:lnTo>
                  <a:cubicBezTo>
                    <a:pt x="1218768" y="6707237"/>
                    <a:pt x="1042808" y="6531277"/>
                    <a:pt x="884867" y="6339896"/>
                  </a:cubicBezTo>
                  <a:close/>
                  <a:moveTo>
                    <a:pt x="6530569" y="5611199"/>
                  </a:moveTo>
                  <a:lnTo>
                    <a:pt x="7335769" y="5611199"/>
                  </a:lnTo>
                  <a:lnTo>
                    <a:pt x="7282351" y="5722088"/>
                  </a:lnTo>
                  <a:cubicBezTo>
                    <a:pt x="7103389" y="6051527"/>
                    <a:pt x="6878043" y="6352112"/>
                    <a:pt x="6615077" y="6615077"/>
                  </a:cubicBezTo>
                  <a:lnTo>
                    <a:pt x="6474929" y="6742452"/>
                  </a:lnTo>
                  <a:lnTo>
                    <a:pt x="6219935" y="6232465"/>
                  </a:lnTo>
                  <a:close/>
                  <a:moveTo>
                    <a:pt x="4073525" y="5611199"/>
                  </a:moveTo>
                  <a:lnTo>
                    <a:pt x="4893595" y="5611199"/>
                  </a:lnTo>
                  <a:lnTo>
                    <a:pt x="5204229" y="6232465"/>
                  </a:lnTo>
                  <a:lnTo>
                    <a:pt x="4893595" y="6853731"/>
                  </a:lnTo>
                  <a:lnTo>
                    <a:pt x="4073525" y="6853731"/>
                  </a:lnTo>
                  <a:lnTo>
                    <a:pt x="3762892" y="6232465"/>
                  </a:lnTo>
                  <a:close/>
                  <a:moveTo>
                    <a:pt x="1627966" y="5611187"/>
                  </a:moveTo>
                  <a:lnTo>
                    <a:pt x="2448038" y="5611187"/>
                  </a:lnTo>
                  <a:lnTo>
                    <a:pt x="2758670" y="6232453"/>
                  </a:lnTo>
                  <a:lnTo>
                    <a:pt x="2448038" y="6853719"/>
                  </a:lnTo>
                  <a:lnTo>
                    <a:pt x="1627966" y="6853719"/>
                  </a:lnTo>
                  <a:lnTo>
                    <a:pt x="1317330" y="6232453"/>
                  </a:lnTo>
                  <a:close/>
                  <a:moveTo>
                    <a:pt x="5302049" y="4937443"/>
                  </a:moveTo>
                  <a:lnTo>
                    <a:pt x="6122117" y="4937443"/>
                  </a:lnTo>
                  <a:lnTo>
                    <a:pt x="6432749" y="5558709"/>
                  </a:lnTo>
                  <a:lnTo>
                    <a:pt x="6122117" y="6179975"/>
                  </a:lnTo>
                  <a:lnTo>
                    <a:pt x="5302049" y="6179975"/>
                  </a:lnTo>
                  <a:lnTo>
                    <a:pt x="4991413" y="5558709"/>
                  </a:lnTo>
                  <a:close/>
                  <a:moveTo>
                    <a:pt x="399439" y="4937431"/>
                  </a:moveTo>
                  <a:lnTo>
                    <a:pt x="1219510" y="4937431"/>
                  </a:lnTo>
                  <a:lnTo>
                    <a:pt x="1530146" y="5558695"/>
                  </a:lnTo>
                  <a:lnTo>
                    <a:pt x="1219510" y="6179963"/>
                  </a:lnTo>
                  <a:lnTo>
                    <a:pt x="765271" y="6179963"/>
                  </a:lnTo>
                  <a:lnTo>
                    <a:pt x="661793" y="6041585"/>
                  </a:lnTo>
                  <a:cubicBezTo>
                    <a:pt x="522519" y="5835432"/>
                    <a:pt x="402562" y="5615157"/>
                    <a:pt x="304518" y="5383356"/>
                  </a:cubicBezTo>
                  <a:lnTo>
                    <a:pt x="250403" y="5235502"/>
                  </a:lnTo>
                  <a:close/>
                  <a:moveTo>
                    <a:pt x="2856490" y="4937429"/>
                  </a:moveTo>
                  <a:lnTo>
                    <a:pt x="3676562" y="4937429"/>
                  </a:lnTo>
                  <a:lnTo>
                    <a:pt x="3987197" y="5558695"/>
                  </a:lnTo>
                  <a:lnTo>
                    <a:pt x="3676562" y="6179963"/>
                  </a:lnTo>
                  <a:lnTo>
                    <a:pt x="2856490" y="6179963"/>
                  </a:lnTo>
                  <a:lnTo>
                    <a:pt x="2545858" y="5558695"/>
                  </a:lnTo>
                  <a:close/>
                  <a:moveTo>
                    <a:pt x="28609" y="4338920"/>
                  </a:moveTo>
                  <a:lnTo>
                    <a:pt x="301619" y="4884943"/>
                  </a:lnTo>
                  <a:lnTo>
                    <a:pt x="197970" y="5092243"/>
                  </a:lnTo>
                  <a:lnTo>
                    <a:pt x="174213" y="5027335"/>
                  </a:lnTo>
                  <a:cubicBezTo>
                    <a:pt x="117603" y="4845328"/>
                    <a:pt x="74050" y="4657567"/>
                    <a:pt x="44649" y="4465150"/>
                  </a:cubicBezTo>
                  <a:close/>
                  <a:moveTo>
                    <a:pt x="6530571" y="4263689"/>
                  </a:moveTo>
                  <a:lnTo>
                    <a:pt x="7350641" y="4263689"/>
                  </a:lnTo>
                  <a:lnTo>
                    <a:pt x="7631989" y="4826382"/>
                  </a:lnTo>
                  <a:lnTo>
                    <a:pt x="7628049" y="4843451"/>
                  </a:lnTo>
                  <a:cubicBezTo>
                    <a:pt x="7612121" y="4905358"/>
                    <a:pt x="7594702" y="4966666"/>
                    <a:pt x="7575832" y="5027335"/>
                  </a:cubicBezTo>
                  <a:lnTo>
                    <a:pt x="7536902" y="5133701"/>
                  </a:lnTo>
                  <a:lnTo>
                    <a:pt x="7350641" y="5506221"/>
                  </a:lnTo>
                  <a:lnTo>
                    <a:pt x="6530571" y="5506221"/>
                  </a:lnTo>
                  <a:lnTo>
                    <a:pt x="6219937" y="4884955"/>
                  </a:lnTo>
                  <a:close/>
                  <a:moveTo>
                    <a:pt x="4073527" y="4263689"/>
                  </a:moveTo>
                  <a:lnTo>
                    <a:pt x="4893597" y="4263689"/>
                  </a:lnTo>
                  <a:lnTo>
                    <a:pt x="5204233" y="4884955"/>
                  </a:lnTo>
                  <a:lnTo>
                    <a:pt x="4893597" y="5506221"/>
                  </a:lnTo>
                  <a:lnTo>
                    <a:pt x="4073527" y="5506221"/>
                  </a:lnTo>
                  <a:lnTo>
                    <a:pt x="3762894" y="4884955"/>
                  </a:lnTo>
                  <a:close/>
                  <a:moveTo>
                    <a:pt x="1627966" y="4263675"/>
                  </a:moveTo>
                  <a:lnTo>
                    <a:pt x="2448038" y="4263675"/>
                  </a:lnTo>
                  <a:lnTo>
                    <a:pt x="2758670" y="4884941"/>
                  </a:lnTo>
                  <a:lnTo>
                    <a:pt x="2448038" y="5506207"/>
                  </a:lnTo>
                  <a:lnTo>
                    <a:pt x="1627966" y="5506207"/>
                  </a:lnTo>
                  <a:lnTo>
                    <a:pt x="1317330" y="4884941"/>
                  </a:lnTo>
                  <a:close/>
                  <a:moveTo>
                    <a:pt x="7741208" y="3625706"/>
                  </a:moveTo>
                  <a:lnTo>
                    <a:pt x="7745003" y="3675614"/>
                  </a:lnTo>
                  <a:cubicBezTo>
                    <a:pt x="7748351" y="3741661"/>
                    <a:pt x="7750045" y="3808144"/>
                    <a:pt x="7750045" y="3875022"/>
                  </a:cubicBezTo>
                  <a:cubicBezTo>
                    <a:pt x="7750045" y="4142537"/>
                    <a:pt x="7722937" y="4403720"/>
                    <a:pt x="7671318" y="4655975"/>
                  </a:cubicBezTo>
                  <a:lnTo>
                    <a:pt x="7671170" y="4656616"/>
                  </a:lnTo>
                  <a:lnTo>
                    <a:pt x="7448461" y="4211199"/>
                  </a:lnTo>
                  <a:close/>
                  <a:moveTo>
                    <a:pt x="5302051" y="3589933"/>
                  </a:moveTo>
                  <a:lnTo>
                    <a:pt x="6122119" y="3589933"/>
                  </a:lnTo>
                  <a:lnTo>
                    <a:pt x="6432753" y="4211199"/>
                  </a:lnTo>
                  <a:lnTo>
                    <a:pt x="6122119" y="4832465"/>
                  </a:lnTo>
                  <a:lnTo>
                    <a:pt x="5302051" y="4832465"/>
                  </a:lnTo>
                  <a:lnTo>
                    <a:pt x="4991415" y="4211199"/>
                  </a:lnTo>
                  <a:close/>
                  <a:moveTo>
                    <a:pt x="399439" y="3589921"/>
                  </a:moveTo>
                  <a:lnTo>
                    <a:pt x="1219510" y="3589921"/>
                  </a:lnTo>
                  <a:lnTo>
                    <a:pt x="1530146" y="4211185"/>
                  </a:lnTo>
                  <a:lnTo>
                    <a:pt x="1219510" y="4832451"/>
                  </a:lnTo>
                  <a:lnTo>
                    <a:pt x="399439" y="4832451"/>
                  </a:lnTo>
                  <a:lnTo>
                    <a:pt x="88806" y="4211185"/>
                  </a:lnTo>
                  <a:close/>
                  <a:moveTo>
                    <a:pt x="2856490" y="3589920"/>
                  </a:moveTo>
                  <a:lnTo>
                    <a:pt x="3676562" y="3589920"/>
                  </a:lnTo>
                  <a:lnTo>
                    <a:pt x="3987197" y="4211185"/>
                  </a:lnTo>
                  <a:lnTo>
                    <a:pt x="3676562" y="4832451"/>
                  </a:lnTo>
                  <a:lnTo>
                    <a:pt x="2856490" y="4832451"/>
                  </a:lnTo>
                  <a:lnTo>
                    <a:pt x="2545858" y="4211185"/>
                  </a:lnTo>
                  <a:close/>
                  <a:moveTo>
                    <a:pt x="78885" y="3093385"/>
                  </a:moveTo>
                  <a:lnTo>
                    <a:pt x="301622" y="3538859"/>
                  </a:lnTo>
                  <a:lnTo>
                    <a:pt x="8843" y="4124415"/>
                  </a:lnTo>
                  <a:lnTo>
                    <a:pt x="5042" y="4074430"/>
                  </a:lnTo>
                  <a:cubicBezTo>
                    <a:pt x="1694" y="4008384"/>
                    <a:pt x="0" y="3941901"/>
                    <a:pt x="0" y="3875022"/>
                  </a:cubicBezTo>
                  <a:cubicBezTo>
                    <a:pt x="0" y="3607508"/>
                    <a:pt x="27108" y="3346325"/>
                    <a:pt x="78727" y="3094070"/>
                  </a:cubicBezTo>
                  <a:close/>
                  <a:moveTo>
                    <a:pt x="1627966" y="2917592"/>
                  </a:moveTo>
                  <a:lnTo>
                    <a:pt x="2448038" y="2917592"/>
                  </a:lnTo>
                  <a:lnTo>
                    <a:pt x="2758670" y="3538859"/>
                  </a:lnTo>
                  <a:lnTo>
                    <a:pt x="2448038" y="4160125"/>
                  </a:lnTo>
                  <a:lnTo>
                    <a:pt x="1627966" y="4160125"/>
                  </a:lnTo>
                  <a:lnTo>
                    <a:pt x="1317330" y="3538859"/>
                  </a:lnTo>
                  <a:close/>
                  <a:moveTo>
                    <a:pt x="6530529" y="2917591"/>
                  </a:moveTo>
                  <a:lnTo>
                    <a:pt x="7350601" y="2917591"/>
                  </a:lnTo>
                  <a:lnTo>
                    <a:pt x="7661235" y="3538858"/>
                  </a:lnTo>
                  <a:lnTo>
                    <a:pt x="7350601" y="4160125"/>
                  </a:lnTo>
                  <a:lnTo>
                    <a:pt x="6530529" y="4160125"/>
                  </a:lnTo>
                  <a:lnTo>
                    <a:pt x="6219897" y="3538858"/>
                  </a:lnTo>
                  <a:close/>
                  <a:moveTo>
                    <a:pt x="4073483" y="2917591"/>
                  </a:moveTo>
                  <a:lnTo>
                    <a:pt x="4893553" y="2917591"/>
                  </a:lnTo>
                  <a:lnTo>
                    <a:pt x="5204189" y="3538858"/>
                  </a:lnTo>
                  <a:lnTo>
                    <a:pt x="4893553" y="4160125"/>
                  </a:lnTo>
                  <a:lnTo>
                    <a:pt x="4073483" y="4160125"/>
                  </a:lnTo>
                  <a:lnTo>
                    <a:pt x="3762850" y="3538858"/>
                  </a:lnTo>
                  <a:close/>
                  <a:moveTo>
                    <a:pt x="7552073" y="2657795"/>
                  </a:moveTo>
                  <a:lnTo>
                    <a:pt x="7575832" y="2722709"/>
                  </a:lnTo>
                  <a:cubicBezTo>
                    <a:pt x="7632442" y="2904717"/>
                    <a:pt x="7675995" y="3092477"/>
                    <a:pt x="7705396" y="3284895"/>
                  </a:cubicBezTo>
                  <a:lnTo>
                    <a:pt x="7721437" y="3411133"/>
                  </a:lnTo>
                  <a:lnTo>
                    <a:pt x="7448421" y="2865100"/>
                  </a:lnTo>
                  <a:close/>
                  <a:moveTo>
                    <a:pt x="5302005" y="2243831"/>
                  </a:moveTo>
                  <a:lnTo>
                    <a:pt x="6122077" y="2243831"/>
                  </a:lnTo>
                  <a:lnTo>
                    <a:pt x="6432711" y="2865100"/>
                  </a:lnTo>
                  <a:lnTo>
                    <a:pt x="6122077" y="3486369"/>
                  </a:lnTo>
                  <a:lnTo>
                    <a:pt x="5302005" y="3486369"/>
                  </a:lnTo>
                  <a:lnTo>
                    <a:pt x="4991373" y="2865100"/>
                  </a:lnTo>
                  <a:close/>
                  <a:moveTo>
                    <a:pt x="2856490" y="2243831"/>
                  </a:moveTo>
                  <a:lnTo>
                    <a:pt x="3676562" y="2243831"/>
                  </a:lnTo>
                  <a:lnTo>
                    <a:pt x="3987197" y="2865100"/>
                  </a:lnTo>
                  <a:lnTo>
                    <a:pt x="3676562" y="3486369"/>
                  </a:lnTo>
                  <a:lnTo>
                    <a:pt x="2856490" y="3486369"/>
                  </a:lnTo>
                  <a:lnTo>
                    <a:pt x="2545858" y="2865100"/>
                  </a:lnTo>
                  <a:close/>
                  <a:moveTo>
                    <a:pt x="399441" y="2243831"/>
                  </a:moveTo>
                  <a:lnTo>
                    <a:pt x="1219512" y="2243831"/>
                  </a:lnTo>
                  <a:lnTo>
                    <a:pt x="1530146" y="2865100"/>
                  </a:lnTo>
                  <a:lnTo>
                    <a:pt x="1219512" y="3486369"/>
                  </a:lnTo>
                  <a:lnTo>
                    <a:pt x="399441" y="3486369"/>
                  </a:lnTo>
                  <a:lnTo>
                    <a:pt x="118066" y="2923620"/>
                  </a:lnTo>
                  <a:lnTo>
                    <a:pt x="121996" y="2906594"/>
                  </a:lnTo>
                  <a:cubicBezTo>
                    <a:pt x="137924" y="2844687"/>
                    <a:pt x="155343" y="2783378"/>
                    <a:pt x="174213" y="2722709"/>
                  </a:cubicBezTo>
                  <a:lnTo>
                    <a:pt x="213031" y="2616652"/>
                  </a:lnTo>
                  <a:close/>
                  <a:moveTo>
                    <a:pt x="6530533" y="1570075"/>
                  </a:moveTo>
                  <a:lnTo>
                    <a:pt x="6984769" y="1570075"/>
                  </a:lnTo>
                  <a:lnTo>
                    <a:pt x="7088252" y="1708460"/>
                  </a:lnTo>
                  <a:cubicBezTo>
                    <a:pt x="7227526" y="1914613"/>
                    <a:pt x="7347483" y="2134888"/>
                    <a:pt x="7445527" y="2366689"/>
                  </a:cubicBezTo>
                  <a:lnTo>
                    <a:pt x="7499640" y="2514538"/>
                  </a:lnTo>
                  <a:lnTo>
                    <a:pt x="7350605" y="2812611"/>
                  </a:lnTo>
                  <a:lnTo>
                    <a:pt x="6530533" y="2812611"/>
                  </a:lnTo>
                  <a:lnTo>
                    <a:pt x="6219899" y="2191344"/>
                  </a:lnTo>
                  <a:close/>
                  <a:moveTo>
                    <a:pt x="4073485" y="1570075"/>
                  </a:moveTo>
                  <a:lnTo>
                    <a:pt x="4893555" y="1570075"/>
                  </a:lnTo>
                  <a:lnTo>
                    <a:pt x="5204191" y="2191344"/>
                  </a:lnTo>
                  <a:lnTo>
                    <a:pt x="4893555" y="2812611"/>
                  </a:lnTo>
                  <a:lnTo>
                    <a:pt x="4073485" y="2812611"/>
                  </a:lnTo>
                  <a:lnTo>
                    <a:pt x="3762852" y="2191344"/>
                  </a:lnTo>
                  <a:close/>
                  <a:moveTo>
                    <a:pt x="1627966" y="1570075"/>
                  </a:moveTo>
                  <a:lnTo>
                    <a:pt x="2448038" y="1570075"/>
                  </a:lnTo>
                  <a:lnTo>
                    <a:pt x="2758670" y="2191345"/>
                  </a:lnTo>
                  <a:lnTo>
                    <a:pt x="2448038" y="2812612"/>
                  </a:lnTo>
                  <a:lnTo>
                    <a:pt x="1627966" y="2812612"/>
                  </a:lnTo>
                  <a:lnTo>
                    <a:pt x="1317330" y="2191345"/>
                  </a:lnTo>
                  <a:close/>
                  <a:moveTo>
                    <a:pt x="1275139" y="1007572"/>
                  </a:moveTo>
                  <a:lnTo>
                    <a:pt x="1530146" y="1517585"/>
                  </a:lnTo>
                  <a:lnTo>
                    <a:pt x="1219512" y="2138852"/>
                  </a:lnTo>
                  <a:lnTo>
                    <a:pt x="414273" y="2138852"/>
                  </a:lnTo>
                  <a:lnTo>
                    <a:pt x="467694" y="2027956"/>
                  </a:lnTo>
                  <a:cubicBezTo>
                    <a:pt x="646656" y="1698518"/>
                    <a:pt x="872003" y="1397933"/>
                    <a:pt x="1134968" y="1134967"/>
                  </a:cubicBezTo>
                  <a:close/>
                  <a:moveTo>
                    <a:pt x="5302009" y="896317"/>
                  </a:moveTo>
                  <a:lnTo>
                    <a:pt x="6122081" y="896317"/>
                  </a:lnTo>
                  <a:lnTo>
                    <a:pt x="6432713" y="1517585"/>
                  </a:lnTo>
                  <a:lnTo>
                    <a:pt x="6122081" y="2138852"/>
                  </a:lnTo>
                  <a:lnTo>
                    <a:pt x="5302009" y="2138852"/>
                  </a:lnTo>
                  <a:lnTo>
                    <a:pt x="4991373" y="1517585"/>
                  </a:lnTo>
                  <a:close/>
                  <a:moveTo>
                    <a:pt x="2856490" y="896317"/>
                  </a:moveTo>
                  <a:lnTo>
                    <a:pt x="3676562" y="896317"/>
                  </a:lnTo>
                  <a:lnTo>
                    <a:pt x="3987197" y="1517585"/>
                  </a:lnTo>
                  <a:lnTo>
                    <a:pt x="3676562" y="2138852"/>
                  </a:lnTo>
                  <a:lnTo>
                    <a:pt x="2856490" y="2138852"/>
                  </a:lnTo>
                  <a:lnTo>
                    <a:pt x="2545858" y="1517585"/>
                  </a:lnTo>
                  <a:close/>
                  <a:moveTo>
                    <a:pt x="6237894" y="808590"/>
                  </a:moveTo>
                  <a:lnTo>
                    <a:pt x="6339897" y="884867"/>
                  </a:lnTo>
                  <a:cubicBezTo>
                    <a:pt x="6531277" y="1042808"/>
                    <a:pt x="6707237" y="1218767"/>
                    <a:pt x="6865178" y="1410148"/>
                  </a:cubicBezTo>
                  <a:lnTo>
                    <a:pt x="6906826" y="1465844"/>
                  </a:lnTo>
                  <a:lnTo>
                    <a:pt x="6530535" y="1465844"/>
                  </a:lnTo>
                  <a:lnTo>
                    <a:pt x="6219901" y="844576"/>
                  </a:lnTo>
                  <a:close/>
                  <a:moveTo>
                    <a:pt x="2468560" y="264352"/>
                  </a:moveTo>
                  <a:lnTo>
                    <a:pt x="2758670" y="844576"/>
                  </a:lnTo>
                  <a:lnTo>
                    <a:pt x="2448038" y="1465844"/>
                  </a:lnTo>
                  <a:lnTo>
                    <a:pt x="1627966" y="1465844"/>
                  </a:lnTo>
                  <a:lnTo>
                    <a:pt x="1360182" y="930279"/>
                  </a:lnTo>
                  <a:lnTo>
                    <a:pt x="1410149" y="884867"/>
                  </a:lnTo>
                  <a:cubicBezTo>
                    <a:pt x="1697220" y="647954"/>
                    <a:pt x="2018988" y="451583"/>
                    <a:pt x="2366689" y="304518"/>
                  </a:cubicBezTo>
                  <a:close/>
                  <a:moveTo>
                    <a:pt x="4073490" y="223308"/>
                  </a:moveTo>
                  <a:lnTo>
                    <a:pt x="4893557" y="223308"/>
                  </a:lnTo>
                  <a:lnTo>
                    <a:pt x="5204193" y="844576"/>
                  </a:lnTo>
                  <a:lnTo>
                    <a:pt x="4893557" y="1465844"/>
                  </a:lnTo>
                  <a:lnTo>
                    <a:pt x="4073490" y="1465844"/>
                  </a:lnTo>
                  <a:lnTo>
                    <a:pt x="3762856" y="844576"/>
                  </a:lnTo>
                  <a:close/>
                  <a:moveTo>
                    <a:pt x="4994361" y="164849"/>
                  </a:moveTo>
                  <a:lnTo>
                    <a:pt x="5027336" y="174213"/>
                  </a:lnTo>
                  <a:cubicBezTo>
                    <a:pt x="5391351" y="287433"/>
                    <a:pt x="5732356" y="452882"/>
                    <a:pt x="6041584" y="661793"/>
                  </a:cubicBezTo>
                  <a:lnTo>
                    <a:pt x="6147593" y="741065"/>
                  </a:lnTo>
                  <a:lnTo>
                    <a:pt x="6122083" y="792086"/>
                  </a:lnTo>
                  <a:lnTo>
                    <a:pt x="5302013" y="792086"/>
                  </a:lnTo>
                  <a:lnTo>
                    <a:pt x="4991377" y="170817"/>
                  </a:lnTo>
                  <a:close/>
                  <a:moveTo>
                    <a:pt x="4016109" y="3567"/>
                  </a:moveTo>
                  <a:lnTo>
                    <a:pt x="4074431" y="5042"/>
                  </a:lnTo>
                  <a:cubicBezTo>
                    <a:pt x="4272571" y="15085"/>
                    <a:pt x="4466784" y="40012"/>
                    <a:pt x="4655975" y="78726"/>
                  </a:cubicBezTo>
                  <a:lnTo>
                    <a:pt x="4827561" y="118328"/>
                  </a:lnTo>
                  <a:lnTo>
                    <a:pt x="4073490" y="118328"/>
                  </a:lnTo>
                  <a:close/>
                  <a:moveTo>
                    <a:pt x="3875023" y="0"/>
                  </a:moveTo>
                  <a:lnTo>
                    <a:pt x="3902130" y="685"/>
                  </a:lnTo>
                  <a:lnTo>
                    <a:pt x="3987197" y="170818"/>
                  </a:lnTo>
                  <a:lnTo>
                    <a:pt x="3676562" y="792086"/>
                  </a:lnTo>
                  <a:lnTo>
                    <a:pt x="2856490" y="792086"/>
                  </a:lnTo>
                  <a:lnTo>
                    <a:pt x="2572900" y="224903"/>
                  </a:lnTo>
                  <a:lnTo>
                    <a:pt x="2722710" y="174213"/>
                  </a:lnTo>
                  <a:cubicBezTo>
                    <a:pt x="3086725" y="60992"/>
                    <a:pt x="3473751" y="0"/>
                    <a:pt x="3875023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1652" name="グループ化 1651">
              <a:extLst>
                <a:ext uri="{FF2B5EF4-FFF2-40B4-BE49-F238E27FC236}">
                  <a16:creationId xmlns:a16="http://schemas.microsoft.com/office/drawing/2014/main" id="{792A84A3-696E-4017-AAA7-F50C765AD36D}"/>
                </a:ext>
              </a:extLst>
            </p:cNvPr>
            <p:cNvGrpSpPr/>
            <p:nvPr/>
          </p:nvGrpSpPr>
          <p:grpSpPr>
            <a:xfrm rot="1800000">
              <a:off x="930296" y="5404138"/>
              <a:ext cx="357395" cy="434448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713" name="フリーフォーム: 図形 1712">
                <a:extLst>
                  <a:ext uri="{FF2B5EF4-FFF2-40B4-BE49-F238E27FC236}">
                    <a16:creationId xmlns:a16="http://schemas.microsoft.com/office/drawing/2014/main" id="{3DF85809-FEDC-4318-87C0-4394961F1FC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4" name="フリーフォーム: 図形 1713">
                <a:extLst>
                  <a:ext uri="{FF2B5EF4-FFF2-40B4-BE49-F238E27FC236}">
                    <a16:creationId xmlns:a16="http://schemas.microsoft.com/office/drawing/2014/main" id="{8E838F47-EC68-4E22-88A4-A9448D601582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5" name="フリーフォーム: 図形 1714">
                <a:extLst>
                  <a:ext uri="{FF2B5EF4-FFF2-40B4-BE49-F238E27FC236}">
                    <a16:creationId xmlns:a16="http://schemas.microsoft.com/office/drawing/2014/main" id="{0AF3641B-8E35-4762-A143-E4E481C3F928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6" name="フリーフォーム: 図形 1715">
                <a:extLst>
                  <a:ext uri="{FF2B5EF4-FFF2-40B4-BE49-F238E27FC236}">
                    <a16:creationId xmlns:a16="http://schemas.microsoft.com/office/drawing/2014/main" id="{8D9531C2-BD51-47F9-8FF9-BD73D5E8031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7" name="フリーフォーム: 図形 1716">
                <a:extLst>
                  <a:ext uri="{FF2B5EF4-FFF2-40B4-BE49-F238E27FC236}">
                    <a16:creationId xmlns:a16="http://schemas.microsoft.com/office/drawing/2014/main" id="{F7C36A23-E84D-479E-8843-B4A9489B4C8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8" name="フリーフォーム: 図形 1717">
                <a:extLst>
                  <a:ext uri="{FF2B5EF4-FFF2-40B4-BE49-F238E27FC236}">
                    <a16:creationId xmlns:a16="http://schemas.microsoft.com/office/drawing/2014/main" id="{A4E061B5-0F3A-4BC5-89AE-A0D89D13BCD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9" name="フリーフォーム: 図形 1718">
                <a:extLst>
                  <a:ext uri="{FF2B5EF4-FFF2-40B4-BE49-F238E27FC236}">
                    <a16:creationId xmlns:a16="http://schemas.microsoft.com/office/drawing/2014/main" id="{4D6A25CC-7F83-4D0B-A013-134F1B4EC595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0" name="フリーフォーム: 図形 1719">
                <a:extLst>
                  <a:ext uri="{FF2B5EF4-FFF2-40B4-BE49-F238E27FC236}">
                    <a16:creationId xmlns:a16="http://schemas.microsoft.com/office/drawing/2014/main" id="{53C5AF60-CD8B-4982-899F-8288C6267D3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1" name="フリーフォーム: 図形 1720">
                <a:extLst>
                  <a:ext uri="{FF2B5EF4-FFF2-40B4-BE49-F238E27FC236}">
                    <a16:creationId xmlns:a16="http://schemas.microsoft.com/office/drawing/2014/main" id="{E76BA316-7A13-4262-9189-01477C4B8DE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2" name="フリーフォーム: 図形 1721">
                <a:extLst>
                  <a:ext uri="{FF2B5EF4-FFF2-40B4-BE49-F238E27FC236}">
                    <a16:creationId xmlns:a16="http://schemas.microsoft.com/office/drawing/2014/main" id="{03877BCE-5C7F-429F-9009-E87EC219033E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3" name="フリーフォーム: 図形 1722">
                <a:extLst>
                  <a:ext uri="{FF2B5EF4-FFF2-40B4-BE49-F238E27FC236}">
                    <a16:creationId xmlns:a16="http://schemas.microsoft.com/office/drawing/2014/main" id="{A9B633DB-1F15-49E5-B282-89DFCE60C8E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4" name="楕円 1723">
                <a:extLst>
                  <a:ext uri="{FF2B5EF4-FFF2-40B4-BE49-F238E27FC236}">
                    <a16:creationId xmlns:a16="http://schemas.microsoft.com/office/drawing/2014/main" id="{37F4A96D-62B4-4B92-A5A0-163AE65793A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5" name="楕円 1724">
                <a:extLst>
                  <a:ext uri="{FF2B5EF4-FFF2-40B4-BE49-F238E27FC236}">
                    <a16:creationId xmlns:a16="http://schemas.microsoft.com/office/drawing/2014/main" id="{4E4B9170-1FEB-4E88-8FCA-6938FDE5C23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6" name="フリーフォーム: 図形 1725">
                <a:extLst>
                  <a:ext uri="{FF2B5EF4-FFF2-40B4-BE49-F238E27FC236}">
                    <a16:creationId xmlns:a16="http://schemas.microsoft.com/office/drawing/2014/main" id="{76ECB1E0-5288-4A45-9113-72D5CA7B0E8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7" name="フリーフォーム: 図形 1726">
                <a:extLst>
                  <a:ext uri="{FF2B5EF4-FFF2-40B4-BE49-F238E27FC236}">
                    <a16:creationId xmlns:a16="http://schemas.microsoft.com/office/drawing/2014/main" id="{8D40A517-51E3-4388-8BBE-EF63E815732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8" name="星: 12 pt 1727">
                <a:extLst>
                  <a:ext uri="{FF2B5EF4-FFF2-40B4-BE49-F238E27FC236}">
                    <a16:creationId xmlns:a16="http://schemas.microsoft.com/office/drawing/2014/main" id="{26B0962B-14F0-4EDF-8A4F-03A9844D96D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9" name="楕円 1728">
                <a:extLst>
                  <a:ext uri="{FF2B5EF4-FFF2-40B4-BE49-F238E27FC236}">
                    <a16:creationId xmlns:a16="http://schemas.microsoft.com/office/drawing/2014/main" id="{F5ED6929-BED8-464A-8F24-3846F1B3043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730" name="楕円 1729">
                <a:extLst>
                  <a:ext uri="{FF2B5EF4-FFF2-40B4-BE49-F238E27FC236}">
                    <a16:creationId xmlns:a16="http://schemas.microsoft.com/office/drawing/2014/main" id="{FF7CA371-22E9-4F51-B087-FDB7CBBD0DC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731" name="楕円 1730">
                <a:extLst>
                  <a:ext uri="{FF2B5EF4-FFF2-40B4-BE49-F238E27FC236}">
                    <a16:creationId xmlns:a16="http://schemas.microsoft.com/office/drawing/2014/main" id="{340795BF-2C68-4EE9-9E24-B7CA0F2931F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653" name="グループ化 1652">
              <a:extLst>
                <a:ext uri="{FF2B5EF4-FFF2-40B4-BE49-F238E27FC236}">
                  <a16:creationId xmlns:a16="http://schemas.microsoft.com/office/drawing/2014/main" id="{90BE79CC-3E1A-4434-B30B-D0DF44DEEF86}"/>
                </a:ext>
              </a:extLst>
            </p:cNvPr>
            <p:cNvGrpSpPr/>
            <p:nvPr/>
          </p:nvGrpSpPr>
          <p:grpSpPr>
            <a:xfrm rot="11700000">
              <a:off x="2042452" y="4426715"/>
              <a:ext cx="357395" cy="434448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94" name="フリーフォーム: 図形 1693">
                <a:extLst>
                  <a:ext uri="{FF2B5EF4-FFF2-40B4-BE49-F238E27FC236}">
                    <a16:creationId xmlns:a16="http://schemas.microsoft.com/office/drawing/2014/main" id="{5A6C7B64-2C11-4BB1-AE16-7CC3A3ECC6B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5" name="フリーフォーム: 図形 1694">
                <a:extLst>
                  <a:ext uri="{FF2B5EF4-FFF2-40B4-BE49-F238E27FC236}">
                    <a16:creationId xmlns:a16="http://schemas.microsoft.com/office/drawing/2014/main" id="{9346A2F6-BB81-40DC-8D07-46147A386D3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6" name="フリーフォーム: 図形 1695">
                <a:extLst>
                  <a:ext uri="{FF2B5EF4-FFF2-40B4-BE49-F238E27FC236}">
                    <a16:creationId xmlns:a16="http://schemas.microsoft.com/office/drawing/2014/main" id="{9F12692B-0780-4045-8CF6-27D74E9A32E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7" name="フリーフォーム: 図形 1696">
                <a:extLst>
                  <a:ext uri="{FF2B5EF4-FFF2-40B4-BE49-F238E27FC236}">
                    <a16:creationId xmlns:a16="http://schemas.microsoft.com/office/drawing/2014/main" id="{AA2CA51C-6CFF-4D41-9B10-9A54E5E97E3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8" name="フリーフォーム: 図形 1697">
                <a:extLst>
                  <a:ext uri="{FF2B5EF4-FFF2-40B4-BE49-F238E27FC236}">
                    <a16:creationId xmlns:a16="http://schemas.microsoft.com/office/drawing/2014/main" id="{5D307373-9F49-49A7-A9B3-929BEF27833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9" name="フリーフォーム: 図形 1698">
                <a:extLst>
                  <a:ext uri="{FF2B5EF4-FFF2-40B4-BE49-F238E27FC236}">
                    <a16:creationId xmlns:a16="http://schemas.microsoft.com/office/drawing/2014/main" id="{36011AAB-25B2-4E4A-91E5-785A95B24D6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0" name="フリーフォーム: 図形 1699">
                <a:extLst>
                  <a:ext uri="{FF2B5EF4-FFF2-40B4-BE49-F238E27FC236}">
                    <a16:creationId xmlns:a16="http://schemas.microsoft.com/office/drawing/2014/main" id="{72922024-F4FD-443D-8E1E-F4054C75FC5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1" name="フリーフォーム: 図形 1700">
                <a:extLst>
                  <a:ext uri="{FF2B5EF4-FFF2-40B4-BE49-F238E27FC236}">
                    <a16:creationId xmlns:a16="http://schemas.microsoft.com/office/drawing/2014/main" id="{F740E6AB-690A-4FB7-9E6A-5307249F458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2" name="フリーフォーム: 図形 1701">
                <a:extLst>
                  <a:ext uri="{FF2B5EF4-FFF2-40B4-BE49-F238E27FC236}">
                    <a16:creationId xmlns:a16="http://schemas.microsoft.com/office/drawing/2014/main" id="{A9D531E3-D333-4062-8EFB-8697495B89D9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3" name="フリーフォーム: 図形 1702">
                <a:extLst>
                  <a:ext uri="{FF2B5EF4-FFF2-40B4-BE49-F238E27FC236}">
                    <a16:creationId xmlns:a16="http://schemas.microsoft.com/office/drawing/2014/main" id="{16A2934C-14E1-4995-9BEA-C9B745E616C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4" name="フリーフォーム: 図形 1703">
                <a:extLst>
                  <a:ext uri="{FF2B5EF4-FFF2-40B4-BE49-F238E27FC236}">
                    <a16:creationId xmlns:a16="http://schemas.microsoft.com/office/drawing/2014/main" id="{F1CAF9C6-1A64-4461-B738-C8D55486890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5" name="楕円 1704">
                <a:extLst>
                  <a:ext uri="{FF2B5EF4-FFF2-40B4-BE49-F238E27FC236}">
                    <a16:creationId xmlns:a16="http://schemas.microsoft.com/office/drawing/2014/main" id="{7FE6782D-A6DF-4CB2-96FC-AABF2BDA436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6" name="楕円 1705">
                <a:extLst>
                  <a:ext uri="{FF2B5EF4-FFF2-40B4-BE49-F238E27FC236}">
                    <a16:creationId xmlns:a16="http://schemas.microsoft.com/office/drawing/2014/main" id="{CACC05C1-56BD-414E-99BB-F738FD1393E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7" name="フリーフォーム: 図形 1706">
                <a:extLst>
                  <a:ext uri="{FF2B5EF4-FFF2-40B4-BE49-F238E27FC236}">
                    <a16:creationId xmlns:a16="http://schemas.microsoft.com/office/drawing/2014/main" id="{7EF7E54C-6590-433F-B857-0798B0ABFF0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8" name="フリーフォーム: 図形 1707">
                <a:extLst>
                  <a:ext uri="{FF2B5EF4-FFF2-40B4-BE49-F238E27FC236}">
                    <a16:creationId xmlns:a16="http://schemas.microsoft.com/office/drawing/2014/main" id="{96744FF8-4E7F-43A5-8060-85C8FAAA912D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9" name="星: 12 pt 1708">
                <a:extLst>
                  <a:ext uri="{FF2B5EF4-FFF2-40B4-BE49-F238E27FC236}">
                    <a16:creationId xmlns:a16="http://schemas.microsoft.com/office/drawing/2014/main" id="{6613A6BF-8810-449F-BF4A-3A144895542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0" name="楕円 1709">
                <a:extLst>
                  <a:ext uri="{FF2B5EF4-FFF2-40B4-BE49-F238E27FC236}">
                    <a16:creationId xmlns:a16="http://schemas.microsoft.com/office/drawing/2014/main" id="{98AA6268-9475-48DF-BA63-DCC3C521C55B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711" name="楕円 1710">
                <a:extLst>
                  <a:ext uri="{FF2B5EF4-FFF2-40B4-BE49-F238E27FC236}">
                    <a16:creationId xmlns:a16="http://schemas.microsoft.com/office/drawing/2014/main" id="{6E1730AF-3329-423C-9393-533652B27A4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712" name="楕円 1711">
                <a:extLst>
                  <a:ext uri="{FF2B5EF4-FFF2-40B4-BE49-F238E27FC236}">
                    <a16:creationId xmlns:a16="http://schemas.microsoft.com/office/drawing/2014/main" id="{C7E813F3-50C1-4A6D-B441-3F48F50F312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654" name="グループ化 1653">
              <a:extLst>
                <a:ext uri="{FF2B5EF4-FFF2-40B4-BE49-F238E27FC236}">
                  <a16:creationId xmlns:a16="http://schemas.microsoft.com/office/drawing/2014/main" id="{A178B9B9-90B3-4E58-BB2D-F9047969B65C}"/>
                </a:ext>
              </a:extLst>
            </p:cNvPr>
            <p:cNvGrpSpPr/>
            <p:nvPr/>
          </p:nvGrpSpPr>
          <p:grpSpPr>
            <a:xfrm rot="18000000">
              <a:off x="2165575" y="5522812"/>
              <a:ext cx="357395" cy="434448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75" name="フリーフォーム: 図形 1674">
                <a:extLst>
                  <a:ext uri="{FF2B5EF4-FFF2-40B4-BE49-F238E27FC236}">
                    <a16:creationId xmlns:a16="http://schemas.microsoft.com/office/drawing/2014/main" id="{D7D74483-B8BD-4F65-8D57-68EAAB4F2AA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6" name="フリーフォーム: 図形 1675">
                <a:extLst>
                  <a:ext uri="{FF2B5EF4-FFF2-40B4-BE49-F238E27FC236}">
                    <a16:creationId xmlns:a16="http://schemas.microsoft.com/office/drawing/2014/main" id="{DD56CFBD-E8EE-49D4-9BB9-0092AED1416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7" name="フリーフォーム: 図形 1676">
                <a:extLst>
                  <a:ext uri="{FF2B5EF4-FFF2-40B4-BE49-F238E27FC236}">
                    <a16:creationId xmlns:a16="http://schemas.microsoft.com/office/drawing/2014/main" id="{7FAF77BA-B40A-4F19-B521-0CADDF0A258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8" name="フリーフォーム: 図形 1677">
                <a:extLst>
                  <a:ext uri="{FF2B5EF4-FFF2-40B4-BE49-F238E27FC236}">
                    <a16:creationId xmlns:a16="http://schemas.microsoft.com/office/drawing/2014/main" id="{ECA656A2-7CEF-48B1-8E5B-F521643CDB9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9" name="フリーフォーム: 図形 1678">
                <a:extLst>
                  <a:ext uri="{FF2B5EF4-FFF2-40B4-BE49-F238E27FC236}">
                    <a16:creationId xmlns:a16="http://schemas.microsoft.com/office/drawing/2014/main" id="{DA495F5E-C965-430D-89F0-52E61C4DC75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0" name="フリーフォーム: 図形 1679">
                <a:extLst>
                  <a:ext uri="{FF2B5EF4-FFF2-40B4-BE49-F238E27FC236}">
                    <a16:creationId xmlns:a16="http://schemas.microsoft.com/office/drawing/2014/main" id="{46C7C03A-1A3D-464B-96FB-0582B64227B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1" name="フリーフォーム: 図形 1680">
                <a:extLst>
                  <a:ext uri="{FF2B5EF4-FFF2-40B4-BE49-F238E27FC236}">
                    <a16:creationId xmlns:a16="http://schemas.microsoft.com/office/drawing/2014/main" id="{C8425AE6-6B09-4C9D-8224-21EA1D45AD7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2" name="フリーフォーム: 図形 1681">
                <a:extLst>
                  <a:ext uri="{FF2B5EF4-FFF2-40B4-BE49-F238E27FC236}">
                    <a16:creationId xmlns:a16="http://schemas.microsoft.com/office/drawing/2014/main" id="{A04BC0C2-2D65-459A-997E-75DA3480E4D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3" name="フリーフォーム: 図形 1682">
                <a:extLst>
                  <a:ext uri="{FF2B5EF4-FFF2-40B4-BE49-F238E27FC236}">
                    <a16:creationId xmlns:a16="http://schemas.microsoft.com/office/drawing/2014/main" id="{A3999058-C3E0-4C6C-994E-73AFFF770DBD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4" name="フリーフォーム: 図形 1683">
                <a:extLst>
                  <a:ext uri="{FF2B5EF4-FFF2-40B4-BE49-F238E27FC236}">
                    <a16:creationId xmlns:a16="http://schemas.microsoft.com/office/drawing/2014/main" id="{EE75CD80-2BE3-4C1D-8B18-128282AB4F43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5" name="フリーフォーム: 図形 1684">
                <a:extLst>
                  <a:ext uri="{FF2B5EF4-FFF2-40B4-BE49-F238E27FC236}">
                    <a16:creationId xmlns:a16="http://schemas.microsoft.com/office/drawing/2014/main" id="{6552E946-1208-49E3-828C-D161D1A19CE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6" name="楕円 1685">
                <a:extLst>
                  <a:ext uri="{FF2B5EF4-FFF2-40B4-BE49-F238E27FC236}">
                    <a16:creationId xmlns:a16="http://schemas.microsoft.com/office/drawing/2014/main" id="{4AF98F10-CB05-4FBA-8C21-D70A3DFCF87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7" name="楕円 1686">
                <a:extLst>
                  <a:ext uri="{FF2B5EF4-FFF2-40B4-BE49-F238E27FC236}">
                    <a16:creationId xmlns:a16="http://schemas.microsoft.com/office/drawing/2014/main" id="{0EDAE094-A1C1-4C39-8BF6-BFB053B3F31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8" name="フリーフォーム: 図形 1687">
                <a:extLst>
                  <a:ext uri="{FF2B5EF4-FFF2-40B4-BE49-F238E27FC236}">
                    <a16:creationId xmlns:a16="http://schemas.microsoft.com/office/drawing/2014/main" id="{304FA0A0-EDDF-4C74-AFFB-91F8046D3DB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9" name="フリーフォーム: 図形 1688">
                <a:extLst>
                  <a:ext uri="{FF2B5EF4-FFF2-40B4-BE49-F238E27FC236}">
                    <a16:creationId xmlns:a16="http://schemas.microsoft.com/office/drawing/2014/main" id="{F43124A1-12FB-46FF-A35F-D4F69774CF0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0" name="星: 12 pt 1689">
                <a:extLst>
                  <a:ext uri="{FF2B5EF4-FFF2-40B4-BE49-F238E27FC236}">
                    <a16:creationId xmlns:a16="http://schemas.microsoft.com/office/drawing/2014/main" id="{AC04562B-819B-48EC-A6CC-B5DF18677AE7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1" name="楕円 1690">
                <a:extLst>
                  <a:ext uri="{FF2B5EF4-FFF2-40B4-BE49-F238E27FC236}">
                    <a16:creationId xmlns:a16="http://schemas.microsoft.com/office/drawing/2014/main" id="{C27AB330-46BB-4617-A6BF-5F0B0F78E1D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92" name="楕円 1691">
                <a:extLst>
                  <a:ext uri="{FF2B5EF4-FFF2-40B4-BE49-F238E27FC236}">
                    <a16:creationId xmlns:a16="http://schemas.microsoft.com/office/drawing/2014/main" id="{76F024EB-F49E-4953-A2CD-2992D428852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93" name="楕円 1692">
                <a:extLst>
                  <a:ext uri="{FF2B5EF4-FFF2-40B4-BE49-F238E27FC236}">
                    <a16:creationId xmlns:a16="http://schemas.microsoft.com/office/drawing/2014/main" id="{312534A7-C224-467A-AD3F-8D53F9FDBD7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655" name="グループ化 1654">
              <a:extLst>
                <a:ext uri="{FF2B5EF4-FFF2-40B4-BE49-F238E27FC236}">
                  <a16:creationId xmlns:a16="http://schemas.microsoft.com/office/drawing/2014/main" id="{0E6723E4-05F9-48FF-AD5E-BE14B2FCC657}"/>
                </a:ext>
              </a:extLst>
            </p:cNvPr>
            <p:cNvGrpSpPr/>
            <p:nvPr/>
          </p:nvGrpSpPr>
          <p:grpSpPr>
            <a:xfrm rot="9900000">
              <a:off x="1204979" y="4302416"/>
              <a:ext cx="357395" cy="434448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56" name="フリーフォーム: 図形 1655">
                <a:extLst>
                  <a:ext uri="{FF2B5EF4-FFF2-40B4-BE49-F238E27FC236}">
                    <a16:creationId xmlns:a16="http://schemas.microsoft.com/office/drawing/2014/main" id="{A82B750A-C97D-4F90-AD9F-27A691AF2CF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7" name="フリーフォーム: 図形 1656">
                <a:extLst>
                  <a:ext uri="{FF2B5EF4-FFF2-40B4-BE49-F238E27FC236}">
                    <a16:creationId xmlns:a16="http://schemas.microsoft.com/office/drawing/2014/main" id="{8572B3BF-05E5-4A9D-B298-C3019C5A88D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8" name="フリーフォーム: 図形 1657">
                <a:extLst>
                  <a:ext uri="{FF2B5EF4-FFF2-40B4-BE49-F238E27FC236}">
                    <a16:creationId xmlns:a16="http://schemas.microsoft.com/office/drawing/2014/main" id="{4226C0DB-D8C8-454E-A577-1DE1DED62BC1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9" name="フリーフォーム: 図形 1658">
                <a:extLst>
                  <a:ext uri="{FF2B5EF4-FFF2-40B4-BE49-F238E27FC236}">
                    <a16:creationId xmlns:a16="http://schemas.microsoft.com/office/drawing/2014/main" id="{46993857-C5AE-4E7B-B642-FF9CB0FD359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0" name="フリーフォーム: 図形 1659">
                <a:extLst>
                  <a:ext uri="{FF2B5EF4-FFF2-40B4-BE49-F238E27FC236}">
                    <a16:creationId xmlns:a16="http://schemas.microsoft.com/office/drawing/2014/main" id="{5031F5CE-474B-4C5B-AC31-27A12FC3D74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1" name="フリーフォーム: 図形 1660">
                <a:extLst>
                  <a:ext uri="{FF2B5EF4-FFF2-40B4-BE49-F238E27FC236}">
                    <a16:creationId xmlns:a16="http://schemas.microsoft.com/office/drawing/2014/main" id="{DD21D91B-B2D5-4149-84DF-BEF932DB972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2" name="フリーフォーム: 図形 1661">
                <a:extLst>
                  <a:ext uri="{FF2B5EF4-FFF2-40B4-BE49-F238E27FC236}">
                    <a16:creationId xmlns:a16="http://schemas.microsoft.com/office/drawing/2014/main" id="{B5169700-66D0-45CE-8447-165981F71D6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3" name="フリーフォーム: 図形 1662">
                <a:extLst>
                  <a:ext uri="{FF2B5EF4-FFF2-40B4-BE49-F238E27FC236}">
                    <a16:creationId xmlns:a16="http://schemas.microsoft.com/office/drawing/2014/main" id="{96ED9F9B-E481-4FF7-B3E8-D56DC5FF638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4" name="フリーフォーム: 図形 1663">
                <a:extLst>
                  <a:ext uri="{FF2B5EF4-FFF2-40B4-BE49-F238E27FC236}">
                    <a16:creationId xmlns:a16="http://schemas.microsoft.com/office/drawing/2014/main" id="{688AAA67-A6E4-41C3-86FD-A727A22D5547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5" name="フリーフォーム: 図形 1664">
                <a:extLst>
                  <a:ext uri="{FF2B5EF4-FFF2-40B4-BE49-F238E27FC236}">
                    <a16:creationId xmlns:a16="http://schemas.microsoft.com/office/drawing/2014/main" id="{668D5E1F-8475-49A4-B0AA-E91DE6114167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6" name="フリーフォーム: 図形 1665">
                <a:extLst>
                  <a:ext uri="{FF2B5EF4-FFF2-40B4-BE49-F238E27FC236}">
                    <a16:creationId xmlns:a16="http://schemas.microsoft.com/office/drawing/2014/main" id="{EB0B837A-2651-4CD5-92F8-AFF39FAF0B9D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7" name="楕円 1666">
                <a:extLst>
                  <a:ext uri="{FF2B5EF4-FFF2-40B4-BE49-F238E27FC236}">
                    <a16:creationId xmlns:a16="http://schemas.microsoft.com/office/drawing/2014/main" id="{F7D6E2AC-6D41-4CAA-930B-403DA084CC9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8" name="楕円 1667">
                <a:extLst>
                  <a:ext uri="{FF2B5EF4-FFF2-40B4-BE49-F238E27FC236}">
                    <a16:creationId xmlns:a16="http://schemas.microsoft.com/office/drawing/2014/main" id="{038C56CC-E8FB-4B61-9827-C2DFA932C74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9" name="フリーフォーム: 図形 1668">
                <a:extLst>
                  <a:ext uri="{FF2B5EF4-FFF2-40B4-BE49-F238E27FC236}">
                    <a16:creationId xmlns:a16="http://schemas.microsoft.com/office/drawing/2014/main" id="{81E29A18-2835-4351-A4A0-036BB77FDED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0" name="フリーフォーム: 図形 1669">
                <a:extLst>
                  <a:ext uri="{FF2B5EF4-FFF2-40B4-BE49-F238E27FC236}">
                    <a16:creationId xmlns:a16="http://schemas.microsoft.com/office/drawing/2014/main" id="{49CC001E-4BF8-4DD0-B857-ED4A68CB5DE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solidFill>
                  <a:srgbClr val="00B0F0">
                    <a:alpha val="50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1" name="星: 12 pt 1670">
                <a:extLst>
                  <a:ext uri="{FF2B5EF4-FFF2-40B4-BE49-F238E27FC236}">
                    <a16:creationId xmlns:a16="http://schemas.microsoft.com/office/drawing/2014/main" id="{ECBABEB9-9F76-4953-82FA-EAF26FA21CB3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2" name="楕円 1671">
                <a:extLst>
                  <a:ext uri="{FF2B5EF4-FFF2-40B4-BE49-F238E27FC236}">
                    <a16:creationId xmlns:a16="http://schemas.microsoft.com/office/drawing/2014/main" id="{0BB77585-D3B2-4CF6-9948-D671AA983469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73" name="楕円 1672">
                <a:extLst>
                  <a:ext uri="{FF2B5EF4-FFF2-40B4-BE49-F238E27FC236}">
                    <a16:creationId xmlns:a16="http://schemas.microsoft.com/office/drawing/2014/main" id="{AA37D664-A586-4BC8-8D48-72D4910B1CC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74" name="楕円 1673">
                <a:extLst>
                  <a:ext uri="{FF2B5EF4-FFF2-40B4-BE49-F238E27FC236}">
                    <a16:creationId xmlns:a16="http://schemas.microsoft.com/office/drawing/2014/main" id="{E96D488E-6216-407C-B2AF-EF80FC19B9AE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33837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223A285-3833-4D1C-8B04-CF1B0B2A215F}"/>
              </a:ext>
            </a:extLst>
          </p:cNvPr>
          <p:cNvGrpSpPr/>
          <p:nvPr/>
        </p:nvGrpSpPr>
        <p:grpSpPr>
          <a:xfrm>
            <a:off x="708037" y="868827"/>
            <a:ext cx="2648634" cy="2648632"/>
            <a:chOff x="426683" y="810212"/>
            <a:chExt cx="2648634" cy="2648632"/>
          </a:xfrm>
        </p:grpSpPr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091DF6D5-D143-43FF-A3B3-D3F589788E1F}"/>
                </a:ext>
              </a:extLst>
            </p:cNvPr>
            <p:cNvSpPr/>
            <p:nvPr/>
          </p:nvSpPr>
          <p:spPr>
            <a:xfrm>
              <a:off x="426683" y="810212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29B0B7C3-7022-4B43-B00A-B502AD50BD6D}"/>
                </a:ext>
              </a:extLst>
            </p:cNvPr>
            <p:cNvSpPr/>
            <p:nvPr/>
          </p:nvSpPr>
          <p:spPr>
            <a:xfrm>
              <a:off x="515603" y="899155"/>
              <a:ext cx="2470795" cy="2470746"/>
            </a:xfrm>
            <a:custGeom>
              <a:avLst/>
              <a:gdLst>
                <a:gd name="connsiteX0" fmla="*/ 6156843 w 11916696"/>
                <a:gd name="connsiteY0" fmla="*/ 11735452 h 11916463"/>
                <a:gd name="connsiteX1" fmla="*/ 6976913 w 11916696"/>
                <a:gd name="connsiteY1" fmla="*/ 11735452 h 11916463"/>
                <a:gd name="connsiteX2" fmla="*/ 7019428 w 11916696"/>
                <a:gd name="connsiteY2" fmla="*/ 11820481 h 11916463"/>
                <a:gd name="connsiteX3" fmla="*/ 6865746 w 11916696"/>
                <a:gd name="connsiteY3" fmla="*/ 11847926 h 11916463"/>
                <a:gd name="connsiteX4" fmla="*/ 6264964 w 11916696"/>
                <a:gd name="connsiteY4" fmla="*/ 11908826 h 11916463"/>
                <a:gd name="connsiteX5" fmla="*/ 6067661 w 11916696"/>
                <a:gd name="connsiteY5" fmla="*/ 11913815 h 11916463"/>
                <a:gd name="connsiteX6" fmla="*/ 4497192 w 11916696"/>
                <a:gd name="connsiteY6" fmla="*/ 11735440 h 11916463"/>
                <a:gd name="connsiteX7" fmla="*/ 4531364 w 11916696"/>
                <a:gd name="connsiteY7" fmla="*/ 11735440 h 11916463"/>
                <a:gd name="connsiteX8" fmla="*/ 4535822 w 11916696"/>
                <a:gd name="connsiteY8" fmla="*/ 11744356 h 11916463"/>
                <a:gd name="connsiteX9" fmla="*/ 7385367 w 11916696"/>
                <a:gd name="connsiteY9" fmla="*/ 11061696 h 11916463"/>
                <a:gd name="connsiteX10" fmla="*/ 8205435 w 11916696"/>
                <a:gd name="connsiteY10" fmla="*/ 11061696 h 11916463"/>
                <a:gd name="connsiteX11" fmla="*/ 8376422 w 11916696"/>
                <a:gd name="connsiteY11" fmla="*/ 11403669 h 11916463"/>
                <a:gd name="connsiteX12" fmla="*/ 8277606 w 11916696"/>
                <a:gd name="connsiteY12" fmla="*/ 11448343 h 11916463"/>
                <a:gd name="connsiteX13" fmla="*/ 7159163 w 11916696"/>
                <a:gd name="connsiteY13" fmla="*/ 11795527 h 11916463"/>
                <a:gd name="connsiteX14" fmla="*/ 7133320 w 11916696"/>
                <a:gd name="connsiteY14" fmla="*/ 11800142 h 11916463"/>
                <a:gd name="connsiteX15" fmla="*/ 7074731 w 11916696"/>
                <a:gd name="connsiteY15" fmla="*/ 11682964 h 11916463"/>
                <a:gd name="connsiteX16" fmla="*/ 4939816 w 11916696"/>
                <a:gd name="connsiteY16" fmla="*/ 11061682 h 11916463"/>
                <a:gd name="connsiteX17" fmla="*/ 5759888 w 11916696"/>
                <a:gd name="connsiteY17" fmla="*/ 11061682 h 11916463"/>
                <a:gd name="connsiteX18" fmla="*/ 6070523 w 11916696"/>
                <a:gd name="connsiteY18" fmla="*/ 11682950 h 11916463"/>
                <a:gd name="connsiteX19" fmla="*/ 5953766 w 11916696"/>
                <a:gd name="connsiteY19" fmla="*/ 11916463 h 11916463"/>
                <a:gd name="connsiteX20" fmla="*/ 5651733 w 11916696"/>
                <a:gd name="connsiteY20" fmla="*/ 11908826 h 11916463"/>
                <a:gd name="connsiteX21" fmla="*/ 4757534 w 11916696"/>
                <a:gd name="connsiteY21" fmla="*/ 11795527 h 11916463"/>
                <a:gd name="connsiteX22" fmla="*/ 4676071 w 11916696"/>
                <a:gd name="connsiteY22" fmla="*/ 11776725 h 11916463"/>
                <a:gd name="connsiteX23" fmla="*/ 4629184 w 11916696"/>
                <a:gd name="connsiteY23" fmla="*/ 11682950 h 11916463"/>
                <a:gd name="connsiteX24" fmla="*/ 2882142 w 11916696"/>
                <a:gd name="connsiteY24" fmla="*/ 11061682 h 11916463"/>
                <a:gd name="connsiteX25" fmla="*/ 3302836 w 11916696"/>
                <a:gd name="connsiteY25" fmla="*/ 11061682 h 11916463"/>
                <a:gd name="connsiteX26" fmla="*/ 3454424 w 11916696"/>
                <a:gd name="connsiteY26" fmla="*/ 11364857 h 11916463"/>
                <a:gd name="connsiteX27" fmla="*/ 3375158 w 11916696"/>
                <a:gd name="connsiteY27" fmla="*/ 11329021 h 11916463"/>
                <a:gd name="connsiteX28" fmla="*/ 3118246 w 11916696"/>
                <a:gd name="connsiteY28" fmla="*/ 11197439 h 11916463"/>
                <a:gd name="connsiteX29" fmla="*/ 8613891 w 11916696"/>
                <a:gd name="connsiteY29" fmla="*/ 10388688 h 11916463"/>
                <a:gd name="connsiteX30" fmla="*/ 9433959 w 11916696"/>
                <a:gd name="connsiteY30" fmla="*/ 10388688 h 11916463"/>
                <a:gd name="connsiteX31" fmla="*/ 9582713 w 11916696"/>
                <a:gd name="connsiteY31" fmla="*/ 10686194 h 11916463"/>
                <a:gd name="connsiteX32" fmla="*/ 9523323 w 11916696"/>
                <a:gd name="connsiteY32" fmla="*/ 10732866 h 11916463"/>
                <a:gd name="connsiteX33" fmla="*/ 8541538 w 11916696"/>
                <a:gd name="connsiteY33" fmla="*/ 11329021 h 11916463"/>
                <a:gd name="connsiteX34" fmla="*/ 8477308 w 11916696"/>
                <a:gd name="connsiteY34" fmla="*/ 11358060 h 11916463"/>
                <a:gd name="connsiteX35" fmla="*/ 8303255 w 11916696"/>
                <a:gd name="connsiteY35" fmla="*/ 11009956 h 11916463"/>
                <a:gd name="connsiteX36" fmla="*/ 6156845 w 11916696"/>
                <a:gd name="connsiteY36" fmla="*/ 10388688 h 11916463"/>
                <a:gd name="connsiteX37" fmla="*/ 6976915 w 11916696"/>
                <a:gd name="connsiteY37" fmla="*/ 10388688 h 11916463"/>
                <a:gd name="connsiteX38" fmla="*/ 7287551 w 11916696"/>
                <a:gd name="connsiteY38" fmla="*/ 11009956 h 11916463"/>
                <a:gd name="connsiteX39" fmla="*/ 6976915 w 11916696"/>
                <a:gd name="connsiteY39" fmla="*/ 11631224 h 11916463"/>
                <a:gd name="connsiteX40" fmla="*/ 6156845 w 11916696"/>
                <a:gd name="connsiteY40" fmla="*/ 11631224 h 11916463"/>
                <a:gd name="connsiteX41" fmla="*/ 5846212 w 11916696"/>
                <a:gd name="connsiteY41" fmla="*/ 11009956 h 11916463"/>
                <a:gd name="connsiteX42" fmla="*/ 3711292 w 11916696"/>
                <a:gd name="connsiteY42" fmla="*/ 10388676 h 11916463"/>
                <a:gd name="connsiteX43" fmla="*/ 4531364 w 11916696"/>
                <a:gd name="connsiteY43" fmla="*/ 10388676 h 11916463"/>
                <a:gd name="connsiteX44" fmla="*/ 4841996 w 11916696"/>
                <a:gd name="connsiteY44" fmla="*/ 11009944 h 11916463"/>
                <a:gd name="connsiteX45" fmla="*/ 4531364 w 11916696"/>
                <a:gd name="connsiteY45" fmla="*/ 11631212 h 11916463"/>
                <a:gd name="connsiteX46" fmla="*/ 4134823 w 11916696"/>
                <a:gd name="connsiteY46" fmla="*/ 11631212 h 11916463"/>
                <a:gd name="connsiteX47" fmla="*/ 3909669 w 11916696"/>
                <a:gd name="connsiteY47" fmla="*/ 11555028 h 11916463"/>
                <a:gd name="connsiteX48" fmla="*/ 3639091 w 11916696"/>
                <a:gd name="connsiteY48" fmla="*/ 11448343 h 11916463"/>
                <a:gd name="connsiteX49" fmla="*/ 3614239 w 11916696"/>
                <a:gd name="connsiteY49" fmla="*/ 11437108 h 11916463"/>
                <a:gd name="connsiteX50" fmla="*/ 3400656 w 11916696"/>
                <a:gd name="connsiteY50" fmla="*/ 11009944 h 11916463"/>
                <a:gd name="connsiteX51" fmla="*/ 1975141 w 11916696"/>
                <a:gd name="connsiteY51" fmla="*/ 10388676 h 11916463"/>
                <a:gd name="connsiteX52" fmla="*/ 2074312 w 11916696"/>
                <a:gd name="connsiteY52" fmla="*/ 10388676 h 11916463"/>
                <a:gd name="connsiteX53" fmla="*/ 2150080 w 11916696"/>
                <a:gd name="connsiteY53" fmla="*/ 10540212 h 11916463"/>
                <a:gd name="connsiteX54" fmla="*/ 9842413 w 11916696"/>
                <a:gd name="connsiteY54" fmla="*/ 9714930 h 11916463"/>
                <a:gd name="connsiteX55" fmla="*/ 10582318 w 11916696"/>
                <a:gd name="connsiteY55" fmla="*/ 9714930 h 11916463"/>
                <a:gd name="connsiteX56" fmla="*/ 10556099 w 11916696"/>
                <a:gd name="connsiteY56" fmla="*/ 9748294 h 11916463"/>
                <a:gd name="connsiteX57" fmla="*/ 9748411 w 11916696"/>
                <a:gd name="connsiteY57" fmla="*/ 10555982 h 11916463"/>
                <a:gd name="connsiteX58" fmla="*/ 9671781 w 11916696"/>
                <a:gd name="connsiteY58" fmla="*/ 10616201 h 11916463"/>
                <a:gd name="connsiteX59" fmla="*/ 9531779 w 11916696"/>
                <a:gd name="connsiteY59" fmla="*/ 10336196 h 11916463"/>
                <a:gd name="connsiteX60" fmla="*/ 7385369 w 11916696"/>
                <a:gd name="connsiteY60" fmla="*/ 9714930 h 11916463"/>
                <a:gd name="connsiteX61" fmla="*/ 8205439 w 11916696"/>
                <a:gd name="connsiteY61" fmla="*/ 9714930 h 11916463"/>
                <a:gd name="connsiteX62" fmla="*/ 8516071 w 11916696"/>
                <a:gd name="connsiteY62" fmla="*/ 10336198 h 11916463"/>
                <a:gd name="connsiteX63" fmla="*/ 8205439 w 11916696"/>
                <a:gd name="connsiteY63" fmla="*/ 10957466 h 11916463"/>
                <a:gd name="connsiteX64" fmla="*/ 7385369 w 11916696"/>
                <a:gd name="connsiteY64" fmla="*/ 10957466 h 11916463"/>
                <a:gd name="connsiteX65" fmla="*/ 7074733 w 11916696"/>
                <a:gd name="connsiteY65" fmla="*/ 10336198 h 11916463"/>
                <a:gd name="connsiteX66" fmla="*/ 4939816 w 11916696"/>
                <a:gd name="connsiteY66" fmla="*/ 9714916 h 11916463"/>
                <a:gd name="connsiteX67" fmla="*/ 5759888 w 11916696"/>
                <a:gd name="connsiteY67" fmla="*/ 9714916 h 11916463"/>
                <a:gd name="connsiteX68" fmla="*/ 6070523 w 11916696"/>
                <a:gd name="connsiteY68" fmla="*/ 10336184 h 11916463"/>
                <a:gd name="connsiteX69" fmla="*/ 5759888 w 11916696"/>
                <a:gd name="connsiteY69" fmla="*/ 10957452 h 11916463"/>
                <a:gd name="connsiteX70" fmla="*/ 4939816 w 11916696"/>
                <a:gd name="connsiteY70" fmla="*/ 10957452 h 11916463"/>
                <a:gd name="connsiteX71" fmla="*/ 4629184 w 11916696"/>
                <a:gd name="connsiteY71" fmla="*/ 10336184 h 11916463"/>
                <a:gd name="connsiteX72" fmla="*/ 2482765 w 11916696"/>
                <a:gd name="connsiteY72" fmla="*/ 9714916 h 11916463"/>
                <a:gd name="connsiteX73" fmla="*/ 3302836 w 11916696"/>
                <a:gd name="connsiteY73" fmla="*/ 9714916 h 11916463"/>
                <a:gd name="connsiteX74" fmla="*/ 3613472 w 11916696"/>
                <a:gd name="connsiteY74" fmla="*/ 10336184 h 11916463"/>
                <a:gd name="connsiteX75" fmla="*/ 3302836 w 11916696"/>
                <a:gd name="connsiteY75" fmla="*/ 10957452 h 11916463"/>
                <a:gd name="connsiteX76" fmla="*/ 2718176 w 11916696"/>
                <a:gd name="connsiteY76" fmla="*/ 10957452 h 11916463"/>
                <a:gd name="connsiteX77" fmla="*/ 2626980 w 11916696"/>
                <a:gd name="connsiteY77" fmla="*/ 10898987 h 11916463"/>
                <a:gd name="connsiteX78" fmla="*/ 2393374 w 11916696"/>
                <a:gd name="connsiteY78" fmla="*/ 10732866 h 11916463"/>
                <a:gd name="connsiteX79" fmla="*/ 2355650 w 11916696"/>
                <a:gd name="connsiteY79" fmla="*/ 10703222 h 11916463"/>
                <a:gd name="connsiteX80" fmla="*/ 2172132 w 11916696"/>
                <a:gd name="connsiteY80" fmla="*/ 10336184 h 11916463"/>
                <a:gd name="connsiteX81" fmla="*/ 8613891 w 11916696"/>
                <a:gd name="connsiteY81" fmla="*/ 9041168 h 11916463"/>
                <a:gd name="connsiteX82" fmla="*/ 9433963 w 11916696"/>
                <a:gd name="connsiteY82" fmla="*/ 9041168 h 11916463"/>
                <a:gd name="connsiteX83" fmla="*/ 9744595 w 11916696"/>
                <a:gd name="connsiteY83" fmla="*/ 9662442 h 11916463"/>
                <a:gd name="connsiteX84" fmla="*/ 9433963 w 11916696"/>
                <a:gd name="connsiteY84" fmla="*/ 10283708 h 11916463"/>
                <a:gd name="connsiteX85" fmla="*/ 8613891 w 11916696"/>
                <a:gd name="connsiteY85" fmla="*/ 10283708 h 11916463"/>
                <a:gd name="connsiteX86" fmla="*/ 8303259 w 11916696"/>
                <a:gd name="connsiteY86" fmla="*/ 9662442 h 11916463"/>
                <a:gd name="connsiteX87" fmla="*/ 6156847 w 11916696"/>
                <a:gd name="connsiteY87" fmla="*/ 9041168 h 11916463"/>
                <a:gd name="connsiteX88" fmla="*/ 6976919 w 11916696"/>
                <a:gd name="connsiteY88" fmla="*/ 9041168 h 11916463"/>
                <a:gd name="connsiteX89" fmla="*/ 7287555 w 11916696"/>
                <a:gd name="connsiteY89" fmla="*/ 9662442 h 11916463"/>
                <a:gd name="connsiteX90" fmla="*/ 6976919 w 11916696"/>
                <a:gd name="connsiteY90" fmla="*/ 10283708 h 11916463"/>
                <a:gd name="connsiteX91" fmla="*/ 6156847 w 11916696"/>
                <a:gd name="connsiteY91" fmla="*/ 10283708 h 11916463"/>
                <a:gd name="connsiteX92" fmla="*/ 5846216 w 11916696"/>
                <a:gd name="connsiteY92" fmla="*/ 9662442 h 11916463"/>
                <a:gd name="connsiteX93" fmla="*/ 1254241 w 11916696"/>
                <a:gd name="connsiteY93" fmla="*/ 9041158 h 11916463"/>
                <a:gd name="connsiteX94" fmla="*/ 2074312 w 11916696"/>
                <a:gd name="connsiteY94" fmla="*/ 9041158 h 11916463"/>
                <a:gd name="connsiteX95" fmla="*/ 2384945 w 11916696"/>
                <a:gd name="connsiteY95" fmla="*/ 9662428 h 11916463"/>
                <a:gd name="connsiteX96" fmla="*/ 2074312 w 11916696"/>
                <a:gd name="connsiteY96" fmla="*/ 10283696 h 11916463"/>
                <a:gd name="connsiteX97" fmla="*/ 1862923 w 11916696"/>
                <a:gd name="connsiteY97" fmla="*/ 10283696 h 11916463"/>
                <a:gd name="connsiteX98" fmla="*/ 1745160 w 11916696"/>
                <a:gd name="connsiteY98" fmla="*/ 10171420 h 11916463"/>
                <a:gd name="connsiteX99" fmla="*/ 1183713 w 11916696"/>
                <a:gd name="connsiteY99" fmla="*/ 9523206 h 11916463"/>
                <a:gd name="connsiteX100" fmla="*/ 1083605 w 11916696"/>
                <a:gd name="connsiteY100" fmla="*/ 9382430 h 11916463"/>
                <a:gd name="connsiteX101" fmla="*/ 3711292 w 11916696"/>
                <a:gd name="connsiteY101" fmla="*/ 9041156 h 11916463"/>
                <a:gd name="connsiteX102" fmla="*/ 4531364 w 11916696"/>
                <a:gd name="connsiteY102" fmla="*/ 9041156 h 11916463"/>
                <a:gd name="connsiteX103" fmla="*/ 4841996 w 11916696"/>
                <a:gd name="connsiteY103" fmla="*/ 9662428 h 11916463"/>
                <a:gd name="connsiteX104" fmla="*/ 4531364 w 11916696"/>
                <a:gd name="connsiteY104" fmla="*/ 10283696 h 11916463"/>
                <a:gd name="connsiteX105" fmla="*/ 3711292 w 11916696"/>
                <a:gd name="connsiteY105" fmla="*/ 10283696 h 11916463"/>
                <a:gd name="connsiteX106" fmla="*/ 3400656 w 11916696"/>
                <a:gd name="connsiteY106" fmla="*/ 9662428 h 11916463"/>
                <a:gd name="connsiteX107" fmla="*/ 9842415 w 11916696"/>
                <a:gd name="connsiteY107" fmla="*/ 8367412 h 11916463"/>
                <a:gd name="connsiteX108" fmla="*/ 10662487 w 11916696"/>
                <a:gd name="connsiteY108" fmla="*/ 8367412 h 11916463"/>
                <a:gd name="connsiteX109" fmla="*/ 10973119 w 11916696"/>
                <a:gd name="connsiteY109" fmla="*/ 8988680 h 11916463"/>
                <a:gd name="connsiteX110" fmla="*/ 10662487 w 11916696"/>
                <a:gd name="connsiteY110" fmla="*/ 9609944 h 11916463"/>
                <a:gd name="connsiteX111" fmla="*/ 9842415 w 11916696"/>
                <a:gd name="connsiteY111" fmla="*/ 9609944 h 11916463"/>
                <a:gd name="connsiteX112" fmla="*/ 9531783 w 11916696"/>
                <a:gd name="connsiteY112" fmla="*/ 8988680 h 11916463"/>
                <a:gd name="connsiteX113" fmla="*/ 7385371 w 11916696"/>
                <a:gd name="connsiteY113" fmla="*/ 8367412 h 11916463"/>
                <a:gd name="connsiteX114" fmla="*/ 8205439 w 11916696"/>
                <a:gd name="connsiteY114" fmla="*/ 8367412 h 11916463"/>
                <a:gd name="connsiteX115" fmla="*/ 8516075 w 11916696"/>
                <a:gd name="connsiteY115" fmla="*/ 8988680 h 11916463"/>
                <a:gd name="connsiteX116" fmla="*/ 8205439 w 11916696"/>
                <a:gd name="connsiteY116" fmla="*/ 9609944 h 11916463"/>
                <a:gd name="connsiteX117" fmla="*/ 7385371 w 11916696"/>
                <a:gd name="connsiteY117" fmla="*/ 9609944 h 11916463"/>
                <a:gd name="connsiteX118" fmla="*/ 7074737 w 11916696"/>
                <a:gd name="connsiteY118" fmla="*/ 8988680 h 11916463"/>
                <a:gd name="connsiteX119" fmla="*/ 508886 w 11916696"/>
                <a:gd name="connsiteY119" fmla="*/ 8367402 h 11916463"/>
                <a:gd name="connsiteX120" fmla="*/ 845788 w 11916696"/>
                <a:gd name="connsiteY120" fmla="*/ 8367402 h 11916463"/>
                <a:gd name="connsiteX121" fmla="*/ 1156422 w 11916696"/>
                <a:gd name="connsiteY121" fmla="*/ 8988668 h 11916463"/>
                <a:gd name="connsiteX122" fmla="*/ 1011055 w 11916696"/>
                <a:gd name="connsiteY122" fmla="*/ 9279402 h 11916463"/>
                <a:gd name="connsiteX123" fmla="*/ 862611 w 11916696"/>
                <a:gd name="connsiteY123" fmla="*/ 9047851 h 11916463"/>
                <a:gd name="connsiteX124" fmla="*/ 587558 w 11916696"/>
                <a:gd name="connsiteY124" fmla="*/ 8541421 h 11916463"/>
                <a:gd name="connsiteX125" fmla="*/ 4939816 w 11916696"/>
                <a:gd name="connsiteY125" fmla="*/ 8367400 h 11916463"/>
                <a:gd name="connsiteX126" fmla="*/ 5759888 w 11916696"/>
                <a:gd name="connsiteY126" fmla="*/ 8367400 h 11916463"/>
                <a:gd name="connsiteX127" fmla="*/ 6070523 w 11916696"/>
                <a:gd name="connsiteY127" fmla="*/ 8988668 h 11916463"/>
                <a:gd name="connsiteX128" fmla="*/ 5759888 w 11916696"/>
                <a:gd name="connsiteY128" fmla="*/ 9609934 h 11916463"/>
                <a:gd name="connsiteX129" fmla="*/ 4939816 w 11916696"/>
                <a:gd name="connsiteY129" fmla="*/ 9609934 h 11916463"/>
                <a:gd name="connsiteX130" fmla="*/ 4629184 w 11916696"/>
                <a:gd name="connsiteY130" fmla="*/ 8988668 h 11916463"/>
                <a:gd name="connsiteX131" fmla="*/ 2482765 w 11916696"/>
                <a:gd name="connsiteY131" fmla="*/ 8367400 h 11916463"/>
                <a:gd name="connsiteX132" fmla="*/ 3302836 w 11916696"/>
                <a:gd name="connsiteY132" fmla="*/ 8367400 h 11916463"/>
                <a:gd name="connsiteX133" fmla="*/ 3613472 w 11916696"/>
                <a:gd name="connsiteY133" fmla="*/ 8988668 h 11916463"/>
                <a:gd name="connsiteX134" fmla="*/ 3302836 w 11916696"/>
                <a:gd name="connsiteY134" fmla="*/ 9609934 h 11916463"/>
                <a:gd name="connsiteX135" fmla="*/ 2482765 w 11916696"/>
                <a:gd name="connsiteY135" fmla="*/ 9609934 h 11916463"/>
                <a:gd name="connsiteX136" fmla="*/ 2172132 w 11916696"/>
                <a:gd name="connsiteY136" fmla="*/ 8988668 h 11916463"/>
                <a:gd name="connsiteX137" fmla="*/ 11070937 w 11916696"/>
                <a:gd name="connsiteY137" fmla="*/ 7694408 h 11916463"/>
                <a:gd name="connsiteX138" fmla="*/ 11658945 w 11916696"/>
                <a:gd name="connsiteY138" fmla="*/ 7694408 h 11916463"/>
                <a:gd name="connsiteX139" fmla="*/ 11648820 w 11916696"/>
                <a:gd name="connsiteY139" fmla="*/ 7730062 h 11916463"/>
                <a:gd name="connsiteX140" fmla="*/ 11197556 w 11916696"/>
                <a:gd name="connsiteY140" fmla="*/ 8798334 h 11916463"/>
                <a:gd name="connsiteX141" fmla="*/ 11117859 w 11916696"/>
                <a:gd name="connsiteY141" fmla="*/ 8936940 h 11916463"/>
                <a:gd name="connsiteX142" fmla="*/ 11070937 w 11916696"/>
                <a:gd name="connsiteY142" fmla="*/ 8936940 h 11916463"/>
                <a:gd name="connsiteX143" fmla="*/ 10760305 w 11916696"/>
                <a:gd name="connsiteY143" fmla="*/ 8315672 h 11916463"/>
                <a:gd name="connsiteX144" fmla="*/ 8613895 w 11916696"/>
                <a:gd name="connsiteY144" fmla="*/ 7694408 h 11916463"/>
                <a:gd name="connsiteX145" fmla="*/ 9433965 w 11916696"/>
                <a:gd name="connsiteY145" fmla="*/ 7694408 h 11916463"/>
                <a:gd name="connsiteX146" fmla="*/ 9744599 w 11916696"/>
                <a:gd name="connsiteY146" fmla="*/ 8315674 h 11916463"/>
                <a:gd name="connsiteX147" fmla="*/ 9433965 w 11916696"/>
                <a:gd name="connsiteY147" fmla="*/ 8936940 h 11916463"/>
                <a:gd name="connsiteX148" fmla="*/ 8613895 w 11916696"/>
                <a:gd name="connsiteY148" fmla="*/ 8936940 h 11916463"/>
                <a:gd name="connsiteX149" fmla="*/ 8303261 w 11916696"/>
                <a:gd name="connsiteY149" fmla="*/ 8315674 h 11916463"/>
                <a:gd name="connsiteX150" fmla="*/ 6156851 w 11916696"/>
                <a:gd name="connsiteY150" fmla="*/ 7694408 h 11916463"/>
                <a:gd name="connsiteX151" fmla="*/ 6976921 w 11916696"/>
                <a:gd name="connsiteY151" fmla="*/ 7694408 h 11916463"/>
                <a:gd name="connsiteX152" fmla="*/ 7287555 w 11916696"/>
                <a:gd name="connsiteY152" fmla="*/ 8315674 h 11916463"/>
                <a:gd name="connsiteX153" fmla="*/ 6976921 w 11916696"/>
                <a:gd name="connsiteY153" fmla="*/ 8936940 h 11916463"/>
                <a:gd name="connsiteX154" fmla="*/ 6156851 w 11916696"/>
                <a:gd name="connsiteY154" fmla="*/ 8936940 h 11916463"/>
                <a:gd name="connsiteX155" fmla="*/ 5846218 w 11916696"/>
                <a:gd name="connsiteY155" fmla="*/ 8315674 h 11916463"/>
                <a:gd name="connsiteX156" fmla="*/ 3711292 w 11916696"/>
                <a:gd name="connsiteY156" fmla="*/ 7694396 h 11916463"/>
                <a:gd name="connsiteX157" fmla="*/ 4531364 w 11916696"/>
                <a:gd name="connsiteY157" fmla="*/ 7694396 h 11916463"/>
                <a:gd name="connsiteX158" fmla="*/ 4841996 w 11916696"/>
                <a:gd name="connsiteY158" fmla="*/ 8315662 h 11916463"/>
                <a:gd name="connsiteX159" fmla="*/ 4531364 w 11916696"/>
                <a:gd name="connsiteY159" fmla="*/ 8936928 h 11916463"/>
                <a:gd name="connsiteX160" fmla="*/ 3711292 w 11916696"/>
                <a:gd name="connsiteY160" fmla="*/ 8936928 h 11916463"/>
                <a:gd name="connsiteX161" fmla="*/ 3400656 w 11916696"/>
                <a:gd name="connsiteY161" fmla="*/ 8315662 h 11916463"/>
                <a:gd name="connsiteX162" fmla="*/ 1254241 w 11916696"/>
                <a:gd name="connsiteY162" fmla="*/ 7694396 h 11916463"/>
                <a:gd name="connsiteX163" fmla="*/ 2074312 w 11916696"/>
                <a:gd name="connsiteY163" fmla="*/ 7694396 h 11916463"/>
                <a:gd name="connsiteX164" fmla="*/ 2384945 w 11916696"/>
                <a:gd name="connsiteY164" fmla="*/ 8315662 h 11916463"/>
                <a:gd name="connsiteX165" fmla="*/ 2074312 w 11916696"/>
                <a:gd name="connsiteY165" fmla="*/ 8936928 h 11916463"/>
                <a:gd name="connsiteX166" fmla="*/ 1254241 w 11916696"/>
                <a:gd name="connsiteY166" fmla="*/ 8936928 h 11916463"/>
                <a:gd name="connsiteX167" fmla="*/ 943606 w 11916696"/>
                <a:gd name="connsiteY167" fmla="*/ 8315662 h 11916463"/>
                <a:gd name="connsiteX168" fmla="*/ 9842419 w 11916696"/>
                <a:gd name="connsiteY168" fmla="*/ 7020652 h 11916463"/>
                <a:gd name="connsiteX169" fmla="*/ 10662487 w 11916696"/>
                <a:gd name="connsiteY169" fmla="*/ 7020652 h 11916463"/>
                <a:gd name="connsiteX170" fmla="*/ 10973119 w 11916696"/>
                <a:gd name="connsiteY170" fmla="*/ 7641916 h 11916463"/>
                <a:gd name="connsiteX171" fmla="*/ 10662487 w 11916696"/>
                <a:gd name="connsiteY171" fmla="*/ 8263184 h 11916463"/>
                <a:gd name="connsiteX172" fmla="*/ 9842419 w 11916696"/>
                <a:gd name="connsiteY172" fmla="*/ 8263184 h 11916463"/>
                <a:gd name="connsiteX173" fmla="*/ 9531785 w 11916696"/>
                <a:gd name="connsiteY173" fmla="*/ 7641916 h 11916463"/>
                <a:gd name="connsiteX174" fmla="*/ 7385375 w 11916696"/>
                <a:gd name="connsiteY174" fmla="*/ 7020652 h 11916463"/>
                <a:gd name="connsiteX175" fmla="*/ 8205443 w 11916696"/>
                <a:gd name="connsiteY175" fmla="*/ 7020652 h 11916463"/>
                <a:gd name="connsiteX176" fmla="*/ 8516075 w 11916696"/>
                <a:gd name="connsiteY176" fmla="*/ 7641918 h 11916463"/>
                <a:gd name="connsiteX177" fmla="*/ 8205443 w 11916696"/>
                <a:gd name="connsiteY177" fmla="*/ 8263184 h 11916463"/>
                <a:gd name="connsiteX178" fmla="*/ 7385375 w 11916696"/>
                <a:gd name="connsiteY178" fmla="*/ 8263184 h 11916463"/>
                <a:gd name="connsiteX179" fmla="*/ 7074739 w 11916696"/>
                <a:gd name="connsiteY179" fmla="*/ 7641918 h 11916463"/>
                <a:gd name="connsiteX180" fmla="*/ 2482765 w 11916696"/>
                <a:gd name="connsiteY180" fmla="*/ 7020640 h 11916463"/>
                <a:gd name="connsiteX181" fmla="*/ 3302836 w 11916696"/>
                <a:gd name="connsiteY181" fmla="*/ 7020640 h 11916463"/>
                <a:gd name="connsiteX182" fmla="*/ 3613472 w 11916696"/>
                <a:gd name="connsiteY182" fmla="*/ 7641904 h 11916463"/>
                <a:gd name="connsiteX183" fmla="*/ 3302836 w 11916696"/>
                <a:gd name="connsiteY183" fmla="*/ 8263172 h 11916463"/>
                <a:gd name="connsiteX184" fmla="*/ 2482765 w 11916696"/>
                <a:gd name="connsiteY184" fmla="*/ 8263172 h 11916463"/>
                <a:gd name="connsiteX185" fmla="*/ 2172132 w 11916696"/>
                <a:gd name="connsiteY185" fmla="*/ 7641904 h 11916463"/>
                <a:gd name="connsiteX186" fmla="*/ 96336 w 11916696"/>
                <a:gd name="connsiteY186" fmla="*/ 7020640 h 11916463"/>
                <a:gd name="connsiteX187" fmla="*/ 845788 w 11916696"/>
                <a:gd name="connsiteY187" fmla="*/ 7020640 h 11916463"/>
                <a:gd name="connsiteX188" fmla="*/ 1156422 w 11916696"/>
                <a:gd name="connsiteY188" fmla="*/ 7641906 h 11916463"/>
                <a:gd name="connsiteX189" fmla="*/ 845788 w 11916696"/>
                <a:gd name="connsiteY189" fmla="*/ 8263172 h 11916463"/>
                <a:gd name="connsiteX190" fmla="*/ 462592 w 11916696"/>
                <a:gd name="connsiteY190" fmla="*/ 8263172 h 11916463"/>
                <a:gd name="connsiteX191" fmla="*/ 361552 w 11916696"/>
                <a:gd name="connsiteY191" fmla="*/ 8006911 h 11916463"/>
                <a:gd name="connsiteX192" fmla="*/ 121053 w 11916696"/>
                <a:gd name="connsiteY192" fmla="*/ 7159046 h 11916463"/>
                <a:gd name="connsiteX193" fmla="*/ 4939816 w 11916696"/>
                <a:gd name="connsiteY193" fmla="*/ 7020638 h 11916463"/>
                <a:gd name="connsiteX194" fmla="*/ 5759888 w 11916696"/>
                <a:gd name="connsiteY194" fmla="*/ 7020638 h 11916463"/>
                <a:gd name="connsiteX195" fmla="*/ 6070523 w 11916696"/>
                <a:gd name="connsiteY195" fmla="*/ 7641904 h 11916463"/>
                <a:gd name="connsiteX196" fmla="*/ 5759888 w 11916696"/>
                <a:gd name="connsiteY196" fmla="*/ 8263172 h 11916463"/>
                <a:gd name="connsiteX197" fmla="*/ 4939816 w 11916696"/>
                <a:gd name="connsiteY197" fmla="*/ 8263172 h 11916463"/>
                <a:gd name="connsiteX198" fmla="*/ 4629184 w 11916696"/>
                <a:gd name="connsiteY198" fmla="*/ 7641904 h 11916463"/>
                <a:gd name="connsiteX199" fmla="*/ 8613897 w 11916696"/>
                <a:gd name="connsiteY199" fmla="*/ 6346898 h 11916463"/>
                <a:gd name="connsiteX200" fmla="*/ 9433967 w 11916696"/>
                <a:gd name="connsiteY200" fmla="*/ 6346898 h 11916463"/>
                <a:gd name="connsiteX201" fmla="*/ 9744601 w 11916696"/>
                <a:gd name="connsiteY201" fmla="*/ 6968164 h 11916463"/>
                <a:gd name="connsiteX202" fmla="*/ 9433967 w 11916696"/>
                <a:gd name="connsiteY202" fmla="*/ 7589430 h 11916463"/>
                <a:gd name="connsiteX203" fmla="*/ 8613897 w 11916696"/>
                <a:gd name="connsiteY203" fmla="*/ 7589430 h 11916463"/>
                <a:gd name="connsiteX204" fmla="*/ 8303263 w 11916696"/>
                <a:gd name="connsiteY204" fmla="*/ 6968164 h 11916463"/>
                <a:gd name="connsiteX205" fmla="*/ 6156853 w 11916696"/>
                <a:gd name="connsiteY205" fmla="*/ 6346898 h 11916463"/>
                <a:gd name="connsiteX206" fmla="*/ 6976923 w 11916696"/>
                <a:gd name="connsiteY206" fmla="*/ 6346898 h 11916463"/>
                <a:gd name="connsiteX207" fmla="*/ 7287559 w 11916696"/>
                <a:gd name="connsiteY207" fmla="*/ 6968164 h 11916463"/>
                <a:gd name="connsiteX208" fmla="*/ 6976923 w 11916696"/>
                <a:gd name="connsiteY208" fmla="*/ 7589430 h 11916463"/>
                <a:gd name="connsiteX209" fmla="*/ 6156853 w 11916696"/>
                <a:gd name="connsiteY209" fmla="*/ 7589430 h 11916463"/>
                <a:gd name="connsiteX210" fmla="*/ 5846220 w 11916696"/>
                <a:gd name="connsiteY210" fmla="*/ 6968164 h 11916463"/>
                <a:gd name="connsiteX211" fmla="*/ 11070939 w 11916696"/>
                <a:gd name="connsiteY211" fmla="*/ 6346896 h 11916463"/>
                <a:gd name="connsiteX212" fmla="*/ 11891011 w 11916696"/>
                <a:gd name="connsiteY212" fmla="*/ 6346896 h 11916463"/>
                <a:gd name="connsiteX213" fmla="*/ 11901161 w 11916696"/>
                <a:gd name="connsiteY213" fmla="*/ 6367195 h 11916463"/>
                <a:gd name="connsiteX214" fmla="*/ 11885934 w 11916696"/>
                <a:gd name="connsiteY214" fmla="*/ 6567438 h 11916463"/>
                <a:gd name="connsiteX215" fmla="*/ 11729111 w 11916696"/>
                <a:gd name="connsiteY215" fmla="*/ 7447315 h 11916463"/>
                <a:gd name="connsiteX216" fmla="*/ 11688756 w 11916696"/>
                <a:gd name="connsiteY216" fmla="*/ 7589428 h 11916463"/>
                <a:gd name="connsiteX217" fmla="*/ 11070939 w 11916696"/>
                <a:gd name="connsiteY217" fmla="*/ 7589428 h 11916463"/>
                <a:gd name="connsiteX218" fmla="*/ 10760307 w 11916696"/>
                <a:gd name="connsiteY218" fmla="*/ 6968164 h 11916463"/>
                <a:gd name="connsiteX219" fmla="*/ 3711292 w 11916696"/>
                <a:gd name="connsiteY219" fmla="*/ 6346884 h 11916463"/>
                <a:gd name="connsiteX220" fmla="*/ 4531364 w 11916696"/>
                <a:gd name="connsiteY220" fmla="*/ 6346884 h 11916463"/>
                <a:gd name="connsiteX221" fmla="*/ 4841996 w 11916696"/>
                <a:gd name="connsiteY221" fmla="*/ 6968150 h 11916463"/>
                <a:gd name="connsiteX222" fmla="*/ 4531364 w 11916696"/>
                <a:gd name="connsiteY222" fmla="*/ 7589416 h 11916463"/>
                <a:gd name="connsiteX223" fmla="*/ 3711292 w 11916696"/>
                <a:gd name="connsiteY223" fmla="*/ 7589416 h 11916463"/>
                <a:gd name="connsiteX224" fmla="*/ 3400656 w 11916696"/>
                <a:gd name="connsiteY224" fmla="*/ 6968150 h 11916463"/>
                <a:gd name="connsiteX225" fmla="*/ 1254241 w 11916696"/>
                <a:gd name="connsiteY225" fmla="*/ 6346884 h 11916463"/>
                <a:gd name="connsiteX226" fmla="*/ 2074312 w 11916696"/>
                <a:gd name="connsiteY226" fmla="*/ 6346884 h 11916463"/>
                <a:gd name="connsiteX227" fmla="*/ 2384945 w 11916696"/>
                <a:gd name="connsiteY227" fmla="*/ 6968152 h 11916463"/>
                <a:gd name="connsiteX228" fmla="*/ 2074312 w 11916696"/>
                <a:gd name="connsiteY228" fmla="*/ 7589418 h 11916463"/>
                <a:gd name="connsiteX229" fmla="*/ 1254241 w 11916696"/>
                <a:gd name="connsiteY229" fmla="*/ 7589418 h 11916463"/>
                <a:gd name="connsiteX230" fmla="*/ 943606 w 11916696"/>
                <a:gd name="connsiteY230" fmla="*/ 6968152 h 11916463"/>
                <a:gd name="connsiteX231" fmla="*/ 7385377 w 11916696"/>
                <a:gd name="connsiteY231" fmla="*/ 5673142 h 11916463"/>
                <a:gd name="connsiteX232" fmla="*/ 8205445 w 11916696"/>
                <a:gd name="connsiteY232" fmla="*/ 5673142 h 11916463"/>
                <a:gd name="connsiteX233" fmla="*/ 8516079 w 11916696"/>
                <a:gd name="connsiteY233" fmla="*/ 6294408 h 11916463"/>
                <a:gd name="connsiteX234" fmla="*/ 8205445 w 11916696"/>
                <a:gd name="connsiteY234" fmla="*/ 6915674 h 11916463"/>
                <a:gd name="connsiteX235" fmla="*/ 7385377 w 11916696"/>
                <a:gd name="connsiteY235" fmla="*/ 6915674 h 11916463"/>
                <a:gd name="connsiteX236" fmla="*/ 7074741 w 11916696"/>
                <a:gd name="connsiteY236" fmla="*/ 6294408 h 11916463"/>
                <a:gd name="connsiteX237" fmla="*/ 9842421 w 11916696"/>
                <a:gd name="connsiteY237" fmla="*/ 5673141 h 11916463"/>
                <a:gd name="connsiteX238" fmla="*/ 10662491 w 11916696"/>
                <a:gd name="connsiteY238" fmla="*/ 5673141 h 11916463"/>
                <a:gd name="connsiteX239" fmla="*/ 10973123 w 11916696"/>
                <a:gd name="connsiteY239" fmla="*/ 6294408 h 11916463"/>
                <a:gd name="connsiteX240" fmla="*/ 10662491 w 11916696"/>
                <a:gd name="connsiteY240" fmla="*/ 6915674 h 11916463"/>
                <a:gd name="connsiteX241" fmla="*/ 9842421 w 11916696"/>
                <a:gd name="connsiteY241" fmla="*/ 6915674 h 11916463"/>
                <a:gd name="connsiteX242" fmla="*/ 9531787 w 11916696"/>
                <a:gd name="connsiteY242" fmla="*/ 6294408 h 11916463"/>
                <a:gd name="connsiteX243" fmla="*/ 2482765 w 11916696"/>
                <a:gd name="connsiteY243" fmla="*/ 5673130 h 11916463"/>
                <a:gd name="connsiteX244" fmla="*/ 3302836 w 11916696"/>
                <a:gd name="connsiteY244" fmla="*/ 5673130 h 11916463"/>
                <a:gd name="connsiteX245" fmla="*/ 3613472 w 11916696"/>
                <a:gd name="connsiteY245" fmla="*/ 6294394 h 11916463"/>
                <a:gd name="connsiteX246" fmla="*/ 3302836 w 11916696"/>
                <a:gd name="connsiteY246" fmla="*/ 6915660 h 11916463"/>
                <a:gd name="connsiteX247" fmla="*/ 2482765 w 11916696"/>
                <a:gd name="connsiteY247" fmla="*/ 6915660 h 11916463"/>
                <a:gd name="connsiteX248" fmla="*/ 2172132 w 11916696"/>
                <a:gd name="connsiteY248" fmla="*/ 6294394 h 11916463"/>
                <a:gd name="connsiteX249" fmla="*/ 25716 w 11916696"/>
                <a:gd name="connsiteY249" fmla="*/ 5673130 h 11916463"/>
                <a:gd name="connsiteX250" fmla="*/ 845788 w 11916696"/>
                <a:gd name="connsiteY250" fmla="*/ 5673130 h 11916463"/>
                <a:gd name="connsiteX251" fmla="*/ 1156422 w 11916696"/>
                <a:gd name="connsiteY251" fmla="*/ 6294396 h 11916463"/>
                <a:gd name="connsiteX252" fmla="*/ 845788 w 11916696"/>
                <a:gd name="connsiteY252" fmla="*/ 6915660 h 11916463"/>
                <a:gd name="connsiteX253" fmla="*/ 77589 w 11916696"/>
                <a:gd name="connsiteY253" fmla="*/ 6915660 h 11916463"/>
                <a:gd name="connsiteX254" fmla="*/ 68654 w 11916696"/>
                <a:gd name="connsiteY254" fmla="*/ 6865629 h 11916463"/>
                <a:gd name="connsiteX255" fmla="*/ 0 w 11916696"/>
                <a:gd name="connsiteY255" fmla="*/ 5958231 h 11916463"/>
                <a:gd name="connsiteX256" fmla="*/ 6223 w 11916696"/>
                <a:gd name="connsiteY256" fmla="*/ 5712116 h 11916463"/>
                <a:gd name="connsiteX257" fmla="*/ 4939816 w 11916696"/>
                <a:gd name="connsiteY257" fmla="*/ 5673129 h 11916463"/>
                <a:gd name="connsiteX258" fmla="*/ 5759888 w 11916696"/>
                <a:gd name="connsiteY258" fmla="*/ 5673129 h 11916463"/>
                <a:gd name="connsiteX259" fmla="*/ 6070523 w 11916696"/>
                <a:gd name="connsiteY259" fmla="*/ 6294394 h 11916463"/>
                <a:gd name="connsiteX260" fmla="*/ 5759888 w 11916696"/>
                <a:gd name="connsiteY260" fmla="*/ 6915660 h 11916463"/>
                <a:gd name="connsiteX261" fmla="*/ 4939816 w 11916696"/>
                <a:gd name="connsiteY261" fmla="*/ 6915660 h 11916463"/>
                <a:gd name="connsiteX262" fmla="*/ 4629184 w 11916696"/>
                <a:gd name="connsiteY262" fmla="*/ 6294394 h 11916463"/>
                <a:gd name="connsiteX263" fmla="*/ 3711292 w 11916696"/>
                <a:gd name="connsiteY263" fmla="*/ 5000801 h 11916463"/>
                <a:gd name="connsiteX264" fmla="*/ 4531364 w 11916696"/>
                <a:gd name="connsiteY264" fmla="*/ 5000801 h 11916463"/>
                <a:gd name="connsiteX265" fmla="*/ 4841996 w 11916696"/>
                <a:gd name="connsiteY265" fmla="*/ 5622068 h 11916463"/>
                <a:gd name="connsiteX266" fmla="*/ 4531364 w 11916696"/>
                <a:gd name="connsiteY266" fmla="*/ 6243334 h 11916463"/>
                <a:gd name="connsiteX267" fmla="*/ 3711292 w 11916696"/>
                <a:gd name="connsiteY267" fmla="*/ 6243334 h 11916463"/>
                <a:gd name="connsiteX268" fmla="*/ 3400656 w 11916696"/>
                <a:gd name="connsiteY268" fmla="*/ 5622068 h 11916463"/>
                <a:gd name="connsiteX269" fmla="*/ 1254242 w 11916696"/>
                <a:gd name="connsiteY269" fmla="*/ 5000801 h 11916463"/>
                <a:gd name="connsiteX270" fmla="*/ 2074314 w 11916696"/>
                <a:gd name="connsiteY270" fmla="*/ 5000801 h 11916463"/>
                <a:gd name="connsiteX271" fmla="*/ 2384948 w 11916696"/>
                <a:gd name="connsiteY271" fmla="*/ 5622068 h 11916463"/>
                <a:gd name="connsiteX272" fmla="*/ 2074314 w 11916696"/>
                <a:gd name="connsiteY272" fmla="*/ 6243334 h 11916463"/>
                <a:gd name="connsiteX273" fmla="*/ 1254242 w 11916696"/>
                <a:gd name="connsiteY273" fmla="*/ 6243334 h 11916463"/>
                <a:gd name="connsiteX274" fmla="*/ 943608 w 11916696"/>
                <a:gd name="connsiteY274" fmla="*/ 5622068 h 11916463"/>
                <a:gd name="connsiteX275" fmla="*/ 11070903 w 11916696"/>
                <a:gd name="connsiteY275" fmla="*/ 5000800 h 11916463"/>
                <a:gd name="connsiteX276" fmla="*/ 11839107 w 11916696"/>
                <a:gd name="connsiteY276" fmla="*/ 5000800 h 11916463"/>
                <a:gd name="connsiteX277" fmla="*/ 11848042 w 11916696"/>
                <a:gd name="connsiteY277" fmla="*/ 5050834 h 11916463"/>
                <a:gd name="connsiteX278" fmla="*/ 11916696 w 11916696"/>
                <a:gd name="connsiteY278" fmla="*/ 5958231 h 11916463"/>
                <a:gd name="connsiteX279" fmla="*/ 11910473 w 11916696"/>
                <a:gd name="connsiteY279" fmla="*/ 6204338 h 11916463"/>
                <a:gd name="connsiteX280" fmla="*/ 11890975 w 11916696"/>
                <a:gd name="connsiteY280" fmla="*/ 6243334 h 11916463"/>
                <a:gd name="connsiteX281" fmla="*/ 11070903 w 11916696"/>
                <a:gd name="connsiteY281" fmla="*/ 6243334 h 11916463"/>
                <a:gd name="connsiteX282" fmla="*/ 10760271 w 11916696"/>
                <a:gd name="connsiteY282" fmla="*/ 5622067 h 11916463"/>
                <a:gd name="connsiteX283" fmla="*/ 8613855 w 11916696"/>
                <a:gd name="connsiteY283" fmla="*/ 5000800 h 11916463"/>
                <a:gd name="connsiteX284" fmla="*/ 9433927 w 11916696"/>
                <a:gd name="connsiteY284" fmla="*/ 5000800 h 11916463"/>
                <a:gd name="connsiteX285" fmla="*/ 9744561 w 11916696"/>
                <a:gd name="connsiteY285" fmla="*/ 5622067 h 11916463"/>
                <a:gd name="connsiteX286" fmla="*/ 9433927 w 11916696"/>
                <a:gd name="connsiteY286" fmla="*/ 6243334 h 11916463"/>
                <a:gd name="connsiteX287" fmla="*/ 8613855 w 11916696"/>
                <a:gd name="connsiteY287" fmla="*/ 6243334 h 11916463"/>
                <a:gd name="connsiteX288" fmla="*/ 8303223 w 11916696"/>
                <a:gd name="connsiteY288" fmla="*/ 5622067 h 11916463"/>
                <a:gd name="connsiteX289" fmla="*/ 6156809 w 11916696"/>
                <a:gd name="connsiteY289" fmla="*/ 5000800 h 11916463"/>
                <a:gd name="connsiteX290" fmla="*/ 6976879 w 11916696"/>
                <a:gd name="connsiteY290" fmla="*/ 5000800 h 11916463"/>
                <a:gd name="connsiteX291" fmla="*/ 7287515 w 11916696"/>
                <a:gd name="connsiteY291" fmla="*/ 5622067 h 11916463"/>
                <a:gd name="connsiteX292" fmla="*/ 6976879 w 11916696"/>
                <a:gd name="connsiteY292" fmla="*/ 6243334 h 11916463"/>
                <a:gd name="connsiteX293" fmla="*/ 6156809 w 11916696"/>
                <a:gd name="connsiteY293" fmla="*/ 6243334 h 11916463"/>
                <a:gd name="connsiteX294" fmla="*/ 5846176 w 11916696"/>
                <a:gd name="connsiteY294" fmla="*/ 5622067 h 11916463"/>
                <a:gd name="connsiteX295" fmla="*/ 9842381 w 11916696"/>
                <a:gd name="connsiteY295" fmla="*/ 4327040 h 11916463"/>
                <a:gd name="connsiteX296" fmla="*/ 10662451 w 11916696"/>
                <a:gd name="connsiteY296" fmla="*/ 4327040 h 11916463"/>
                <a:gd name="connsiteX297" fmla="*/ 10973087 w 11916696"/>
                <a:gd name="connsiteY297" fmla="*/ 4948309 h 11916463"/>
                <a:gd name="connsiteX298" fmla="*/ 10662451 w 11916696"/>
                <a:gd name="connsiteY298" fmla="*/ 5569578 h 11916463"/>
                <a:gd name="connsiteX299" fmla="*/ 9842381 w 11916696"/>
                <a:gd name="connsiteY299" fmla="*/ 5569578 h 11916463"/>
                <a:gd name="connsiteX300" fmla="*/ 9531747 w 11916696"/>
                <a:gd name="connsiteY300" fmla="*/ 4948309 h 11916463"/>
                <a:gd name="connsiteX301" fmla="*/ 7385331 w 11916696"/>
                <a:gd name="connsiteY301" fmla="*/ 4327040 h 11916463"/>
                <a:gd name="connsiteX302" fmla="*/ 8205403 w 11916696"/>
                <a:gd name="connsiteY302" fmla="*/ 4327040 h 11916463"/>
                <a:gd name="connsiteX303" fmla="*/ 8516037 w 11916696"/>
                <a:gd name="connsiteY303" fmla="*/ 4948309 h 11916463"/>
                <a:gd name="connsiteX304" fmla="*/ 8205403 w 11916696"/>
                <a:gd name="connsiteY304" fmla="*/ 5569578 h 11916463"/>
                <a:gd name="connsiteX305" fmla="*/ 7385331 w 11916696"/>
                <a:gd name="connsiteY305" fmla="*/ 5569578 h 11916463"/>
                <a:gd name="connsiteX306" fmla="*/ 7074699 w 11916696"/>
                <a:gd name="connsiteY306" fmla="*/ 4948309 h 11916463"/>
                <a:gd name="connsiteX307" fmla="*/ 4939816 w 11916696"/>
                <a:gd name="connsiteY307" fmla="*/ 4327040 h 11916463"/>
                <a:gd name="connsiteX308" fmla="*/ 5759888 w 11916696"/>
                <a:gd name="connsiteY308" fmla="*/ 4327040 h 11916463"/>
                <a:gd name="connsiteX309" fmla="*/ 6070523 w 11916696"/>
                <a:gd name="connsiteY309" fmla="*/ 4948309 h 11916463"/>
                <a:gd name="connsiteX310" fmla="*/ 5759888 w 11916696"/>
                <a:gd name="connsiteY310" fmla="*/ 5569578 h 11916463"/>
                <a:gd name="connsiteX311" fmla="*/ 4939816 w 11916696"/>
                <a:gd name="connsiteY311" fmla="*/ 5569578 h 11916463"/>
                <a:gd name="connsiteX312" fmla="*/ 4629184 w 11916696"/>
                <a:gd name="connsiteY312" fmla="*/ 4948309 h 11916463"/>
                <a:gd name="connsiteX313" fmla="*/ 2482767 w 11916696"/>
                <a:gd name="connsiteY313" fmla="*/ 4327040 h 11916463"/>
                <a:gd name="connsiteX314" fmla="*/ 3302838 w 11916696"/>
                <a:gd name="connsiteY314" fmla="*/ 4327040 h 11916463"/>
                <a:gd name="connsiteX315" fmla="*/ 3613472 w 11916696"/>
                <a:gd name="connsiteY315" fmla="*/ 4948309 h 11916463"/>
                <a:gd name="connsiteX316" fmla="*/ 3302838 w 11916696"/>
                <a:gd name="connsiteY316" fmla="*/ 5569578 h 11916463"/>
                <a:gd name="connsiteX317" fmla="*/ 2482767 w 11916696"/>
                <a:gd name="connsiteY317" fmla="*/ 5569578 h 11916463"/>
                <a:gd name="connsiteX318" fmla="*/ 2172132 w 11916696"/>
                <a:gd name="connsiteY318" fmla="*/ 4948309 h 11916463"/>
                <a:gd name="connsiteX319" fmla="*/ 227939 w 11916696"/>
                <a:gd name="connsiteY319" fmla="*/ 4327040 h 11916463"/>
                <a:gd name="connsiteX320" fmla="*/ 845789 w 11916696"/>
                <a:gd name="connsiteY320" fmla="*/ 4327040 h 11916463"/>
                <a:gd name="connsiteX321" fmla="*/ 1156424 w 11916696"/>
                <a:gd name="connsiteY321" fmla="*/ 4948309 h 11916463"/>
                <a:gd name="connsiteX322" fmla="*/ 845789 w 11916696"/>
                <a:gd name="connsiteY322" fmla="*/ 5569578 h 11916463"/>
                <a:gd name="connsiteX323" fmla="*/ 25718 w 11916696"/>
                <a:gd name="connsiteY323" fmla="*/ 5569578 h 11916463"/>
                <a:gd name="connsiteX324" fmla="*/ 15539 w 11916696"/>
                <a:gd name="connsiteY324" fmla="*/ 5549221 h 11916463"/>
                <a:gd name="connsiteX325" fmla="*/ 30763 w 11916696"/>
                <a:gd name="connsiteY325" fmla="*/ 5349025 h 11916463"/>
                <a:gd name="connsiteX326" fmla="*/ 187585 w 11916696"/>
                <a:gd name="connsiteY326" fmla="*/ 4469147 h 11916463"/>
                <a:gd name="connsiteX327" fmla="*/ 11070907 w 11916696"/>
                <a:gd name="connsiteY327" fmla="*/ 3653284 h 11916463"/>
                <a:gd name="connsiteX328" fmla="*/ 11454102 w 11916696"/>
                <a:gd name="connsiteY328" fmla="*/ 3653284 h 11916463"/>
                <a:gd name="connsiteX329" fmla="*/ 11555145 w 11916696"/>
                <a:gd name="connsiteY329" fmla="*/ 3909552 h 11916463"/>
                <a:gd name="connsiteX330" fmla="*/ 11795644 w 11916696"/>
                <a:gd name="connsiteY330" fmla="*/ 4757416 h 11916463"/>
                <a:gd name="connsiteX331" fmla="*/ 11820360 w 11916696"/>
                <a:gd name="connsiteY331" fmla="*/ 4895820 h 11916463"/>
                <a:gd name="connsiteX332" fmla="*/ 11070907 w 11916696"/>
                <a:gd name="connsiteY332" fmla="*/ 4895820 h 11916463"/>
                <a:gd name="connsiteX333" fmla="*/ 10760271 w 11916696"/>
                <a:gd name="connsiteY333" fmla="*/ 4274553 h 11916463"/>
                <a:gd name="connsiteX334" fmla="*/ 8613859 w 11916696"/>
                <a:gd name="connsiteY334" fmla="*/ 3653284 h 11916463"/>
                <a:gd name="connsiteX335" fmla="*/ 9433931 w 11916696"/>
                <a:gd name="connsiteY335" fmla="*/ 3653284 h 11916463"/>
                <a:gd name="connsiteX336" fmla="*/ 9744563 w 11916696"/>
                <a:gd name="connsiteY336" fmla="*/ 4274553 h 11916463"/>
                <a:gd name="connsiteX337" fmla="*/ 9433931 w 11916696"/>
                <a:gd name="connsiteY337" fmla="*/ 4895820 h 11916463"/>
                <a:gd name="connsiteX338" fmla="*/ 8613859 w 11916696"/>
                <a:gd name="connsiteY338" fmla="*/ 4895820 h 11916463"/>
                <a:gd name="connsiteX339" fmla="*/ 8303225 w 11916696"/>
                <a:gd name="connsiteY339" fmla="*/ 4274553 h 11916463"/>
                <a:gd name="connsiteX340" fmla="*/ 6156811 w 11916696"/>
                <a:gd name="connsiteY340" fmla="*/ 3653284 h 11916463"/>
                <a:gd name="connsiteX341" fmla="*/ 6976881 w 11916696"/>
                <a:gd name="connsiteY341" fmla="*/ 3653284 h 11916463"/>
                <a:gd name="connsiteX342" fmla="*/ 7287517 w 11916696"/>
                <a:gd name="connsiteY342" fmla="*/ 4274553 h 11916463"/>
                <a:gd name="connsiteX343" fmla="*/ 6976881 w 11916696"/>
                <a:gd name="connsiteY343" fmla="*/ 4895820 h 11916463"/>
                <a:gd name="connsiteX344" fmla="*/ 6156811 w 11916696"/>
                <a:gd name="connsiteY344" fmla="*/ 4895820 h 11916463"/>
                <a:gd name="connsiteX345" fmla="*/ 5846178 w 11916696"/>
                <a:gd name="connsiteY345" fmla="*/ 4274553 h 11916463"/>
                <a:gd name="connsiteX346" fmla="*/ 3711292 w 11916696"/>
                <a:gd name="connsiteY346" fmla="*/ 3653284 h 11916463"/>
                <a:gd name="connsiteX347" fmla="*/ 4531364 w 11916696"/>
                <a:gd name="connsiteY347" fmla="*/ 3653284 h 11916463"/>
                <a:gd name="connsiteX348" fmla="*/ 4841996 w 11916696"/>
                <a:gd name="connsiteY348" fmla="*/ 4274554 h 11916463"/>
                <a:gd name="connsiteX349" fmla="*/ 4531364 w 11916696"/>
                <a:gd name="connsiteY349" fmla="*/ 4895821 h 11916463"/>
                <a:gd name="connsiteX350" fmla="*/ 3711292 w 11916696"/>
                <a:gd name="connsiteY350" fmla="*/ 4895821 h 11916463"/>
                <a:gd name="connsiteX351" fmla="*/ 3400656 w 11916696"/>
                <a:gd name="connsiteY351" fmla="*/ 4274554 h 11916463"/>
                <a:gd name="connsiteX352" fmla="*/ 1254242 w 11916696"/>
                <a:gd name="connsiteY352" fmla="*/ 3653284 h 11916463"/>
                <a:gd name="connsiteX353" fmla="*/ 2074314 w 11916696"/>
                <a:gd name="connsiteY353" fmla="*/ 3653284 h 11916463"/>
                <a:gd name="connsiteX354" fmla="*/ 2384948 w 11916696"/>
                <a:gd name="connsiteY354" fmla="*/ 4274554 h 11916463"/>
                <a:gd name="connsiteX355" fmla="*/ 2074314 w 11916696"/>
                <a:gd name="connsiteY355" fmla="*/ 4895821 h 11916463"/>
                <a:gd name="connsiteX356" fmla="*/ 1254242 w 11916696"/>
                <a:gd name="connsiteY356" fmla="*/ 4895821 h 11916463"/>
                <a:gd name="connsiteX357" fmla="*/ 943608 w 11916696"/>
                <a:gd name="connsiteY357" fmla="*/ 4274554 h 11916463"/>
                <a:gd name="connsiteX358" fmla="*/ 9842383 w 11916696"/>
                <a:gd name="connsiteY358" fmla="*/ 2979526 h 11916463"/>
                <a:gd name="connsiteX359" fmla="*/ 10662455 w 11916696"/>
                <a:gd name="connsiteY359" fmla="*/ 2979526 h 11916463"/>
                <a:gd name="connsiteX360" fmla="*/ 10973087 w 11916696"/>
                <a:gd name="connsiteY360" fmla="*/ 3600794 h 11916463"/>
                <a:gd name="connsiteX361" fmla="*/ 10662455 w 11916696"/>
                <a:gd name="connsiteY361" fmla="*/ 4222061 h 11916463"/>
                <a:gd name="connsiteX362" fmla="*/ 9842383 w 11916696"/>
                <a:gd name="connsiteY362" fmla="*/ 4222061 h 11916463"/>
                <a:gd name="connsiteX363" fmla="*/ 9531749 w 11916696"/>
                <a:gd name="connsiteY363" fmla="*/ 3600794 h 11916463"/>
                <a:gd name="connsiteX364" fmla="*/ 7385335 w 11916696"/>
                <a:gd name="connsiteY364" fmla="*/ 2979526 h 11916463"/>
                <a:gd name="connsiteX365" fmla="*/ 8205407 w 11916696"/>
                <a:gd name="connsiteY365" fmla="*/ 2979526 h 11916463"/>
                <a:gd name="connsiteX366" fmla="*/ 8516039 w 11916696"/>
                <a:gd name="connsiteY366" fmla="*/ 3600794 h 11916463"/>
                <a:gd name="connsiteX367" fmla="*/ 8205407 w 11916696"/>
                <a:gd name="connsiteY367" fmla="*/ 4222061 h 11916463"/>
                <a:gd name="connsiteX368" fmla="*/ 7385335 w 11916696"/>
                <a:gd name="connsiteY368" fmla="*/ 4222061 h 11916463"/>
                <a:gd name="connsiteX369" fmla="*/ 7074699 w 11916696"/>
                <a:gd name="connsiteY369" fmla="*/ 3600794 h 11916463"/>
                <a:gd name="connsiteX370" fmla="*/ 4939816 w 11916696"/>
                <a:gd name="connsiteY370" fmla="*/ 2979526 h 11916463"/>
                <a:gd name="connsiteX371" fmla="*/ 5759888 w 11916696"/>
                <a:gd name="connsiteY371" fmla="*/ 2979526 h 11916463"/>
                <a:gd name="connsiteX372" fmla="*/ 6070523 w 11916696"/>
                <a:gd name="connsiteY372" fmla="*/ 3600794 h 11916463"/>
                <a:gd name="connsiteX373" fmla="*/ 5759888 w 11916696"/>
                <a:gd name="connsiteY373" fmla="*/ 4222061 h 11916463"/>
                <a:gd name="connsiteX374" fmla="*/ 4939816 w 11916696"/>
                <a:gd name="connsiteY374" fmla="*/ 4222061 h 11916463"/>
                <a:gd name="connsiteX375" fmla="*/ 4629184 w 11916696"/>
                <a:gd name="connsiteY375" fmla="*/ 3600794 h 11916463"/>
                <a:gd name="connsiteX376" fmla="*/ 2482767 w 11916696"/>
                <a:gd name="connsiteY376" fmla="*/ 2979526 h 11916463"/>
                <a:gd name="connsiteX377" fmla="*/ 3302838 w 11916696"/>
                <a:gd name="connsiteY377" fmla="*/ 2979526 h 11916463"/>
                <a:gd name="connsiteX378" fmla="*/ 3613472 w 11916696"/>
                <a:gd name="connsiteY378" fmla="*/ 3600794 h 11916463"/>
                <a:gd name="connsiteX379" fmla="*/ 3302838 w 11916696"/>
                <a:gd name="connsiteY379" fmla="*/ 4222061 h 11916463"/>
                <a:gd name="connsiteX380" fmla="*/ 2482767 w 11916696"/>
                <a:gd name="connsiteY380" fmla="*/ 4222061 h 11916463"/>
                <a:gd name="connsiteX381" fmla="*/ 2172132 w 11916696"/>
                <a:gd name="connsiteY381" fmla="*/ 3600794 h 11916463"/>
                <a:gd name="connsiteX382" fmla="*/ 798836 w 11916696"/>
                <a:gd name="connsiteY382" fmla="*/ 2979526 h 11916463"/>
                <a:gd name="connsiteX383" fmla="*/ 845789 w 11916696"/>
                <a:gd name="connsiteY383" fmla="*/ 2979526 h 11916463"/>
                <a:gd name="connsiteX384" fmla="*/ 1156424 w 11916696"/>
                <a:gd name="connsiteY384" fmla="*/ 3600794 h 11916463"/>
                <a:gd name="connsiteX385" fmla="*/ 845789 w 11916696"/>
                <a:gd name="connsiteY385" fmla="*/ 4222061 h 11916463"/>
                <a:gd name="connsiteX386" fmla="*/ 257750 w 11916696"/>
                <a:gd name="connsiteY386" fmla="*/ 4222061 h 11916463"/>
                <a:gd name="connsiteX387" fmla="*/ 267876 w 11916696"/>
                <a:gd name="connsiteY387" fmla="*/ 4186401 h 11916463"/>
                <a:gd name="connsiteX388" fmla="*/ 719141 w 11916696"/>
                <a:gd name="connsiteY388" fmla="*/ 3118129 h 11916463"/>
                <a:gd name="connsiteX389" fmla="*/ 10905639 w 11916696"/>
                <a:gd name="connsiteY389" fmla="*/ 2637056 h 11916463"/>
                <a:gd name="connsiteX390" fmla="*/ 11054086 w 11916696"/>
                <a:gd name="connsiteY390" fmla="*/ 2868611 h 11916463"/>
                <a:gd name="connsiteX391" fmla="*/ 11329138 w 11916696"/>
                <a:gd name="connsiteY391" fmla="*/ 3375041 h 11916463"/>
                <a:gd name="connsiteX392" fmla="*/ 11407807 w 11916696"/>
                <a:gd name="connsiteY392" fmla="*/ 3549053 h 11916463"/>
                <a:gd name="connsiteX393" fmla="*/ 11070907 w 11916696"/>
                <a:gd name="connsiteY393" fmla="*/ 3549053 h 11916463"/>
                <a:gd name="connsiteX394" fmla="*/ 10760275 w 11916696"/>
                <a:gd name="connsiteY394" fmla="*/ 2927785 h 11916463"/>
                <a:gd name="connsiteX395" fmla="*/ 8613861 w 11916696"/>
                <a:gd name="connsiteY395" fmla="*/ 2306517 h 11916463"/>
                <a:gd name="connsiteX396" fmla="*/ 9433931 w 11916696"/>
                <a:gd name="connsiteY396" fmla="*/ 2306517 h 11916463"/>
                <a:gd name="connsiteX397" fmla="*/ 9744567 w 11916696"/>
                <a:gd name="connsiteY397" fmla="*/ 2927785 h 11916463"/>
                <a:gd name="connsiteX398" fmla="*/ 9433931 w 11916696"/>
                <a:gd name="connsiteY398" fmla="*/ 3549053 h 11916463"/>
                <a:gd name="connsiteX399" fmla="*/ 8613861 w 11916696"/>
                <a:gd name="connsiteY399" fmla="*/ 3549053 h 11916463"/>
                <a:gd name="connsiteX400" fmla="*/ 8303227 w 11916696"/>
                <a:gd name="connsiteY400" fmla="*/ 2927785 h 11916463"/>
                <a:gd name="connsiteX401" fmla="*/ 6156816 w 11916696"/>
                <a:gd name="connsiteY401" fmla="*/ 2306517 h 11916463"/>
                <a:gd name="connsiteX402" fmla="*/ 6976883 w 11916696"/>
                <a:gd name="connsiteY402" fmla="*/ 2306517 h 11916463"/>
                <a:gd name="connsiteX403" fmla="*/ 7287519 w 11916696"/>
                <a:gd name="connsiteY403" fmla="*/ 2927785 h 11916463"/>
                <a:gd name="connsiteX404" fmla="*/ 6976883 w 11916696"/>
                <a:gd name="connsiteY404" fmla="*/ 3549053 h 11916463"/>
                <a:gd name="connsiteX405" fmla="*/ 6156816 w 11916696"/>
                <a:gd name="connsiteY405" fmla="*/ 3549053 h 11916463"/>
                <a:gd name="connsiteX406" fmla="*/ 5846182 w 11916696"/>
                <a:gd name="connsiteY406" fmla="*/ 2927785 h 11916463"/>
                <a:gd name="connsiteX407" fmla="*/ 3711292 w 11916696"/>
                <a:gd name="connsiteY407" fmla="*/ 2306517 h 11916463"/>
                <a:gd name="connsiteX408" fmla="*/ 4531364 w 11916696"/>
                <a:gd name="connsiteY408" fmla="*/ 2306517 h 11916463"/>
                <a:gd name="connsiteX409" fmla="*/ 4841996 w 11916696"/>
                <a:gd name="connsiteY409" fmla="*/ 2927785 h 11916463"/>
                <a:gd name="connsiteX410" fmla="*/ 4531364 w 11916696"/>
                <a:gd name="connsiteY410" fmla="*/ 3549053 h 11916463"/>
                <a:gd name="connsiteX411" fmla="*/ 3711292 w 11916696"/>
                <a:gd name="connsiteY411" fmla="*/ 3549053 h 11916463"/>
                <a:gd name="connsiteX412" fmla="*/ 3400656 w 11916696"/>
                <a:gd name="connsiteY412" fmla="*/ 2927785 h 11916463"/>
                <a:gd name="connsiteX413" fmla="*/ 1254242 w 11916696"/>
                <a:gd name="connsiteY413" fmla="*/ 2306517 h 11916463"/>
                <a:gd name="connsiteX414" fmla="*/ 2074314 w 11916696"/>
                <a:gd name="connsiteY414" fmla="*/ 2306517 h 11916463"/>
                <a:gd name="connsiteX415" fmla="*/ 2384948 w 11916696"/>
                <a:gd name="connsiteY415" fmla="*/ 2927785 h 11916463"/>
                <a:gd name="connsiteX416" fmla="*/ 2074314 w 11916696"/>
                <a:gd name="connsiteY416" fmla="*/ 3549053 h 11916463"/>
                <a:gd name="connsiteX417" fmla="*/ 1254242 w 11916696"/>
                <a:gd name="connsiteY417" fmla="*/ 3549053 h 11916463"/>
                <a:gd name="connsiteX418" fmla="*/ 943608 w 11916696"/>
                <a:gd name="connsiteY418" fmla="*/ 2927785 h 11916463"/>
                <a:gd name="connsiteX419" fmla="*/ 9842387 w 11916696"/>
                <a:gd name="connsiteY419" fmla="*/ 1632759 h 11916463"/>
                <a:gd name="connsiteX420" fmla="*/ 10053765 w 11916696"/>
                <a:gd name="connsiteY420" fmla="*/ 1632759 h 11916463"/>
                <a:gd name="connsiteX421" fmla="*/ 10171537 w 11916696"/>
                <a:gd name="connsiteY421" fmla="*/ 1745043 h 11916463"/>
                <a:gd name="connsiteX422" fmla="*/ 10732984 w 11916696"/>
                <a:gd name="connsiteY422" fmla="*/ 2393257 h 11916463"/>
                <a:gd name="connsiteX423" fmla="*/ 10833089 w 11916696"/>
                <a:gd name="connsiteY423" fmla="*/ 2534029 h 11916463"/>
                <a:gd name="connsiteX424" fmla="*/ 10662455 w 11916696"/>
                <a:gd name="connsiteY424" fmla="*/ 2875295 h 11916463"/>
                <a:gd name="connsiteX425" fmla="*/ 9842387 w 11916696"/>
                <a:gd name="connsiteY425" fmla="*/ 2875295 h 11916463"/>
                <a:gd name="connsiteX426" fmla="*/ 9531751 w 11916696"/>
                <a:gd name="connsiteY426" fmla="*/ 2254026 h 11916463"/>
                <a:gd name="connsiteX427" fmla="*/ 7385339 w 11916696"/>
                <a:gd name="connsiteY427" fmla="*/ 1632759 h 11916463"/>
                <a:gd name="connsiteX428" fmla="*/ 8205409 w 11916696"/>
                <a:gd name="connsiteY428" fmla="*/ 1632759 h 11916463"/>
                <a:gd name="connsiteX429" fmla="*/ 8516043 w 11916696"/>
                <a:gd name="connsiteY429" fmla="*/ 2254026 h 11916463"/>
                <a:gd name="connsiteX430" fmla="*/ 8205409 w 11916696"/>
                <a:gd name="connsiteY430" fmla="*/ 2875295 h 11916463"/>
                <a:gd name="connsiteX431" fmla="*/ 7385339 w 11916696"/>
                <a:gd name="connsiteY431" fmla="*/ 2875295 h 11916463"/>
                <a:gd name="connsiteX432" fmla="*/ 7074703 w 11916696"/>
                <a:gd name="connsiteY432" fmla="*/ 2254026 h 11916463"/>
                <a:gd name="connsiteX433" fmla="*/ 4939816 w 11916696"/>
                <a:gd name="connsiteY433" fmla="*/ 1632759 h 11916463"/>
                <a:gd name="connsiteX434" fmla="*/ 5759888 w 11916696"/>
                <a:gd name="connsiteY434" fmla="*/ 1632759 h 11916463"/>
                <a:gd name="connsiteX435" fmla="*/ 6070523 w 11916696"/>
                <a:gd name="connsiteY435" fmla="*/ 2254027 h 11916463"/>
                <a:gd name="connsiteX436" fmla="*/ 5759888 w 11916696"/>
                <a:gd name="connsiteY436" fmla="*/ 2875295 h 11916463"/>
                <a:gd name="connsiteX437" fmla="*/ 4939816 w 11916696"/>
                <a:gd name="connsiteY437" fmla="*/ 2875295 h 11916463"/>
                <a:gd name="connsiteX438" fmla="*/ 4629184 w 11916696"/>
                <a:gd name="connsiteY438" fmla="*/ 2254027 h 11916463"/>
                <a:gd name="connsiteX439" fmla="*/ 2482767 w 11916696"/>
                <a:gd name="connsiteY439" fmla="*/ 1632759 h 11916463"/>
                <a:gd name="connsiteX440" fmla="*/ 3302838 w 11916696"/>
                <a:gd name="connsiteY440" fmla="*/ 1632759 h 11916463"/>
                <a:gd name="connsiteX441" fmla="*/ 3613472 w 11916696"/>
                <a:gd name="connsiteY441" fmla="*/ 2254027 h 11916463"/>
                <a:gd name="connsiteX442" fmla="*/ 3302838 w 11916696"/>
                <a:gd name="connsiteY442" fmla="*/ 2875295 h 11916463"/>
                <a:gd name="connsiteX443" fmla="*/ 2482767 w 11916696"/>
                <a:gd name="connsiteY443" fmla="*/ 2875295 h 11916463"/>
                <a:gd name="connsiteX444" fmla="*/ 2172132 w 11916696"/>
                <a:gd name="connsiteY444" fmla="*/ 2254027 h 11916463"/>
                <a:gd name="connsiteX445" fmla="*/ 9766629 w 11916696"/>
                <a:gd name="connsiteY445" fmla="*/ 1376262 h 11916463"/>
                <a:gd name="connsiteX446" fmla="*/ 9941546 w 11916696"/>
                <a:gd name="connsiteY446" fmla="*/ 1527779 h 11916463"/>
                <a:gd name="connsiteX447" fmla="*/ 9842387 w 11916696"/>
                <a:gd name="connsiteY447" fmla="*/ 1527779 h 11916463"/>
                <a:gd name="connsiteX448" fmla="*/ 2244936 w 11916696"/>
                <a:gd name="connsiteY448" fmla="*/ 1300245 h 11916463"/>
                <a:gd name="connsiteX449" fmla="*/ 2384948 w 11916696"/>
                <a:gd name="connsiteY449" fmla="*/ 1580269 h 11916463"/>
                <a:gd name="connsiteX450" fmla="*/ 2074314 w 11916696"/>
                <a:gd name="connsiteY450" fmla="*/ 2201537 h 11916463"/>
                <a:gd name="connsiteX451" fmla="*/ 1334376 w 11916696"/>
                <a:gd name="connsiteY451" fmla="*/ 2201537 h 11916463"/>
                <a:gd name="connsiteX452" fmla="*/ 1360597 w 11916696"/>
                <a:gd name="connsiteY452" fmla="*/ 2168169 h 11916463"/>
                <a:gd name="connsiteX453" fmla="*/ 2168286 w 11916696"/>
                <a:gd name="connsiteY453" fmla="*/ 1360481 h 11916463"/>
                <a:gd name="connsiteX454" fmla="*/ 8613863 w 11916696"/>
                <a:gd name="connsiteY454" fmla="*/ 959001 h 11916463"/>
                <a:gd name="connsiteX455" fmla="*/ 9198505 w 11916696"/>
                <a:gd name="connsiteY455" fmla="*/ 959001 h 11916463"/>
                <a:gd name="connsiteX456" fmla="*/ 9289717 w 11916696"/>
                <a:gd name="connsiteY456" fmla="*/ 1017476 h 11916463"/>
                <a:gd name="connsiteX457" fmla="*/ 9523323 w 11916696"/>
                <a:gd name="connsiteY457" fmla="*/ 1183596 h 11916463"/>
                <a:gd name="connsiteX458" fmla="*/ 9561060 w 11916696"/>
                <a:gd name="connsiteY458" fmla="*/ 1213252 h 11916463"/>
                <a:gd name="connsiteX459" fmla="*/ 9744567 w 11916696"/>
                <a:gd name="connsiteY459" fmla="*/ 1580269 h 11916463"/>
                <a:gd name="connsiteX460" fmla="*/ 9433935 w 11916696"/>
                <a:gd name="connsiteY460" fmla="*/ 2201537 h 11916463"/>
                <a:gd name="connsiteX461" fmla="*/ 8613863 w 11916696"/>
                <a:gd name="connsiteY461" fmla="*/ 2201537 h 11916463"/>
                <a:gd name="connsiteX462" fmla="*/ 8303229 w 11916696"/>
                <a:gd name="connsiteY462" fmla="*/ 1580269 h 11916463"/>
                <a:gd name="connsiteX463" fmla="*/ 6156816 w 11916696"/>
                <a:gd name="connsiteY463" fmla="*/ 959001 h 11916463"/>
                <a:gd name="connsiteX464" fmla="*/ 6976887 w 11916696"/>
                <a:gd name="connsiteY464" fmla="*/ 959001 h 11916463"/>
                <a:gd name="connsiteX465" fmla="*/ 7287523 w 11916696"/>
                <a:gd name="connsiteY465" fmla="*/ 1580269 h 11916463"/>
                <a:gd name="connsiteX466" fmla="*/ 6976887 w 11916696"/>
                <a:gd name="connsiteY466" fmla="*/ 2201537 h 11916463"/>
                <a:gd name="connsiteX467" fmla="*/ 6156816 w 11916696"/>
                <a:gd name="connsiteY467" fmla="*/ 2201537 h 11916463"/>
                <a:gd name="connsiteX468" fmla="*/ 5846184 w 11916696"/>
                <a:gd name="connsiteY468" fmla="*/ 1580269 h 11916463"/>
                <a:gd name="connsiteX469" fmla="*/ 3711292 w 11916696"/>
                <a:gd name="connsiteY469" fmla="*/ 959001 h 11916463"/>
                <a:gd name="connsiteX470" fmla="*/ 4531364 w 11916696"/>
                <a:gd name="connsiteY470" fmla="*/ 959001 h 11916463"/>
                <a:gd name="connsiteX471" fmla="*/ 4841996 w 11916696"/>
                <a:gd name="connsiteY471" fmla="*/ 1580269 h 11916463"/>
                <a:gd name="connsiteX472" fmla="*/ 4531364 w 11916696"/>
                <a:gd name="connsiteY472" fmla="*/ 2201537 h 11916463"/>
                <a:gd name="connsiteX473" fmla="*/ 3711292 w 11916696"/>
                <a:gd name="connsiteY473" fmla="*/ 2201537 h 11916463"/>
                <a:gd name="connsiteX474" fmla="*/ 3400656 w 11916696"/>
                <a:gd name="connsiteY474" fmla="*/ 1580269 h 11916463"/>
                <a:gd name="connsiteX475" fmla="*/ 3439413 w 11916696"/>
                <a:gd name="connsiteY475" fmla="*/ 558393 h 11916463"/>
                <a:gd name="connsiteX476" fmla="*/ 3613472 w 11916696"/>
                <a:gd name="connsiteY476" fmla="*/ 906511 h 11916463"/>
                <a:gd name="connsiteX477" fmla="*/ 3302838 w 11916696"/>
                <a:gd name="connsiteY477" fmla="*/ 1527779 h 11916463"/>
                <a:gd name="connsiteX478" fmla="*/ 2482767 w 11916696"/>
                <a:gd name="connsiteY478" fmla="*/ 1527779 h 11916463"/>
                <a:gd name="connsiteX479" fmla="*/ 2334003 w 11916696"/>
                <a:gd name="connsiteY479" fmla="*/ 1230252 h 11916463"/>
                <a:gd name="connsiteX480" fmla="*/ 2393374 w 11916696"/>
                <a:gd name="connsiteY480" fmla="*/ 1183596 h 11916463"/>
                <a:gd name="connsiteX481" fmla="*/ 3375158 w 11916696"/>
                <a:gd name="connsiteY481" fmla="*/ 587441 h 11916463"/>
                <a:gd name="connsiteX482" fmla="*/ 8462288 w 11916696"/>
                <a:gd name="connsiteY482" fmla="*/ 551613 h 11916463"/>
                <a:gd name="connsiteX483" fmla="*/ 8541538 w 11916696"/>
                <a:gd name="connsiteY483" fmla="*/ 587441 h 11916463"/>
                <a:gd name="connsiteX484" fmla="*/ 8798451 w 11916696"/>
                <a:gd name="connsiteY484" fmla="*/ 719024 h 11916463"/>
                <a:gd name="connsiteX485" fmla="*/ 9034535 w 11916696"/>
                <a:gd name="connsiteY485" fmla="*/ 854770 h 11916463"/>
                <a:gd name="connsiteX486" fmla="*/ 8613867 w 11916696"/>
                <a:gd name="connsiteY486" fmla="*/ 854770 h 11916463"/>
                <a:gd name="connsiteX487" fmla="*/ 7385339 w 11916696"/>
                <a:gd name="connsiteY487" fmla="*/ 285243 h 11916463"/>
                <a:gd name="connsiteX488" fmla="*/ 7781850 w 11916696"/>
                <a:gd name="connsiteY488" fmla="*/ 285243 h 11916463"/>
                <a:gd name="connsiteX489" fmla="*/ 8007028 w 11916696"/>
                <a:gd name="connsiteY489" fmla="*/ 361434 h 11916463"/>
                <a:gd name="connsiteX490" fmla="*/ 8277606 w 11916696"/>
                <a:gd name="connsiteY490" fmla="*/ 468120 h 11916463"/>
                <a:gd name="connsiteX491" fmla="*/ 8302470 w 11916696"/>
                <a:gd name="connsiteY491" fmla="*/ 479361 h 11916463"/>
                <a:gd name="connsiteX492" fmla="*/ 8516045 w 11916696"/>
                <a:gd name="connsiteY492" fmla="*/ 906511 h 11916463"/>
                <a:gd name="connsiteX493" fmla="*/ 8205411 w 11916696"/>
                <a:gd name="connsiteY493" fmla="*/ 1527779 h 11916463"/>
                <a:gd name="connsiteX494" fmla="*/ 7385339 w 11916696"/>
                <a:gd name="connsiteY494" fmla="*/ 1527779 h 11916463"/>
                <a:gd name="connsiteX495" fmla="*/ 7074707 w 11916696"/>
                <a:gd name="connsiteY495" fmla="*/ 906511 h 11916463"/>
                <a:gd name="connsiteX496" fmla="*/ 4939816 w 11916696"/>
                <a:gd name="connsiteY496" fmla="*/ 285243 h 11916463"/>
                <a:gd name="connsiteX497" fmla="*/ 5759888 w 11916696"/>
                <a:gd name="connsiteY497" fmla="*/ 285243 h 11916463"/>
                <a:gd name="connsiteX498" fmla="*/ 6070523 w 11916696"/>
                <a:gd name="connsiteY498" fmla="*/ 906511 h 11916463"/>
                <a:gd name="connsiteX499" fmla="*/ 5759888 w 11916696"/>
                <a:gd name="connsiteY499" fmla="*/ 1527779 h 11916463"/>
                <a:gd name="connsiteX500" fmla="*/ 4939816 w 11916696"/>
                <a:gd name="connsiteY500" fmla="*/ 1527779 h 11916463"/>
                <a:gd name="connsiteX501" fmla="*/ 4629184 w 11916696"/>
                <a:gd name="connsiteY501" fmla="*/ 906511 h 11916463"/>
                <a:gd name="connsiteX502" fmla="*/ 7380893 w 11916696"/>
                <a:gd name="connsiteY502" fmla="*/ 172111 h 11916463"/>
                <a:gd name="connsiteX503" fmla="*/ 7419454 w 11916696"/>
                <a:gd name="connsiteY503" fmla="*/ 181011 h 11916463"/>
                <a:gd name="connsiteX504" fmla="*/ 7385343 w 11916696"/>
                <a:gd name="connsiteY504" fmla="*/ 181011 h 11916463"/>
                <a:gd name="connsiteX505" fmla="*/ 4783403 w 11916696"/>
                <a:gd name="connsiteY505" fmla="*/ 116316 h 11916463"/>
                <a:gd name="connsiteX506" fmla="*/ 4841996 w 11916696"/>
                <a:gd name="connsiteY506" fmla="*/ 233502 h 11916463"/>
                <a:gd name="connsiteX507" fmla="*/ 4531364 w 11916696"/>
                <a:gd name="connsiteY507" fmla="*/ 854770 h 11916463"/>
                <a:gd name="connsiteX508" fmla="*/ 3711292 w 11916696"/>
                <a:gd name="connsiteY508" fmla="*/ 854770 h 11916463"/>
                <a:gd name="connsiteX509" fmla="*/ 3540298 w 11916696"/>
                <a:gd name="connsiteY509" fmla="*/ 512784 h 11916463"/>
                <a:gd name="connsiteX510" fmla="*/ 3639091 w 11916696"/>
                <a:gd name="connsiteY510" fmla="*/ 468120 h 11916463"/>
                <a:gd name="connsiteX511" fmla="*/ 4757534 w 11916696"/>
                <a:gd name="connsiteY511" fmla="*/ 120936 h 11916463"/>
                <a:gd name="connsiteX512" fmla="*/ 5849070 w 11916696"/>
                <a:gd name="connsiteY512" fmla="*/ 2647 h 11916463"/>
                <a:gd name="connsiteX513" fmla="*/ 5759888 w 11916696"/>
                <a:gd name="connsiteY513" fmla="*/ 181011 h 11916463"/>
                <a:gd name="connsiteX514" fmla="*/ 4939816 w 11916696"/>
                <a:gd name="connsiteY514" fmla="*/ 181011 h 11916463"/>
                <a:gd name="connsiteX515" fmla="*/ 4897299 w 11916696"/>
                <a:gd name="connsiteY515" fmla="*/ 95977 h 11916463"/>
                <a:gd name="connsiteX516" fmla="*/ 5050951 w 11916696"/>
                <a:gd name="connsiteY516" fmla="*/ 68537 h 11916463"/>
                <a:gd name="connsiteX517" fmla="*/ 5651733 w 11916696"/>
                <a:gd name="connsiteY517" fmla="*/ 7637 h 11916463"/>
                <a:gd name="connsiteX518" fmla="*/ 5962938 w 11916696"/>
                <a:gd name="connsiteY518" fmla="*/ 0 h 11916463"/>
                <a:gd name="connsiteX519" fmla="*/ 6264964 w 11916696"/>
                <a:gd name="connsiteY519" fmla="*/ 7637 h 11916463"/>
                <a:gd name="connsiteX520" fmla="*/ 7159163 w 11916696"/>
                <a:gd name="connsiteY520" fmla="*/ 120936 h 11916463"/>
                <a:gd name="connsiteX521" fmla="*/ 7240645 w 11916696"/>
                <a:gd name="connsiteY521" fmla="*/ 139742 h 11916463"/>
                <a:gd name="connsiteX522" fmla="*/ 7287525 w 11916696"/>
                <a:gd name="connsiteY522" fmla="*/ 233502 h 11916463"/>
                <a:gd name="connsiteX523" fmla="*/ 6976889 w 11916696"/>
                <a:gd name="connsiteY523" fmla="*/ 854770 h 11916463"/>
                <a:gd name="connsiteX524" fmla="*/ 6156819 w 11916696"/>
                <a:gd name="connsiteY524" fmla="*/ 854770 h 11916463"/>
                <a:gd name="connsiteX525" fmla="*/ 5846188 w 11916696"/>
                <a:gd name="connsiteY525" fmla="*/ 233502 h 1191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11916696" h="11916463">
                  <a:moveTo>
                    <a:pt x="6156843" y="11735452"/>
                  </a:moveTo>
                  <a:lnTo>
                    <a:pt x="6976913" y="11735452"/>
                  </a:lnTo>
                  <a:lnTo>
                    <a:pt x="7019428" y="11820481"/>
                  </a:lnTo>
                  <a:lnTo>
                    <a:pt x="6865746" y="11847926"/>
                  </a:lnTo>
                  <a:cubicBezTo>
                    <a:pt x="6668502" y="11878064"/>
                    <a:pt x="6468075" y="11898530"/>
                    <a:pt x="6264964" y="11908826"/>
                  </a:cubicBezTo>
                  <a:lnTo>
                    <a:pt x="6067661" y="11913815"/>
                  </a:lnTo>
                  <a:close/>
                  <a:moveTo>
                    <a:pt x="4497192" y="11735440"/>
                  </a:moveTo>
                  <a:lnTo>
                    <a:pt x="4531364" y="11735440"/>
                  </a:lnTo>
                  <a:lnTo>
                    <a:pt x="4535822" y="11744356"/>
                  </a:lnTo>
                  <a:close/>
                  <a:moveTo>
                    <a:pt x="7385367" y="11061696"/>
                  </a:moveTo>
                  <a:lnTo>
                    <a:pt x="8205435" y="11061696"/>
                  </a:lnTo>
                  <a:lnTo>
                    <a:pt x="8376422" y="11403669"/>
                  </a:lnTo>
                  <a:lnTo>
                    <a:pt x="8277606" y="11448343"/>
                  </a:lnTo>
                  <a:cubicBezTo>
                    <a:pt x="7921183" y="11599097"/>
                    <a:pt x="7547037" y="11716156"/>
                    <a:pt x="7159163" y="11795527"/>
                  </a:cubicBezTo>
                  <a:lnTo>
                    <a:pt x="7133320" y="11800142"/>
                  </a:lnTo>
                  <a:lnTo>
                    <a:pt x="7074731" y="11682964"/>
                  </a:lnTo>
                  <a:close/>
                  <a:moveTo>
                    <a:pt x="4939816" y="11061682"/>
                  </a:moveTo>
                  <a:lnTo>
                    <a:pt x="5759888" y="11061682"/>
                  </a:lnTo>
                  <a:lnTo>
                    <a:pt x="6070523" y="11682950"/>
                  </a:lnTo>
                  <a:lnTo>
                    <a:pt x="5953766" y="11916463"/>
                  </a:lnTo>
                  <a:lnTo>
                    <a:pt x="5651733" y="11908826"/>
                  </a:lnTo>
                  <a:cubicBezTo>
                    <a:pt x="5347067" y="11893383"/>
                    <a:pt x="5048439" y="11855055"/>
                    <a:pt x="4757534" y="11795527"/>
                  </a:cubicBezTo>
                  <a:lnTo>
                    <a:pt x="4676071" y="11776725"/>
                  </a:lnTo>
                  <a:lnTo>
                    <a:pt x="4629184" y="11682950"/>
                  </a:lnTo>
                  <a:close/>
                  <a:moveTo>
                    <a:pt x="2882142" y="11061682"/>
                  </a:moveTo>
                  <a:lnTo>
                    <a:pt x="3302836" y="11061682"/>
                  </a:lnTo>
                  <a:lnTo>
                    <a:pt x="3454424" y="11364857"/>
                  </a:lnTo>
                  <a:lnTo>
                    <a:pt x="3375158" y="11329021"/>
                  </a:lnTo>
                  <a:cubicBezTo>
                    <a:pt x="3288330" y="11287183"/>
                    <a:pt x="3202672" y="11243302"/>
                    <a:pt x="3118246" y="11197439"/>
                  </a:cubicBezTo>
                  <a:close/>
                  <a:moveTo>
                    <a:pt x="8613891" y="10388688"/>
                  </a:moveTo>
                  <a:lnTo>
                    <a:pt x="9433959" y="10388688"/>
                  </a:lnTo>
                  <a:lnTo>
                    <a:pt x="9582713" y="10686194"/>
                  </a:lnTo>
                  <a:lnTo>
                    <a:pt x="9523323" y="10732866"/>
                  </a:lnTo>
                  <a:cubicBezTo>
                    <a:pt x="9217444" y="10961620"/>
                    <a:pt x="8888851" y="11161669"/>
                    <a:pt x="8541538" y="11329021"/>
                  </a:cubicBezTo>
                  <a:lnTo>
                    <a:pt x="8477308" y="11358060"/>
                  </a:lnTo>
                  <a:lnTo>
                    <a:pt x="8303255" y="11009956"/>
                  </a:lnTo>
                  <a:close/>
                  <a:moveTo>
                    <a:pt x="6156845" y="10388688"/>
                  </a:moveTo>
                  <a:lnTo>
                    <a:pt x="6976915" y="10388688"/>
                  </a:lnTo>
                  <a:lnTo>
                    <a:pt x="7287551" y="11009956"/>
                  </a:lnTo>
                  <a:lnTo>
                    <a:pt x="6976915" y="11631224"/>
                  </a:lnTo>
                  <a:lnTo>
                    <a:pt x="6156845" y="11631224"/>
                  </a:lnTo>
                  <a:lnTo>
                    <a:pt x="5846212" y="11009956"/>
                  </a:lnTo>
                  <a:close/>
                  <a:moveTo>
                    <a:pt x="3711292" y="10388676"/>
                  </a:moveTo>
                  <a:lnTo>
                    <a:pt x="4531364" y="10388676"/>
                  </a:lnTo>
                  <a:lnTo>
                    <a:pt x="4841996" y="11009944"/>
                  </a:lnTo>
                  <a:lnTo>
                    <a:pt x="4531364" y="11631212"/>
                  </a:lnTo>
                  <a:lnTo>
                    <a:pt x="4134823" y="11631212"/>
                  </a:lnTo>
                  <a:lnTo>
                    <a:pt x="3909669" y="11555028"/>
                  </a:lnTo>
                  <a:cubicBezTo>
                    <a:pt x="3818410" y="11521614"/>
                    <a:pt x="3728197" y="11486031"/>
                    <a:pt x="3639091" y="11448343"/>
                  </a:cubicBezTo>
                  <a:lnTo>
                    <a:pt x="3614239" y="11437108"/>
                  </a:lnTo>
                  <a:lnTo>
                    <a:pt x="3400656" y="11009944"/>
                  </a:lnTo>
                  <a:close/>
                  <a:moveTo>
                    <a:pt x="1975141" y="10388676"/>
                  </a:moveTo>
                  <a:lnTo>
                    <a:pt x="2074312" y="10388676"/>
                  </a:lnTo>
                  <a:lnTo>
                    <a:pt x="2150080" y="10540212"/>
                  </a:lnTo>
                  <a:close/>
                  <a:moveTo>
                    <a:pt x="9842413" y="9714930"/>
                  </a:moveTo>
                  <a:lnTo>
                    <a:pt x="10582318" y="9714930"/>
                  </a:lnTo>
                  <a:lnTo>
                    <a:pt x="10556099" y="9748294"/>
                  </a:lnTo>
                  <a:cubicBezTo>
                    <a:pt x="10313244" y="10042566"/>
                    <a:pt x="10042683" y="10313127"/>
                    <a:pt x="9748411" y="10555982"/>
                  </a:cubicBezTo>
                  <a:lnTo>
                    <a:pt x="9671781" y="10616201"/>
                  </a:lnTo>
                  <a:lnTo>
                    <a:pt x="9531779" y="10336196"/>
                  </a:lnTo>
                  <a:close/>
                  <a:moveTo>
                    <a:pt x="7385369" y="9714930"/>
                  </a:moveTo>
                  <a:lnTo>
                    <a:pt x="8205439" y="9714930"/>
                  </a:lnTo>
                  <a:lnTo>
                    <a:pt x="8516071" y="10336198"/>
                  </a:lnTo>
                  <a:lnTo>
                    <a:pt x="8205439" y="10957466"/>
                  </a:lnTo>
                  <a:lnTo>
                    <a:pt x="7385369" y="10957466"/>
                  </a:lnTo>
                  <a:lnTo>
                    <a:pt x="7074733" y="10336198"/>
                  </a:lnTo>
                  <a:close/>
                  <a:moveTo>
                    <a:pt x="4939816" y="9714916"/>
                  </a:moveTo>
                  <a:lnTo>
                    <a:pt x="5759888" y="9714916"/>
                  </a:lnTo>
                  <a:lnTo>
                    <a:pt x="6070523" y="10336184"/>
                  </a:lnTo>
                  <a:lnTo>
                    <a:pt x="5759888" y="10957452"/>
                  </a:lnTo>
                  <a:lnTo>
                    <a:pt x="4939816" y="10957452"/>
                  </a:lnTo>
                  <a:lnTo>
                    <a:pt x="4629184" y="10336184"/>
                  </a:lnTo>
                  <a:close/>
                  <a:moveTo>
                    <a:pt x="2482765" y="9714916"/>
                  </a:moveTo>
                  <a:lnTo>
                    <a:pt x="3302836" y="9714916"/>
                  </a:lnTo>
                  <a:lnTo>
                    <a:pt x="3613472" y="10336184"/>
                  </a:lnTo>
                  <a:lnTo>
                    <a:pt x="3302836" y="10957452"/>
                  </a:lnTo>
                  <a:lnTo>
                    <a:pt x="2718176" y="10957452"/>
                  </a:lnTo>
                  <a:lnTo>
                    <a:pt x="2626980" y="10898987"/>
                  </a:lnTo>
                  <a:cubicBezTo>
                    <a:pt x="2547733" y="10845449"/>
                    <a:pt x="2469844" y="10790055"/>
                    <a:pt x="2393374" y="10732866"/>
                  </a:cubicBezTo>
                  <a:lnTo>
                    <a:pt x="2355650" y="10703222"/>
                  </a:lnTo>
                  <a:lnTo>
                    <a:pt x="2172132" y="10336184"/>
                  </a:lnTo>
                  <a:close/>
                  <a:moveTo>
                    <a:pt x="8613891" y="9041168"/>
                  </a:moveTo>
                  <a:lnTo>
                    <a:pt x="9433963" y="9041168"/>
                  </a:lnTo>
                  <a:lnTo>
                    <a:pt x="9744595" y="9662442"/>
                  </a:lnTo>
                  <a:lnTo>
                    <a:pt x="9433963" y="10283708"/>
                  </a:lnTo>
                  <a:lnTo>
                    <a:pt x="8613891" y="10283708"/>
                  </a:lnTo>
                  <a:lnTo>
                    <a:pt x="8303259" y="9662442"/>
                  </a:lnTo>
                  <a:close/>
                  <a:moveTo>
                    <a:pt x="6156847" y="9041168"/>
                  </a:moveTo>
                  <a:lnTo>
                    <a:pt x="6976919" y="9041168"/>
                  </a:lnTo>
                  <a:lnTo>
                    <a:pt x="7287555" y="9662442"/>
                  </a:lnTo>
                  <a:lnTo>
                    <a:pt x="6976919" y="10283708"/>
                  </a:lnTo>
                  <a:lnTo>
                    <a:pt x="6156847" y="10283708"/>
                  </a:lnTo>
                  <a:lnTo>
                    <a:pt x="5846216" y="9662442"/>
                  </a:lnTo>
                  <a:close/>
                  <a:moveTo>
                    <a:pt x="1254241" y="9041158"/>
                  </a:moveTo>
                  <a:lnTo>
                    <a:pt x="2074312" y="9041158"/>
                  </a:lnTo>
                  <a:lnTo>
                    <a:pt x="2384945" y="9662428"/>
                  </a:lnTo>
                  <a:lnTo>
                    <a:pt x="2074312" y="10283696"/>
                  </a:lnTo>
                  <a:lnTo>
                    <a:pt x="1862923" y="10283696"/>
                  </a:lnTo>
                  <a:lnTo>
                    <a:pt x="1745160" y="10171420"/>
                  </a:lnTo>
                  <a:cubicBezTo>
                    <a:pt x="1542989" y="9969248"/>
                    <a:pt x="1355278" y="9752615"/>
                    <a:pt x="1183713" y="9523206"/>
                  </a:cubicBezTo>
                  <a:lnTo>
                    <a:pt x="1083605" y="9382430"/>
                  </a:lnTo>
                  <a:close/>
                  <a:moveTo>
                    <a:pt x="3711292" y="9041156"/>
                  </a:moveTo>
                  <a:lnTo>
                    <a:pt x="4531364" y="9041156"/>
                  </a:lnTo>
                  <a:lnTo>
                    <a:pt x="4841996" y="9662428"/>
                  </a:lnTo>
                  <a:lnTo>
                    <a:pt x="4531364" y="10283696"/>
                  </a:lnTo>
                  <a:lnTo>
                    <a:pt x="3711292" y="10283696"/>
                  </a:lnTo>
                  <a:lnTo>
                    <a:pt x="3400656" y="9662428"/>
                  </a:lnTo>
                  <a:close/>
                  <a:moveTo>
                    <a:pt x="9842415" y="8367412"/>
                  </a:moveTo>
                  <a:lnTo>
                    <a:pt x="10662487" y="8367412"/>
                  </a:lnTo>
                  <a:lnTo>
                    <a:pt x="10973119" y="8988680"/>
                  </a:lnTo>
                  <a:lnTo>
                    <a:pt x="10662487" y="9609944"/>
                  </a:lnTo>
                  <a:lnTo>
                    <a:pt x="9842415" y="9609944"/>
                  </a:lnTo>
                  <a:lnTo>
                    <a:pt x="9531783" y="8988680"/>
                  </a:lnTo>
                  <a:close/>
                  <a:moveTo>
                    <a:pt x="7385371" y="8367412"/>
                  </a:moveTo>
                  <a:lnTo>
                    <a:pt x="8205439" y="8367412"/>
                  </a:lnTo>
                  <a:lnTo>
                    <a:pt x="8516075" y="8988680"/>
                  </a:lnTo>
                  <a:lnTo>
                    <a:pt x="8205439" y="9609944"/>
                  </a:lnTo>
                  <a:lnTo>
                    <a:pt x="7385371" y="9609944"/>
                  </a:lnTo>
                  <a:lnTo>
                    <a:pt x="7074737" y="8988680"/>
                  </a:lnTo>
                  <a:close/>
                  <a:moveTo>
                    <a:pt x="508886" y="8367402"/>
                  </a:moveTo>
                  <a:lnTo>
                    <a:pt x="845788" y="8367402"/>
                  </a:lnTo>
                  <a:lnTo>
                    <a:pt x="1156422" y="8988668"/>
                  </a:lnTo>
                  <a:lnTo>
                    <a:pt x="1011055" y="9279402"/>
                  </a:lnTo>
                  <a:lnTo>
                    <a:pt x="862611" y="9047851"/>
                  </a:lnTo>
                  <a:cubicBezTo>
                    <a:pt x="763085" y="8884054"/>
                    <a:pt x="671234" y="8715078"/>
                    <a:pt x="587558" y="8541421"/>
                  </a:cubicBezTo>
                  <a:close/>
                  <a:moveTo>
                    <a:pt x="4939816" y="8367400"/>
                  </a:moveTo>
                  <a:lnTo>
                    <a:pt x="5759888" y="8367400"/>
                  </a:lnTo>
                  <a:lnTo>
                    <a:pt x="6070523" y="8988668"/>
                  </a:lnTo>
                  <a:lnTo>
                    <a:pt x="5759888" y="9609934"/>
                  </a:lnTo>
                  <a:lnTo>
                    <a:pt x="4939816" y="9609934"/>
                  </a:lnTo>
                  <a:lnTo>
                    <a:pt x="4629184" y="8988668"/>
                  </a:lnTo>
                  <a:close/>
                  <a:moveTo>
                    <a:pt x="2482765" y="8367400"/>
                  </a:moveTo>
                  <a:lnTo>
                    <a:pt x="3302836" y="8367400"/>
                  </a:lnTo>
                  <a:lnTo>
                    <a:pt x="3613472" y="8988668"/>
                  </a:lnTo>
                  <a:lnTo>
                    <a:pt x="3302836" y="9609934"/>
                  </a:lnTo>
                  <a:lnTo>
                    <a:pt x="2482765" y="9609934"/>
                  </a:lnTo>
                  <a:lnTo>
                    <a:pt x="2172132" y="8988668"/>
                  </a:lnTo>
                  <a:close/>
                  <a:moveTo>
                    <a:pt x="11070937" y="7694408"/>
                  </a:moveTo>
                  <a:lnTo>
                    <a:pt x="11658945" y="7694408"/>
                  </a:lnTo>
                  <a:lnTo>
                    <a:pt x="11648820" y="7730062"/>
                  </a:lnTo>
                  <a:cubicBezTo>
                    <a:pt x="11532760" y="8103209"/>
                    <a:pt x="11381007" y="8460631"/>
                    <a:pt x="11197556" y="8798334"/>
                  </a:cubicBezTo>
                  <a:lnTo>
                    <a:pt x="11117859" y="8936940"/>
                  </a:lnTo>
                  <a:lnTo>
                    <a:pt x="11070937" y="8936940"/>
                  </a:lnTo>
                  <a:lnTo>
                    <a:pt x="10760305" y="8315672"/>
                  </a:lnTo>
                  <a:close/>
                  <a:moveTo>
                    <a:pt x="8613895" y="7694408"/>
                  </a:moveTo>
                  <a:lnTo>
                    <a:pt x="9433965" y="7694408"/>
                  </a:lnTo>
                  <a:lnTo>
                    <a:pt x="9744599" y="8315674"/>
                  </a:lnTo>
                  <a:lnTo>
                    <a:pt x="9433965" y="8936940"/>
                  </a:lnTo>
                  <a:lnTo>
                    <a:pt x="8613895" y="8936940"/>
                  </a:lnTo>
                  <a:lnTo>
                    <a:pt x="8303261" y="8315674"/>
                  </a:lnTo>
                  <a:close/>
                  <a:moveTo>
                    <a:pt x="6156851" y="7694408"/>
                  </a:moveTo>
                  <a:lnTo>
                    <a:pt x="6976921" y="7694408"/>
                  </a:lnTo>
                  <a:lnTo>
                    <a:pt x="7287555" y="8315674"/>
                  </a:lnTo>
                  <a:lnTo>
                    <a:pt x="6976921" y="8936940"/>
                  </a:lnTo>
                  <a:lnTo>
                    <a:pt x="6156851" y="8936940"/>
                  </a:lnTo>
                  <a:lnTo>
                    <a:pt x="5846218" y="8315674"/>
                  </a:lnTo>
                  <a:close/>
                  <a:moveTo>
                    <a:pt x="3711292" y="7694396"/>
                  </a:moveTo>
                  <a:lnTo>
                    <a:pt x="4531364" y="7694396"/>
                  </a:lnTo>
                  <a:lnTo>
                    <a:pt x="4841996" y="8315662"/>
                  </a:lnTo>
                  <a:lnTo>
                    <a:pt x="4531364" y="8936928"/>
                  </a:lnTo>
                  <a:lnTo>
                    <a:pt x="3711292" y="8936928"/>
                  </a:lnTo>
                  <a:lnTo>
                    <a:pt x="3400656" y="8315662"/>
                  </a:lnTo>
                  <a:close/>
                  <a:moveTo>
                    <a:pt x="1254241" y="7694396"/>
                  </a:moveTo>
                  <a:lnTo>
                    <a:pt x="2074312" y="7694396"/>
                  </a:lnTo>
                  <a:lnTo>
                    <a:pt x="2384945" y="8315662"/>
                  </a:lnTo>
                  <a:lnTo>
                    <a:pt x="2074312" y="8936928"/>
                  </a:lnTo>
                  <a:lnTo>
                    <a:pt x="1254241" y="8936928"/>
                  </a:lnTo>
                  <a:lnTo>
                    <a:pt x="943606" y="8315662"/>
                  </a:lnTo>
                  <a:close/>
                  <a:moveTo>
                    <a:pt x="9842419" y="7020652"/>
                  </a:moveTo>
                  <a:lnTo>
                    <a:pt x="10662487" y="7020652"/>
                  </a:lnTo>
                  <a:lnTo>
                    <a:pt x="10973119" y="7641916"/>
                  </a:lnTo>
                  <a:lnTo>
                    <a:pt x="10662487" y="8263184"/>
                  </a:lnTo>
                  <a:lnTo>
                    <a:pt x="9842419" y="8263184"/>
                  </a:lnTo>
                  <a:lnTo>
                    <a:pt x="9531785" y="7641916"/>
                  </a:lnTo>
                  <a:close/>
                  <a:moveTo>
                    <a:pt x="7385375" y="7020652"/>
                  </a:moveTo>
                  <a:lnTo>
                    <a:pt x="8205443" y="7020652"/>
                  </a:lnTo>
                  <a:lnTo>
                    <a:pt x="8516075" y="7641918"/>
                  </a:lnTo>
                  <a:lnTo>
                    <a:pt x="8205443" y="8263184"/>
                  </a:lnTo>
                  <a:lnTo>
                    <a:pt x="7385375" y="8263184"/>
                  </a:lnTo>
                  <a:lnTo>
                    <a:pt x="7074739" y="7641918"/>
                  </a:lnTo>
                  <a:close/>
                  <a:moveTo>
                    <a:pt x="2482765" y="7020640"/>
                  </a:moveTo>
                  <a:lnTo>
                    <a:pt x="3302836" y="7020640"/>
                  </a:lnTo>
                  <a:lnTo>
                    <a:pt x="3613472" y="7641904"/>
                  </a:lnTo>
                  <a:lnTo>
                    <a:pt x="3302836" y="8263172"/>
                  </a:lnTo>
                  <a:lnTo>
                    <a:pt x="2482765" y="8263172"/>
                  </a:lnTo>
                  <a:lnTo>
                    <a:pt x="2172132" y="7641904"/>
                  </a:lnTo>
                  <a:close/>
                  <a:moveTo>
                    <a:pt x="96336" y="7020640"/>
                  </a:moveTo>
                  <a:lnTo>
                    <a:pt x="845788" y="7020640"/>
                  </a:lnTo>
                  <a:lnTo>
                    <a:pt x="1156422" y="7641906"/>
                  </a:lnTo>
                  <a:lnTo>
                    <a:pt x="845788" y="8263172"/>
                  </a:lnTo>
                  <a:lnTo>
                    <a:pt x="462592" y="8263172"/>
                  </a:lnTo>
                  <a:lnTo>
                    <a:pt x="361552" y="8006911"/>
                  </a:lnTo>
                  <a:cubicBezTo>
                    <a:pt x="261308" y="7733135"/>
                    <a:pt x="180581" y="7449952"/>
                    <a:pt x="121053" y="7159046"/>
                  </a:cubicBezTo>
                  <a:close/>
                  <a:moveTo>
                    <a:pt x="4939816" y="7020638"/>
                  </a:moveTo>
                  <a:lnTo>
                    <a:pt x="5759888" y="7020638"/>
                  </a:lnTo>
                  <a:lnTo>
                    <a:pt x="6070523" y="7641904"/>
                  </a:lnTo>
                  <a:lnTo>
                    <a:pt x="5759888" y="8263172"/>
                  </a:lnTo>
                  <a:lnTo>
                    <a:pt x="4939816" y="8263172"/>
                  </a:lnTo>
                  <a:lnTo>
                    <a:pt x="4629184" y="7641904"/>
                  </a:lnTo>
                  <a:close/>
                  <a:moveTo>
                    <a:pt x="8613897" y="6346898"/>
                  </a:moveTo>
                  <a:lnTo>
                    <a:pt x="9433967" y="6346898"/>
                  </a:lnTo>
                  <a:lnTo>
                    <a:pt x="9744601" y="6968164"/>
                  </a:lnTo>
                  <a:lnTo>
                    <a:pt x="9433967" y="7589430"/>
                  </a:lnTo>
                  <a:lnTo>
                    <a:pt x="8613897" y="7589430"/>
                  </a:lnTo>
                  <a:lnTo>
                    <a:pt x="8303263" y="6968164"/>
                  </a:lnTo>
                  <a:close/>
                  <a:moveTo>
                    <a:pt x="6156853" y="6346898"/>
                  </a:moveTo>
                  <a:lnTo>
                    <a:pt x="6976923" y="6346898"/>
                  </a:lnTo>
                  <a:lnTo>
                    <a:pt x="7287559" y="6968164"/>
                  </a:lnTo>
                  <a:lnTo>
                    <a:pt x="6976923" y="7589430"/>
                  </a:lnTo>
                  <a:lnTo>
                    <a:pt x="6156853" y="7589430"/>
                  </a:lnTo>
                  <a:lnTo>
                    <a:pt x="5846220" y="6968164"/>
                  </a:lnTo>
                  <a:close/>
                  <a:moveTo>
                    <a:pt x="11070939" y="6346896"/>
                  </a:moveTo>
                  <a:lnTo>
                    <a:pt x="11891011" y="6346896"/>
                  </a:lnTo>
                  <a:lnTo>
                    <a:pt x="11901161" y="6367195"/>
                  </a:lnTo>
                  <a:lnTo>
                    <a:pt x="11885934" y="6567438"/>
                  </a:lnTo>
                  <a:cubicBezTo>
                    <a:pt x="11855421" y="6867891"/>
                    <a:pt x="11802585" y="7161745"/>
                    <a:pt x="11729111" y="7447315"/>
                  </a:cubicBezTo>
                  <a:lnTo>
                    <a:pt x="11688756" y="7589428"/>
                  </a:lnTo>
                  <a:lnTo>
                    <a:pt x="11070939" y="7589428"/>
                  </a:lnTo>
                  <a:lnTo>
                    <a:pt x="10760307" y="6968164"/>
                  </a:lnTo>
                  <a:close/>
                  <a:moveTo>
                    <a:pt x="3711292" y="6346884"/>
                  </a:moveTo>
                  <a:lnTo>
                    <a:pt x="4531364" y="6346884"/>
                  </a:lnTo>
                  <a:lnTo>
                    <a:pt x="4841996" y="6968150"/>
                  </a:lnTo>
                  <a:lnTo>
                    <a:pt x="4531364" y="7589416"/>
                  </a:lnTo>
                  <a:lnTo>
                    <a:pt x="3711292" y="7589416"/>
                  </a:lnTo>
                  <a:lnTo>
                    <a:pt x="3400656" y="6968150"/>
                  </a:lnTo>
                  <a:close/>
                  <a:moveTo>
                    <a:pt x="1254241" y="6346884"/>
                  </a:moveTo>
                  <a:lnTo>
                    <a:pt x="2074312" y="6346884"/>
                  </a:lnTo>
                  <a:lnTo>
                    <a:pt x="2384945" y="6968152"/>
                  </a:lnTo>
                  <a:lnTo>
                    <a:pt x="2074312" y="7589418"/>
                  </a:lnTo>
                  <a:lnTo>
                    <a:pt x="1254241" y="7589418"/>
                  </a:lnTo>
                  <a:lnTo>
                    <a:pt x="943606" y="6968152"/>
                  </a:lnTo>
                  <a:close/>
                  <a:moveTo>
                    <a:pt x="7385377" y="5673142"/>
                  </a:moveTo>
                  <a:lnTo>
                    <a:pt x="8205445" y="5673142"/>
                  </a:lnTo>
                  <a:lnTo>
                    <a:pt x="8516079" y="6294408"/>
                  </a:lnTo>
                  <a:lnTo>
                    <a:pt x="8205445" y="6915674"/>
                  </a:lnTo>
                  <a:lnTo>
                    <a:pt x="7385377" y="6915674"/>
                  </a:lnTo>
                  <a:lnTo>
                    <a:pt x="7074741" y="6294408"/>
                  </a:lnTo>
                  <a:close/>
                  <a:moveTo>
                    <a:pt x="9842421" y="5673141"/>
                  </a:moveTo>
                  <a:lnTo>
                    <a:pt x="10662491" y="5673141"/>
                  </a:lnTo>
                  <a:lnTo>
                    <a:pt x="10973123" y="6294408"/>
                  </a:lnTo>
                  <a:lnTo>
                    <a:pt x="10662491" y="6915674"/>
                  </a:lnTo>
                  <a:lnTo>
                    <a:pt x="9842421" y="6915674"/>
                  </a:lnTo>
                  <a:lnTo>
                    <a:pt x="9531787" y="6294408"/>
                  </a:lnTo>
                  <a:close/>
                  <a:moveTo>
                    <a:pt x="2482765" y="5673130"/>
                  </a:moveTo>
                  <a:lnTo>
                    <a:pt x="3302836" y="5673130"/>
                  </a:lnTo>
                  <a:lnTo>
                    <a:pt x="3613472" y="6294394"/>
                  </a:lnTo>
                  <a:lnTo>
                    <a:pt x="3302836" y="6915660"/>
                  </a:lnTo>
                  <a:lnTo>
                    <a:pt x="2482765" y="6915660"/>
                  </a:lnTo>
                  <a:lnTo>
                    <a:pt x="2172132" y="6294394"/>
                  </a:lnTo>
                  <a:close/>
                  <a:moveTo>
                    <a:pt x="25716" y="5673130"/>
                  </a:moveTo>
                  <a:lnTo>
                    <a:pt x="845788" y="5673130"/>
                  </a:lnTo>
                  <a:lnTo>
                    <a:pt x="1156422" y="6294396"/>
                  </a:lnTo>
                  <a:lnTo>
                    <a:pt x="845788" y="6915660"/>
                  </a:lnTo>
                  <a:lnTo>
                    <a:pt x="77589" y="6915660"/>
                  </a:lnTo>
                  <a:lnTo>
                    <a:pt x="68654" y="6865629"/>
                  </a:lnTo>
                  <a:cubicBezTo>
                    <a:pt x="23446" y="6569762"/>
                    <a:pt x="0" y="6266735"/>
                    <a:pt x="0" y="5958231"/>
                  </a:cubicBezTo>
                  <a:lnTo>
                    <a:pt x="6223" y="5712116"/>
                  </a:lnTo>
                  <a:close/>
                  <a:moveTo>
                    <a:pt x="4939816" y="5673129"/>
                  </a:moveTo>
                  <a:lnTo>
                    <a:pt x="5759888" y="5673129"/>
                  </a:lnTo>
                  <a:lnTo>
                    <a:pt x="6070523" y="6294394"/>
                  </a:lnTo>
                  <a:lnTo>
                    <a:pt x="5759888" y="6915660"/>
                  </a:lnTo>
                  <a:lnTo>
                    <a:pt x="4939816" y="6915660"/>
                  </a:lnTo>
                  <a:lnTo>
                    <a:pt x="4629184" y="6294394"/>
                  </a:lnTo>
                  <a:close/>
                  <a:moveTo>
                    <a:pt x="3711292" y="5000801"/>
                  </a:moveTo>
                  <a:lnTo>
                    <a:pt x="4531364" y="5000801"/>
                  </a:lnTo>
                  <a:lnTo>
                    <a:pt x="4841996" y="5622068"/>
                  </a:lnTo>
                  <a:lnTo>
                    <a:pt x="4531364" y="6243334"/>
                  </a:lnTo>
                  <a:lnTo>
                    <a:pt x="3711292" y="6243334"/>
                  </a:lnTo>
                  <a:lnTo>
                    <a:pt x="3400656" y="5622068"/>
                  </a:lnTo>
                  <a:close/>
                  <a:moveTo>
                    <a:pt x="1254242" y="5000801"/>
                  </a:moveTo>
                  <a:lnTo>
                    <a:pt x="2074314" y="5000801"/>
                  </a:lnTo>
                  <a:lnTo>
                    <a:pt x="2384948" y="5622068"/>
                  </a:lnTo>
                  <a:lnTo>
                    <a:pt x="2074314" y="6243334"/>
                  </a:lnTo>
                  <a:lnTo>
                    <a:pt x="1254242" y="6243334"/>
                  </a:lnTo>
                  <a:lnTo>
                    <a:pt x="943608" y="5622068"/>
                  </a:lnTo>
                  <a:close/>
                  <a:moveTo>
                    <a:pt x="11070903" y="5000800"/>
                  </a:moveTo>
                  <a:lnTo>
                    <a:pt x="11839107" y="5000800"/>
                  </a:lnTo>
                  <a:lnTo>
                    <a:pt x="11848042" y="5050834"/>
                  </a:lnTo>
                  <a:cubicBezTo>
                    <a:pt x="11893250" y="5346700"/>
                    <a:pt x="11916696" y="5649728"/>
                    <a:pt x="11916696" y="5958231"/>
                  </a:cubicBezTo>
                  <a:lnTo>
                    <a:pt x="11910473" y="6204338"/>
                  </a:lnTo>
                  <a:lnTo>
                    <a:pt x="11890975" y="6243334"/>
                  </a:lnTo>
                  <a:lnTo>
                    <a:pt x="11070903" y="6243334"/>
                  </a:lnTo>
                  <a:lnTo>
                    <a:pt x="10760271" y="5622067"/>
                  </a:lnTo>
                  <a:close/>
                  <a:moveTo>
                    <a:pt x="8613855" y="5000800"/>
                  </a:moveTo>
                  <a:lnTo>
                    <a:pt x="9433927" y="5000800"/>
                  </a:lnTo>
                  <a:lnTo>
                    <a:pt x="9744561" y="5622067"/>
                  </a:lnTo>
                  <a:lnTo>
                    <a:pt x="9433927" y="6243334"/>
                  </a:lnTo>
                  <a:lnTo>
                    <a:pt x="8613855" y="6243334"/>
                  </a:lnTo>
                  <a:lnTo>
                    <a:pt x="8303223" y="5622067"/>
                  </a:lnTo>
                  <a:close/>
                  <a:moveTo>
                    <a:pt x="6156809" y="5000800"/>
                  </a:moveTo>
                  <a:lnTo>
                    <a:pt x="6976879" y="5000800"/>
                  </a:lnTo>
                  <a:lnTo>
                    <a:pt x="7287515" y="5622067"/>
                  </a:lnTo>
                  <a:lnTo>
                    <a:pt x="6976879" y="6243334"/>
                  </a:lnTo>
                  <a:lnTo>
                    <a:pt x="6156809" y="6243334"/>
                  </a:lnTo>
                  <a:lnTo>
                    <a:pt x="5846176" y="5622067"/>
                  </a:lnTo>
                  <a:close/>
                  <a:moveTo>
                    <a:pt x="9842381" y="4327040"/>
                  </a:moveTo>
                  <a:lnTo>
                    <a:pt x="10662451" y="4327040"/>
                  </a:lnTo>
                  <a:lnTo>
                    <a:pt x="10973087" y="4948309"/>
                  </a:lnTo>
                  <a:lnTo>
                    <a:pt x="10662451" y="5569578"/>
                  </a:lnTo>
                  <a:lnTo>
                    <a:pt x="9842381" y="5569578"/>
                  </a:lnTo>
                  <a:lnTo>
                    <a:pt x="9531747" y="4948309"/>
                  </a:lnTo>
                  <a:close/>
                  <a:moveTo>
                    <a:pt x="7385331" y="4327040"/>
                  </a:moveTo>
                  <a:lnTo>
                    <a:pt x="8205403" y="4327040"/>
                  </a:lnTo>
                  <a:lnTo>
                    <a:pt x="8516037" y="4948309"/>
                  </a:lnTo>
                  <a:lnTo>
                    <a:pt x="8205403" y="5569578"/>
                  </a:lnTo>
                  <a:lnTo>
                    <a:pt x="7385331" y="5569578"/>
                  </a:lnTo>
                  <a:lnTo>
                    <a:pt x="7074699" y="4948309"/>
                  </a:lnTo>
                  <a:close/>
                  <a:moveTo>
                    <a:pt x="4939816" y="4327040"/>
                  </a:moveTo>
                  <a:lnTo>
                    <a:pt x="5759888" y="4327040"/>
                  </a:lnTo>
                  <a:lnTo>
                    <a:pt x="6070523" y="4948309"/>
                  </a:lnTo>
                  <a:lnTo>
                    <a:pt x="5759888" y="5569578"/>
                  </a:lnTo>
                  <a:lnTo>
                    <a:pt x="4939816" y="5569578"/>
                  </a:lnTo>
                  <a:lnTo>
                    <a:pt x="4629184" y="4948309"/>
                  </a:lnTo>
                  <a:close/>
                  <a:moveTo>
                    <a:pt x="2482767" y="4327040"/>
                  </a:moveTo>
                  <a:lnTo>
                    <a:pt x="3302838" y="4327040"/>
                  </a:lnTo>
                  <a:lnTo>
                    <a:pt x="3613472" y="4948309"/>
                  </a:lnTo>
                  <a:lnTo>
                    <a:pt x="3302838" y="5569578"/>
                  </a:lnTo>
                  <a:lnTo>
                    <a:pt x="2482767" y="5569578"/>
                  </a:lnTo>
                  <a:lnTo>
                    <a:pt x="2172132" y="4948309"/>
                  </a:lnTo>
                  <a:close/>
                  <a:moveTo>
                    <a:pt x="227939" y="4327040"/>
                  </a:moveTo>
                  <a:lnTo>
                    <a:pt x="845789" y="4327040"/>
                  </a:lnTo>
                  <a:lnTo>
                    <a:pt x="1156424" y="4948309"/>
                  </a:lnTo>
                  <a:lnTo>
                    <a:pt x="845789" y="5569578"/>
                  </a:lnTo>
                  <a:lnTo>
                    <a:pt x="25718" y="5569578"/>
                  </a:lnTo>
                  <a:lnTo>
                    <a:pt x="15539" y="5549221"/>
                  </a:lnTo>
                  <a:lnTo>
                    <a:pt x="30763" y="5349025"/>
                  </a:lnTo>
                  <a:cubicBezTo>
                    <a:pt x="61275" y="5048571"/>
                    <a:pt x="114111" y="4754717"/>
                    <a:pt x="187585" y="4469147"/>
                  </a:cubicBezTo>
                  <a:close/>
                  <a:moveTo>
                    <a:pt x="11070907" y="3653284"/>
                  </a:moveTo>
                  <a:lnTo>
                    <a:pt x="11454102" y="3653284"/>
                  </a:lnTo>
                  <a:lnTo>
                    <a:pt x="11555145" y="3909552"/>
                  </a:lnTo>
                  <a:cubicBezTo>
                    <a:pt x="11655388" y="4183328"/>
                    <a:pt x="11736116" y="4466511"/>
                    <a:pt x="11795644" y="4757416"/>
                  </a:cubicBezTo>
                  <a:lnTo>
                    <a:pt x="11820360" y="4895820"/>
                  </a:lnTo>
                  <a:lnTo>
                    <a:pt x="11070907" y="4895820"/>
                  </a:lnTo>
                  <a:lnTo>
                    <a:pt x="10760271" y="4274553"/>
                  </a:lnTo>
                  <a:close/>
                  <a:moveTo>
                    <a:pt x="8613859" y="3653284"/>
                  </a:moveTo>
                  <a:lnTo>
                    <a:pt x="9433931" y="3653284"/>
                  </a:lnTo>
                  <a:lnTo>
                    <a:pt x="9744563" y="4274553"/>
                  </a:lnTo>
                  <a:lnTo>
                    <a:pt x="9433931" y="4895820"/>
                  </a:lnTo>
                  <a:lnTo>
                    <a:pt x="8613859" y="4895820"/>
                  </a:lnTo>
                  <a:lnTo>
                    <a:pt x="8303225" y="4274553"/>
                  </a:lnTo>
                  <a:close/>
                  <a:moveTo>
                    <a:pt x="6156811" y="3653284"/>
                  </a:moveTo>
                  <a:lnTo>
                    <a:pt x="6976881" y="3653284"/>
                  </a:lnTo>
                  <a:lnTo>
                    <a:pt x="7287517" y="4274553"/>
                  </a:lnTo>
                  <a:lnTo>
                    <a:pt x="6976881" y="4895820"/>
                  </a:lnTo>
                  <a:lnTo>
                    <a:pt x="6156811" y="4895820"/>
                  </a:lnTo>
                  <a:lnTo>
                    <a:pt x="5846178" y="4274553"/>
                  </a:lnTo>
                  <a:close/>
                  <a:moveTo>
                    <a:pt x="3711292" y="3653284"/>
                  </a:moveTo>
                  <a:lnTo>
                    <a:pt x="4531364" y="3653284"/>
                  </a:lnTo>
                  <a:lnTo>
                    <a:pt x="4841996" y="4274554"/>
                  </a:lnTo>
                  <a:lnTo>
                    <a:pt x="4531364" y="4895821"/>
                  </a:lnTo>
                  <a:lnTo>
                    <a:pt x="3711292" y="4895821"/>
                  </a:lnTo>
                  <a:lnTo>
                    <a:pt x="3400656" y="4274554"/>
                  </a:lnTo>
                  <a:close/>
                  <a:moveTo>
                    <a:pt x="1254242" y="3653284"/>
                  </a:moveTo>
                  <a:lnTo>
                    <a:pt x="2074314" y="3653284"/>
                  </a:lnTo>
                  <a:lnTo>
                    <a:pt x="2384948" y="4274554"/>
                  </a:lnTo>
                  <a:lnTo>
                    <a:pt x="2074314" y="4895821"/>
                  </a:lnTo>
                  <a:lnTo>
                    <a:pt x="1254242" y="4895821"/>
                  </a:lnTo>
                  <a:lnTo>
                    <a:pt x="943608" y="4274554"/>
                  </a:lnTo>
                  <a:close/>
                  <a:moveTo>
                    <a:pt x="9842383" y="2979526"/>
                  </a:moveTo>
                  <a:lnTo>
                    <a:pt x="10662455" y="2979526"/>
                  </a:lnTo>
                  <a:lnTo>
                    <a:pt x="10973087" y="3600794"/>
                  </a:lnTo>
                  <a:lnTo>
                    <a:pt x="10662455" y="4222061"/>
                  </a:lnTo>
                  <a:lnTo>
                    <a:pt x="9842383" y="4222061"/>
                  </a:lnTo>
                  <a:lnTo>
                    <a:pt x="9531749" y="3600794"/>
                  </a:lnTo>
                  <a:close/>
                  <a:moveTo>
                    <a:pt x="7385335" y="2979526"/>
                  </a:moveTo>
                  <a:lnTo>
                    <a:pt x="8205407" y="2979526"/>
                  </a:lnTo>
                  <a:lnTo>
                    <a:pt x="8516039" y="3600794"/>
                  </a:lnTo>
                  <a:lnTo>
                    <a:pt x="8205407" y="4222061"/>
                  </a:lnTo>
                  <a:lnTo>
                    <a:pt x="7385335" y="4222061"/>
                  </a:lnTo>
                  <a:lnTo>
                    <a:pt x="7074699" y="3600794"/>
                  </a:lnTo>
                  <a:close/>
                  <a:moveTo>
                    <a:pt x="4939816" y="2979526"/>
                  </a:moveTo>
                  <a:lnTo>
                    <a:pt x="5759888" y="2979526"/>
                  </a:lnTo>
                  <a:lnTo>
                    <a:pt x="6070523" y="3600794"/>
                  </a:lnTo>
                  <a:lnTo>
                    <a:pt x="5759888" y="4222061"/>
                  </a:lnTo>
                  <a:lnTo>
                    <a:pt x="4939816" y="4222061"/>
                  </a:lnTo>
                  <a:lnTo>
                    <a:pt x="4629184" y="3600794"/>
                  </a:lnTo>
                  <a:close/>
                  <a:moveTo>
                    <a:pt x="2482767" y="2979526"/>
                  </a:moveTo>
                  <a:lnTo>
                    <a:pt x="3302838" y="2979526"/>
                  </a:lnTo>
                  <a:lnTo>
                    <a:pt x="3613472" y="3600794"/>
                  </a:lnTo>
                  <a:lnTo>
                    <a:pt x="3302838" y="4222061"/>
                  </a:lnTo>
                  <a:lnTo>
                    <a:pt x="2482767" y="4222061"/>
                  </a:lnTo>
                  <a:lnTo>
                    <a:pt x="2172132" y="3600794"/>
                  </a:lnTo>
                  <a:close/>
                  <a:moveTo>
                    <a:pt x="798836" y="2979526"/>
                  </a:moveTo>
                  <a:lnTo>
                    <a:pt x="845789" y="2979526"/>
                  </a:lnTo>
                  <a:lnTo>
                    <a:pt x="1156424" y="3600794"/>
                  </a:lnTo>
                  <a:lnTo>
                    <a:pt x="845789" y="4222061"/>
                  </a:lnTo>
                  <a:lnTo>
                    <a:pt x="257750" y="4222061"/>
                  </a:lnTo>
                  <a:lnTo>
                    <a:pt x="267876" y="4186401"/>
                  </a:lnTo>
                  <a:cubicBezTo>
                    <a:pt x="383937" y="3813254"/>
                    <a:pt x="535689" y="3455832"/>
                    <a:pt x="719141" y="3118129"/>
                  </a:cubicBezTo>
                  <a:close/>
                  <a:moveTo>
                    <a:pt x="10905639" y="2637056"/>
                  </a:moveTo>
                  <a:lnTo>
                    <a:pt x="11054086" y="2868611"/>
                  </a:lnTo>
                  <a:cubicBezTo>
                    <a:pt x="11153612" y="3032409"/>
                    <a:pt x="11245462" y="3201385"/>
                    <a:pt x="11329138" y="3375041"/>
                  </a:cubicBezTo>
                  <a:lnTo>
                    <a:pt x="11407807" y="3549053"/>
                  </a:lnTo>
                  <a:lnTo>
                    <a:pt x="11070907" y="3549053"/>
                  </a:lnTo>
                  <a:lnTo>
                    <a:pt x="10760275" y="2927785"/>
                  </a:lnTo>
                  <a:close/>
                  <a:moveTo>
                    <a:pt x="8613861" y="2306517"/>
                  </a:moveTo>
                  <a:lnTo>
                    <a:pt x="9433931" y="2306517"/>
                  </a:lnTo>
                  <a:lnTo>
                    <a:pt x="9744567" y="2927785"/>
                  </a:lnTo>
                  <a:lnTo>
                    <a:pt x="9433931" y="3549053"/>
                  </a:lnTo>
                  <a:lnTo>
                    <a:pt x="8613861" y="3549053"/>
                  </a:lnTo>
                  <a:lnTo>
                    <a:pt x="8303227" y="2927785"/>
                  </a:lnTo>
                  <a:close/>
                  <a:moveTo>
                    <a:pt x="6156816" y="2306517"/>
                  </a:moveTo>
                  <a:lnTo>
                    <a:pt x="6976883" y="2306517"/>
                  </a:lnTo>
                  <a:lnTo>
                    <a:pt x="7287519" y="2927785"/>
                  </a:lnTo>
                  <a:lnTo>
                    <a:pt x="6976883" y="3549053"/>
                  </a:lnTo>
                  <a:lnTo>
                    <a:pt x="6156816" y="3549053"/>
                  </a:lnTo>
                  <a:lnTo>
                    <a:pt x="5846182" y="2927785"/>
                  </a:lnTo>
                  <a:close/>
                  <a:moveTo>
                    <a:pt x="3711292" y="2306517"/>
                  </a:moveTo>
                  <a:lnTo>
                    <a:pt x="4531364" y="2306517"/>
                  </a:lnTo>
                  <a:lnTo>
                    <a:pt x="4841996" y="2927785"/>
                  </a:lnTo>
                  <a:lnTo>
                    <a:pt x="4531364" y="3549053"/>
                  </a:lnTo>
                  <a:lnTo>
                    <a:pt x="3711292" y="3549053"/>
                  </a:lnTo>
                  <a:lnTo>
                    <a:pt x="3400656" y="2927785"/>
                  </a:lnTo>
                  <a:close/>
                  <a:moveTo>
                    <a:pt x="1254242" y="2306517"/>
                  </a:moveTo>
                  <a:lnTo>
                    <a:pt x="2074314" y="2306517"/>
                  </a:lnTo>
                  <a:lnTo>
                    <a:pt x="2384948" y="2927785"/>
                  </a:lnTo>
                  <a:lnTo>
                    <a:pt x="2074314" y="3549053"/>
                  </a:lnTo>
                  <a:lnTo>
                    <a:pt x="1254242" y="3549053"/>
                  </a:lnTo>
                  <a:lnTo>
                    <a:pt x="943608" y="2927785"/>
                  </a:lnTo>
                  <a:close/>
                  <a:moveTo>
                    <a:pt x="9842387" y="1632759"/>
                  </a:moveTo>
                  <a:lnTo>
                    <a:pt x="10053765" y="1632759"/>
                  </a:lnTo>
                  <a:lnTo>
                    <a:pt x="10171537" y="1745043"/>
                  </a:lnTo>
                  <a:cubicBezTo>
                    <a:pt x="10373708" y="1947215"/>
                    <a:pt x="10561419" y="2163848"/>
                    <a:pt x="10732984" y="2393257"/>
                  </a:cubicBezTo>
                  <a:lnTo>
                    <a:pt x="10833089" y="2534029"/>
                  </a:lnTo>
                  <a:lnTo>
                    <a:pt x="10662455" y="2875295"/>
                  </a:lnTo>
                  <a:lnTo>
                    <a:pt x="9842387" y="2875295"/>
                  </a:lnTo>
                  <a:lnTo>
                    <a:pt x="9531751" y="2254026"/>
                  </a:lnTo>
                  <a:close/>
                  <a:moveTo>
                    <a:pt x="7385339" y="1632759"/>
                  </a:moveTo>
                  <a:lnTo>
                    <a:pt x="8205409" y="1632759"/>
                  </a:lnTo>
                  <a:lnTo>
                    <a:pt x="8516043" y="2254026"/>
                  </a:lnTo>
                  <a:lnTo>
                    <a:pt x="8205409" y="2875295"/>
                  </a:lnTo>
                  <a:lnTo>
                    <a:pt x="7385339" y="2875295"/>
                  </a:lnTo>
                  <a:lnTo>
                    <a:pt x="7074703" y="2254026"/>
                  </a:lnTo>
                  <a:close/>
                  <a:moveTo>
                    <a:pt x="4939816" y="1632759"/>
                  </a:moveTo>
                  <a:lnTo>
                    <a:pt x="5759888" y="1632759"/>
                  </a:lnTo>
                  <a:lnTo>
                    <a:pt x="6070523" y="2254027"/>
                  </a:lnTo>
                  <a:lnTo>
                    <a:pt x="5759888" y="2875295"/>
                  </a:lnTo>
                  <a:lnTo>
                    <a:pt x="4939816" y="2875295"/>
                  </a:lnTo>
                  <a:lnTo>
                    <a:pt x="4629184" y="2254027"/>
                  </a:lnTo>
                  <a:close/>
                  <a:moveTo>
                    <a:pt x="2482767" y="1632759"/>
                  </a:moveTo>
                  <a:lnTo>
                    <a:pt x="3302838" y="1632759"/>
                  </a:lnTo>
                  <a:lnTo>
                    <a:pt x="3613472" y="2254027"/>
                  </a:lnTo>
                  <a:lnTo>
                    <a:pt x="3302838" y="2875295"/>
                  </a:lnTo>
                  <a:lnTo>
                    <a:pt x="2482767" y="2875295"/>
                  </a:lnTo>
                  <a:lnTo>
                    <a:pt x="2172132" y="2254027"/>
                  </a:lnTo>
                  <a:close/>
                  <a:moveTo>
                    <a:pt x="9766629" y="1376262"/>
                  </a:moveTo>
                  <a:lnTo>
                    <a:pt x="9941546" y="1527779"/>
                  </a:lnTo>
                  <a:lnTo>
                    <a:pt x="9842387" y="1527779"/>
                  </a:lnTo>
                  <a:close/>
                  <a:moveTo>
                    <a:pt x="2244936" y="1300245"/>
                  </a:moveTo>
                  <a:lnTo>
                    <a:pt x="2384948" y="1580269"/>
                  </a:lnTo>
                  <a:lnTo>
                    <a:pt x="2074314" y="2201537"/>
                  </a:lnTo>
                  <a:lnTo>
                    <a:pt x="1334376" y="2201537"/>
                  </a:lnTo>
                  <a:lnTo>
                    <a:pt x="1360597" y="2168169"/>
                  </a:lnTo>
                  <a:cubicBezTo>
                    <a:pt x="1603453" y="1873896"/>
                    <a:pt x="1874013" y="1603336"/>
                    <a:pt x="2168286" y="1360481"/>
                  </a:cubicBezTo>
                  <a:close/>
                  <a:moveTo>
                    <a:pt x="8613863" y="959001"/>
                  </a:moveTo>
                  <a:lnTo>
                    <a:pt x="9198505" y="959001"/>
                  </a:lnTo>
                  <a:lnTo>
                    <a:pt x="9289717" y="1017476"/>
                  </a:lnTo>
                  <a:cubicBezTo>
                    <a:pt x="9368964" y="1071014"/>
                    <a:pt x="9446853" y="1126408"/>
                    <a:pt x="9523323" y="1183596"/>
                  </a:cubicBezTo>
                  <a:lnTo>
                    <a:pt x="9561060" y="1213252"/>
                  </a:lnTo>
                  <a:lnTo>
                    <a:pt x="9744567" y="1580269"/>
                  </a:lnTo>
                  <a:lnTo>
                    <a:pt x="9433935" y="2201537"/>
                  </a:lnTo>
                  <a:lnTo>
                    <a:pt x="8613863" y="2201537"/>
                  </a:lnTo>
                  <a:lnTo>
                    <a:pt x="8303229" y="1580269"/>
                  </a:lnTo>
                  <a:close/>
                  <a:moveTo>
                    <a:pt x="6156816" y="959001"/>
                  </a:moveTo>
                  <a:lnTo>
                    <a:pt x="6976887" y="959001"/>
                  </a:lnTo>
                  <a:lnTo>
                    <a:pt x="7287523" y="1580269"/>
                  </a:lnTo>
                  <a:lnTo>
                    <a:pt x="6976887" y="2201537"/>
                  </a:lnTo>
                  <a:lnTo>
                    <a:pt x="6156816" y="2201537"/>
                  </a:lnTo>
                  <a:lnTo>
                    <a:pt x="5846184" y="1580269"/>
                  </a:lnTo>
                  <a:close/>
                  <a:moveTo>
                    <a:pt x="3711292" y="959001"/>
                  </a:moveTo>
                  <a:lnTo>
                    <a:pt x="4531364" y="959001"/>
                  </a:lnTo>
                  <a:lnTo>
                    <a:pt x="4841996" y="1580269"/>
                  </a:lnTo>
                  <a:lnTo>
                    <a:pt x="4531364" y="2201537"/>
                  </a:lnTo>
                  <a:lnTo>
                    <a:pt x="3711292" y="2201537"/>
                  </a:lnTo>
                  <a:lnTo>
                    <a:pt x="3400656" y="1580269"/>
                  </a:lnTo>
                  <a:close/>
                  <a:moveTo>
                    <a:pt x="3439413" y="558393"/>
                  </a:moveTo>
                  <a:lnTo>
                    <a:pt x="3613472" y="906511"/>
                  </a:lnTo>
                  <a:lnTo>
                    <a:pt x="3302838" y="1527779"/>
                  </a:lnTo>
                  <a:lnTo>
                    <a:pt x="2482767" y="1527779"/>
                  </a:lnTo>
                  <a:lnTo>
                    <a:pt x="2334003" y="1230252"/>
                  </a:lnTo>
                  <a:lnTo>
                    <a:pt x="2393374" y="1183596"/>
                  </a:lnTo>
                  <a:cubicBezTo>
                    <a:pt x="2699253" y="954843"/>
                    <a:pt x="3027846" y="754794"/>
                    <a:pt x="3375158" y="587441"/>
                  </a:cubicBezTo>
                  <a:close/>
                  <a:moveTo>
                    <a:pt x="8462288" y="551613"/>
                  </a:moveTo>
                  <a:lnTo>
                    <a:pt x="8541538" y="587441"/>
                  </a:lnTo>
                  <a:cubicBezTo>
                    <a:pt x="8628367" y="629280"/>
                    <a:pt x="8714025" y="673161"/>
                    <a:pt x="8798451" y="719024"/>
                  </a:cubicBezTo>
                  <a:lnTo>
                    <a:pt x="9034535" y="854770"/>
                  </a:lnTo>
                  <a:lnTo>
                    <a:pt x="8613867" y="854770"/>
                  </a:lnTo>
                  <a:close/>
                  <a:moveTo>
                    <a:pt x="7385339" y="285243"/>
                  </a:moveTo>
                  <a:lnTo>
                    <a:pt x="7781850" y="285243"/>
                  </a:lnTo>
                  <a:lnTo>
                    <a:pt x="8007028" y="361434"/>
                  </a:lnTo>
                  <a:cubicBezTo>
                    <a:pt x="8098287" y="394849"/>
                    <a:pt x="8188500" y="430432"/>
                    <a:pt x="8277606" y="468120"/>
                  </a:cubicBezTo>
                  <a:lnTo>
                    <a:pt x="8302470" y="479361"/>
                  </a:lnTo>
                  <a:lnTo>
                    <a:pt x="8516045" y="906511"/>
                  </a:lnTo>
                  <a:lnTo>
                    <a:pt x="8205411" y="1527779"/>
                  </a:lnTo>
                  <a:lnTo>
                    <a:pt x="7385339" y="1527779"/>
                  </a:lnTo>
                  <a:lnTo>
                    <a:pt x="7074707" y="906511"/>
                  </a:lnTo>
                  <a:close/>
                  <a:moveTo>
                    <a:pt x="4939816" y="285243"/>
                  </a:moveTo>
                  <a:lnTo>
                    <a:pt x="5759888" y="285243"/>
                  </a:lnTo>
                  <a:lnTo>
                    <a:pt x="6070523" y="906511"/>
                  </a:lnTo>
                  <a:lnTo>
                    <a:pt x="5759888" y="1527779"/>
                  </a:lnTo>
                  <a:lnTo>
                    <a:pt x="4939816" y="1527779"/>
                  </a:lnTo>
                  <a:lnTo>
                    <a:pt x="4629184" y="906511"/>
                  </a:lnTo>
                  <a:close/>
                  <a:moveTo>
                    <a:pt x="7380893" y="172111"/>
                  </a:moveTo>
                  <a:lnTo>
                    <a:pt x="7419454" y="181011"/>
                  </a:lnTo>
                  <a:lnTo>
                    <a:pt x="7385343" y="181011"/>
                  </a:lnTo>
                  <a:close/>
                  <a:moveTo>
                    <a:pt x="4783403" y="116316"/>
                  </a:moveTo>
                  <a:lnTo>
                    <a:pt x="4841996" y="233502"/>
                  </a:lnTo>
                  <a:lnTo>
                    <a:pt x="4531364" y="854770"/>
                  </a:lnTo>
                  <a:lnTo>
                    <a:pt x="3711292" y="854770"/>
                  </a:lnTo>
                  <a:lnTo>
                    <a:pt x="3540298" y="512784"/>
                  </a:lnTo>
                  <a:lnTo>
                    <a:pt x="3639091" y="468120"/>
                  </a:lnTo>
                  <a:cubicBezTo>
                    <a:pt x="3995514" y="317366"/>
                    <a:pt x="4369660" y="200307"/>
                    <a:pt x="4757534" y="120936"/>
                  </a:cubicBezTo>
                  <a:close/>
                  <a:moveTo>
                    <a:pt x="5849070" y="2647"/>
                  </a:moveTo>
                  <a:lnTo>
                    <a:pt x="5759888" y="181011"/>
                  </a:lnTo>
                  <a:lnTo>
                    <a:pt x="4939816" y="181011"/>
                  </a:lnTo>
                  <a:lnTo>
                    <a:pt x="4897299" y="95977"/>
                  </a:lnTo>
                  <a:lnTo>
                    <a:pt x="5050951" y="68537"/>
                  </a:lnTo>
                  <a:cubicBezTo>
                    <a:pt x="5248195" y="38399"/>
                    <a:pt x="5448622" y="17932"/>
                    <a:pt x="5651733" y="7637"/>
                  </a:cubicBezTo>
                  <a:close/>
                  <a:moveTo>
                    <a:pt x="5962938" y="0"/>
                  </a:moveTo>
                  <a:lnTo>
                    <a:pt x="6264964" y="7637"/>
                  </a:lnTo>
                  <a:cubicBezTo>
                    <a:pt x="6569630" y="23080"/>
                    <a:pt x="6868258" y="61408"/>
                    <a:pt x="7159163" y="120936"/>
                  </a:cubicBezTo>
                  <a:lnTo>
                    <a:pt x="7240645" y="139742"/>
                  </a:lnTo>
                  <a:lnTo>
                    <a:pt x="7287525" y="233502"/>
                  </a:lnTo>
                  <a:lnTo>
                    <a:pt x="6976889" y="854770"/>
                  </a:lnTo>
                  <a:lnTo>
                    <a:pt x="6156819" y="854770"/>
                  </a:lnTo>
                  <a:lnTo>
                    <a:pt x="5846188" y="23350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D806DF1C-3B18-420E-B12E-8FC49CC9FFC3}"/>
                </a:ext>
              </a:extLst>
            </p:cNvPr>
            <p:cNvGrpSpPr/>
            <p:nvPr/>
          </p:nvGrpSpPr>
          <p:grpSpPr>
            <a:xfrm rot="11700000">
              <a:off x="2187172" y="2486746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1534B0E0-8E58-4F8F-AF6D-6EF742DC7D5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6070AA2E-1D8F-473B-A243-A72538ADA9D1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237F9C31-9AE2-42BC-BE76-E5831190E0A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70753AEA-3558-4D55-AF43-15E87B5CFE8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3808BB6B-F5E9-4CC1-85B0-F31866D41150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89245DE5-2B9D-4D8A-889F-035F325CADB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B0665A27-BF45-43E6-9FF0-817C822173ED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15E703DC-9144-4130-A019-E9FA23E6B71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87B94A35-B206-4774-978C-D16CD10FDCC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EC48193F-2D37-4DBA-B38D-A8F765E3D2DD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CDDB4A84-D5C0-4C8B-81AD-45F1FB94A0B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楕円 176">
                <a:extLst>
                  <a:ext uri="{FF2B5EF4-FFF2-40B4-BE49-F238E27FC236}">
                    <a16:creationId xmlns:a16="http://schemas.microsoft.com/office/drawing/2014/main" id="{0A021F29-3702-4CAF-9419-DA31D549B85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楕円 177">
                <a:extLst>
                  <a:ext uri="{FF2B5EF4-FFF2-40B4-BE49-F238E27FC236}">
                    <a16:creationId xmlns:a16="http://schemas.microsoft.com/office/drawing/2014/main" id="{C00F8360-D25A-460C-A0ED-48E97952756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76EDFF65-B3BC-4C80-988F-C3C582DA5E2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E4FC7441-5943-44A9-9347-0DB124CBC15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星: 12 pt 180">
                <a:extLst>
                  <a:ext uri="{FF2B5EF4-FFF2-40B4-BE49-F238E27FC236}">
                    <a16:creationId xmlns:a16="http://schemas.microsoft.com/office/drawing/2014/main" id="{0DCDD498-314F-4BC7-972A-44F7A7DA81D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楕円 181">
                <a:extLst>
                  <a:ext uri="{FF2B5EF4-FFF2-40B4-BE49-F238E27FC236}">
                    <a16:creationId xmlns:a16="http://schemas.microsoft.com/office/drawing/2014/main" id="{B82E78FC-B48D-4FEC-A10F-954AA1B09B88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83" name="楕円 182">
                <a:extLst>
                  <a:ext uri="{FF2B5EF4-FFF2-40B4-BE49-F238E27FC236}">
                    <a16:creationId xmlns:a16="http://schemas.microsoft.com/office/drawing/2014/main" id="{41663CAE-4B6C-4C9F-8D1B-0829015CD51F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84" name="楕円 183">
                <a:extLst>
                  <a:ext uri="{FF2B5EF4-FFF2-40B4-BE49-F238E27FC236}">
                    <a16:creationId xmlns:a16="http://schemas.microsoft.com/office/drawing/2014/main" id="{9CD652F8-88C9-4B6E-B5C9-F7F174AE625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FDA6CF26-0318-4049-927B-A25AF1DEEE2C}"/>
                </a:ext>
              </a:extLst>
            </p:cNvPr>
            <p:cNvGrpSpPr/>
            <p:nvPr/>
          </p:nvGrpSpPr>
          <p:grpSpPr>
            <a:xfrm rot="3600000">
              <a:off x="1478837" y="2711151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B682123D-3B8C-4069-B7A1-BF09EC0920BE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168A9557-6BE0-4455-ACC8-5556A894538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2726FE76-1064-484E-8C60-8BF0EC52100F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E0B48567-6F47-45CF-9A06-FDAB3AB7E2A5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8F87A7C5-DB86-4894-B714-FFC7DA32B7E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72F51B40-8F3D-408B-8840-3E5893BC3AA5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CD0E81D4-BA9F-4524-B7F6-EEBA04CCB82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1E8A33B8-2947-4B11-B0E7-15928C5DEF3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54674DD6-D4DF-4FC7-9D71-B0BC48FB456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D5B4BFAE-4CAB-4DA1-BF0F-D22B89FC1C12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7B9BB70A-1716-47D5-B436-7AE5304F45F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楕円 157">
                <a:extLst>
                  <a:ext uri="{FF2B5EF4-FFF2-40B4-BE49-F238E27FC236}">
                    <a16:creationId xmlns:a16="http://schemas.microsoft.com/office/drawing/2014/main" id="{F626A814-703C-4F14-B09C-15B69CA5398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楕円 158">
                <a:extLst>
                  <a:ext uri="{FF2B5EF4-FFF2-40B4-BE49-F238E27FC236}">
                    <a16:creationId xmlns:a16="http://schemas.microsoft.com/office/drawing/2014/main" id="{41F7118F-5D76-4800-B215-70CE0E030B3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7CAB7367-C4C0-4B4D-8707-942597E5B6F3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F79CCD10-AB61-4C41-8D67-BF35C034514D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星: 12 pt 161">
                <a:extLst>
                  <a:ext uri="{FF2B5EF4-FFF2-40B4-BE49-F238E27FC236}">
                    <a16:creationId xmlns:a16="http://schemas.microsoft.com/office/drawing/2014/main" id="{E7549E33-33DB-4BAC-B2F1-7DF9E00BF5E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楕円 162">
                <a:extLst>
                  <a:ext uri="{FF2B5EF4-FFF2-40B4-BE49-F238E27FC236}">
                    <a16:creationId xmlns:a16="http://schemas.microsoft.com/office/drawing/2014/main" id="{29558917-B72D-4F01-9FC8-72ACEBBE385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4" name="楕円 163">
                <a:extLst>
                  <a:ext uri="{FF2B5EF4-FFF2-40B4-BE49-F238E27FC236}">
                    <a16:creationId xmlns:a16="http://schemas.microsoft.com/office/drawing/2014/main" id="{DACEBE7D-452B-4894-8B44-67FBF27B42D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5" name="楕円 164">
                <a:extLst>
                  <a:ext uri="{FF2B5EF4-FFF2-40B4-BE49-F238E27FC236}">
                    <a16:creationId xmlns:a16="http://schemas.microsoft.com/office/drawing/2014/main" id="{D1C1A414-B7E8-483C-9F65-B337F62C3AA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F23EC7F8-2DF9-45E5-961C-92249175F944}"/>
                </a:ext>
              </a:extLst>
            </p:cNvPr>
            <p:cNvGrpSpPr/>
            <p:nvPr/>
          </p:nvGrpSpPr>
          <p:grpSpPr>
            <a:xfrm rot="6268806">
              <a:off x="605999" y="1696998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EFC278E3-1AEF-44F3-9D9C-CADA9266D23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36F8E111-4E8C-4596-B601-716091A439F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89144748-AEC6-4FC5-9E44-44CB9DB3B6E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179FE628-7875-4BEA-8B7D-6D687AE8C727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11DA096E-3626-4B70-8DEB-999507F6A23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5780C428-7506-40E2-BC10-DCE1568A8E5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6AAC3FDE-CFB1-4755-916D-ACB1B8E1839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BCFD8266-375B-4783-8240-323765C1F51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8236C74F-8872-4223-BA85-A8C6D7866B3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1C7B6EE8-3E12-4FCD-9646-5E37A2C768C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B5903225-8E4F-47B6-9921-DE0FA125E71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楕円 138">
                <a:extLst>
                  <a:ext uri="{FF2B5EF4-FFF2-40B4-BE49-F238E27FC236}">
                    <a16:creationId xmlns:a16="http://schemas.microsoft.com/office/drawing/2014/main" id="{EF2CDC3F-00C3-45C0-B439-39DE29998CEA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楕円 139">
                <a:extLst>
                  <a:ext uri="{FF2B5EF4-FFF2-40B4-BE49-F238E27FC236}">
                    <a16:creationId xmlns:a16="http://schemas.microsoft.com/office/drawing/2014/main" id="{CA3E7FB1-573F-4534-ADD0-7B756D9B28CB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BAD67D0D-4340-4E99-A825-AEAFD2D5110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2A3306B8-8DFD-494B-8AE3-3336719C103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星: 12 pt 142">
                <a:extLst>
                  <a:ext uri="{FF2B5EF4-FFF2-40B4-BE49-F238E27FC236}">
                    <a16:creationId xmlns:a16="http://schemas.microsoft.com/office/drawing/2014/main" id="{6116832D-26A4-4B36-AF27-39CDE4B66FFC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楕円 143">
                <a:extLst>
                  <a:ext uri="{FF2B5EF4-FFF2-40B4-BE49-F238E27FC236}">
                    <a16:creationId xmlns:a16="http://schemas.microsoft.com/office/drawing/2014/main" id="{2CDF6AD6-5943-4DAD-BAC4-C3643A971605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5" name="楕円 144">
                <a:extLst>
                  <a:ext uri="{FF2B5EF4-FFF2-40B4-BE49-F238E27FC236}">
                    <a16:creationId xmlns:a16="http://schemas.microsoft.com/office/drawing/2014/main" id="{871BDCC0-9715-4F9A-99CC-B248CC12DFBF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6" name="楕円 145">
                <a:extLst>
                  <a:ext uri="{FF2B5EF4-FFF2-40B4-BE49-F238E27FC236}">
                    <a16:creationId xmlns:a16="http://schemas.microsoft.com/office/drawing/2014/main" id="{307D2F21-E51E-4F80-B989-FE921BFB6F6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D524F229-DA4A-429F-B319-94306AEDEC09}"/>
                </a:ext>
              </a:extLst>
            </p:cNvPr>
            <p:cNvGrpSpPr/>
            <p:nvPr/>
          </p:nvGrpSpPr>
          <p:grpSpPr>
            <a:xfrm rot="10800000">
              <a:off x="1163968" y="1357395"/>
              <a:ext cx="280453" cy="34091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9A732BFE-01EF-4A4C-8D97-5EA38C241C1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D8502631-BAE8-41EE-879D-57EDD46CD0D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0761952A-EC40-4850-8793-A19C6B220C67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1D8E57C5-A1F4-4002-A51E-D742CDA3AD4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82BC2A03-1D23-4591-A01E-90142AE8CC7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865CD416-8584-4FAD-B7B8-746EAC57002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40F880F7-D5A8-4554-ACA6-A655C0FCB5E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47BDA4F2-B8FA-4718-B21D-A695C6FC41F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CE3549BC-69B9-41A4-B680-C463894F111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A1530910-E871-48CB-AA4F-7524DD07F3B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A81F5DA6-34E5-4B41-9C7A-666A025533E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楕円 119">
                <a:extLst>
                  <a:ext uri="{FF2B5EF4-FFF2-40B4-BE49-F238E27FC236}">
                    <a16:creationId xmlns:a16="http://schemas.microsoft.com/office/drawing/2014/main" id="{55990855-DC61-44C6-9EB9-09F2ABB7FD38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楕円 120">
                <a:extLst>
                  <a:ext uri="{FF2B5EF4-FFF2-40B4-BE49-F238E27FC236}">
                    <a16:creationId xmlns:a16="http://schemas.microsoft.com/office/drawing/2014/main" id="{7CE86610-37DD-4418-9576-BADF64E62232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316417DC-9F0F-4FDE-9BB1-425A910F507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A32DD7B4-C62D-4045-A085-F213FAEC394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星: 12 pt 123">
                <a:extLst>
                  <a:ext uri="{FF2B5EF4-FFF2-40B4-BE49-F238E27FC236}">
                    <a16:creationId xmlns:a16="http://schemas.microsoft.com/office/drawing/2014/main" id="{B78412F7-A385-40B3-BEFE-455D99BF9A21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楕円 124">
                <a:extLst>
                  <a:ext uri="{FF2B5EF4-FFF2-40B4-BE49-F238E27FC236}">
                    <a16:creationId xmlns:a16="http://schemas.microsoft.com/office/drawing/2014/main" id="{A1D1CEC6-A2B6-4CD6-8CEF-89CC9A5E019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6" name="楕円 125">
                <a:extLst>
                  <a:ext uri="{FF2B5EF4-FFF2-40B4-BE49-F238E27FC236}">
                    <a16:creationId xmlns:a16="http://schemas.microsoft.com/office/drawing/2014/main" id="{7E94BA6D-6D0D-42A6-AD81-A6460390593D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7" name="楕円 126">
                <a:extLst>
                  <a:ext uri="{FF2B5EF4-FFF2-40B4-BE49-F238E27FC236}">
                    <a16:creationId xmlns:a16="http://schemas.microsoft.com/office/drawing/2014/main" id="{4F2D741F-ED21-412C-9D95-6CDB4EC3F0F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9" name="グループ化 8">
              <a:extLst>
                <a:ext uri="{FF2B5EF4-FFF2-40B4-BE49-F238E27FC236}">
                  <a16:creationId xmlns:a16="http://schemas.microsoft.com/office/drawing/2014/main" id="{28006B74-25A8-4EAE-B938-2FE739ADD91C}"/>
                </a:ext>
              </a:extLst>
            </p:cNvPr>
            <p:cNvGrpSpPr/>
            <p:nvPr/>
          </p:nvGrpSpPr>
          <p:grpSpPr>
            <a:xfrm rot="14483711">
              <a:off x="2061271" y="1306298"/>
              <a:ext cx="280453" cy="34091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FA5E2E22-1F2E-477F-A8E2-AA0F21F7CB9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D7DE1CA6-ABAA-4E48-A996-696DB980F16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CBFA7769-424C-470F-BE19-24B10B25D53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C173078F-0441-4A9E-B6FF-FC99852C52B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0DDD6E4C-9E7B-4143-9CD5-F49FB729455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68FBC86D-3211-457E-B879-C8E2D3A421A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A102EBBE-F9E9-4A92-AF2C-3656AAD5F24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A9EE3B04-0590-4F08-ACFC-C2EAF7B0929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1331ABAF-D601-4377-9291-AF092BC4F8B5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A6E928AC-81F7-4E9E-A4C3-1D8609988F52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39E18957-3A19-404E-AC31-3DF047CE7A8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楕円 100">
                <a:extLst>
                  <a:ext uri="{FF2B5EF4-FFF2-40B4-BE49-F238E27FC236}">
                    <a16:creationId xmlns:a16="http://schemas.microsoft.com/office/drawing/2014/main" id="{7E0ED6FE-FE56-4039-A94D-D62D15B753C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楕円 101">
                <a:extLst>
                  <a:ext uri="{FF2B5EF4-FFF2-40B4-BE49-F238E27FC236}">
                    <a16:creationId xmlns:a16="http://schemas.microsoft.com/office/drawing/2014/main" id="{CFE6C004-D31A-44E9-84FC-F92FCFF9E53C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109527E8-59B8-436A-AC28-CBC60606E96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BA29E39C-CB13-4280-8B89-4BCBE5B835F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星: 12 pt 104">
                <a:extLst>
                  <a:ext uri="{FF2B5EF4-FFF2-40B4-BE49-F238E27FC236}">
                    <a16:creationId xmlns:a16="http://schemas.microsoft.com/office/drawing/2014/main" id="{B76DAE4D-A8E1-40B5-A064-64B969CE273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楕円 105">
                <a:extLst>
                  <a:ext uri="{FF2B5EF4-FFF2-40B4-BE49-F238E27FC236}">
                    <a16:creationId xmlns:a16="http://schemas.microsoft.com/office/drawing/2014/main" id="{DF8579D0-61BD-4267-B1DF-1CB85AE5C1F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7" name="楕円 106">
                <a:extLst>
                  <a:ext uri="{FF2B5EF4-FFF2-40B4-BE49-F238E27FC236}">
                    <a16:creationId xmlns:a16="http://schemas.microsoft.com/office/drawing/2014/main" id="{1267FC74-20A7-4976-BC9F-B19A0955B2E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8" name="楕円 107">
                <a:extLst>
                  <a:ext uri="{FF2B5EF4-FFF2-40B4-BE49-F238E27FC236}">
                    <a16:creationId xmlns:a16="http://schemas.microsoft.com/office/drawing/2014/main" id="{055A8BB5-41AF-42A2-B9FB-96E815FC5CD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2E37F716-36F8-4117-BA4E-D38F2BB84B2D}"/>
                </a:ext>
              </a:extLst>
            </p:cNvPr>
            <p:cNvGrpSpPr/>
            <p:nvPr/>
          </p:nvGrpSpPr>
          <p:grpSpPr>
            <a:xfrm rot="8783117">
              <a:off x="1337520" y="2129260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452A1F96-7DDC-4E3A-9DA3-414E0B7A753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B55C47CC-C698-435F-BD06-C4F08A9ABCB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E08B0CB0-12C3-4AC3-A522-58051A986FB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A75B34B5-C4C7-4F83-8BDB-392A4EC6788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38624D1D-00F3-430D-80E3-A1D6539D4E7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56B0D51E-69FB-41F3-B936-11F87FAB2A0F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ED58EAF6-B82E-456F-A7E9-9E6258BCD8C6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4B77669B-494D-4BD7-8E28-D1D95E43DCEB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982CF21D-DCF3-452A-AC4E-463636CE9DF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330D0F8A-5556-43EF-94F0-DB3B16C1FD2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99B95372-837A-46D9-917C-A750021BEC3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楕円 81">
                <a:extLst>
                  <a:ext uri="{FF2B5EF4-FFF2-40B4-BE49-F238E27FC236}">
                    <a16:creationId xmlns:a16="http://schemas.microsoft.com/office/drawing/2014/main" id="{F620DA3E-6398-4039-A002-CCB1E066188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楕円 82">
                <a:extLst>
                  <a:ext uri="{FF2B5EF4-FFF2-40B4-BE49-F238E27FC236}">
                    <a16:creationId xmlns:a16="http://schemas.microsoft.com/office/drawing/2014/main" id="{ADF28144-369F-42CF-975D-FE110EFEF65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B7DE4765-CB05-42D1-A7B9-97CEF8D3952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EE7C23BA-579F-4D52-A22C-74B501E2085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星: 12 pt 85">
                <a:extLst>
                  <a:ext uri="{FF2B5EF4-FFF2-40B4-BE49-F238E27FC236}">
                    <a16:creationId xmlns:a16="http://schemas.microsoft.com/office/drawing/2014/main" id="{6D0054D0-FEA9-4B12-8EB7-318D10C62D7E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楕円 86">
                <a:extLst>
                  <a:ext uri="{FF2B5EF4-FFF2-40B4-BE49-F238E27FC236}">
                    <a16:creationId xmlns:a16="http://schemas.microsoft.com/office/drawing/2014/main" id="{E4732EB3-3841-4E32-A7D7-69DDB143E7C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8" name="楕円 87">
                <a:extLst>
                  <a:ext uri="{FF2B5EF4-FFF2-40B4-BE49-F238E27FC236}">
                    <a16:creationId xmlns:a16="http://schemas.microsoft.com/office/drawing/2014/main" id="{950F02E8-754B-4B36-BBF8-34F56CE8871E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9" name="楕円 88">
                <a:extLst>
                  <a:ext uri="{FF2B5EF4-FFF2-40B4-BE49-F238E27FC236}">
                    <a16:creationId xmlns:a16="http://schemas.microsoft.com/office/drawing/2014/main" id="{7627A5AC-FBCF-4192-9BD0-574423F2544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BAA918CE-25DF-4147-9FC8-753D24FE3467}"/>
                </a:ext>
              </a:extLst>
            </p:cNvPr>
            <p:cNvGrpSpPr/>
            <p:nvPr/>
          </p:nvGrpSpPr>
          <p:grpSpPr>
            <a:xfrm rot="16200000">
              <a:off x="2453179" y="1821728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C6C1CCDF-635D-403B-851B-A2A93D1E961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377DF708-F143-4C73-B625-BBDC6A7BB2B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11D34DC7-A8A2-4455-A8B2-DCF31929020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CFA78176-DCF3-4412-A74C-04ACC7359BC5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D157B1C5-2251-4AF8-B3AB-FA3262F0694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04B8E393-3B28-47CC-AE02-3C13052297B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1B4780A7-4DA0-46C0-8A03-0DA81F84D79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3E9ACC5B-A12E-4E10-93A1-00C830B6319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40ADFDA1-0166-4B42-BB08-4E31FB07B5ED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41323852-8996-4893-9A91-A08553E3B51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3AE56178-92C0-4039-B599-9EEA821B746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楕円 62">
                <a:extLst>
                  <a:ext uri="{FF2B5EF4-FFF2-40B4-BE49-F238E27FC236}">
                    <a16:creationId xmlns:a16="http://schemas.microsoft.com/office/drawing/2014/main" id="{CD5E3689-0ED0-48A5-AF0B-643588637D23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楕円 63">
                <a:extLst>
                  <a:ext uri="{FF2B5EF4-FFF2-40B4-BE49-F238E27FC236}">
                    <a16:creationId xmlns:a16="http://schemas.microsoft.com/office/drawing/2014/main" id="{E1CB0A61-FA67-4445-A514-E3EF5D43438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6E1C31A2-4550-445D-A256-4DF982859A3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D8668667-0912-46C5-AF04-88DC97A908B1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星: 12 pt 66">
                <a:extLst>
                  <a:ext uri="{FF2B5EF4-FFF2-40B4-BE49-F238E27FC236}">
                    <a16:creationId xmlns:a16="http://schemas.microsoft.com/office/drawing/2014/main" id="{921D3366-29F3-4A80-8481-626677DAC32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楕円 67">
                <a:extLst>
                  <a:ext uri="{FF2B5EF4-FFF2-40B4-BE49-F238E27FC236}">
                    <a16:creationId xmlns:a16="http://schemas.microsoft.com/office/drawing/2014/main" id="{8F24B256-8A69-424E-BB31-67EC478E6B55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9" name="楕円 68">
                <a:extLst>
                  <a:ext uri="{FF2B5EF4-FFF2-40B4-BE49-F238E27FC236}">
                    <a16:creationId xmlns:a16="http://schemas.microsoft.com/office/drawing/2014/main" id="{90D32D02-F3EF-4B7C-98E3-3A5D6FDA9C4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0" name="楕円 69">
                <a:extLst>
                  <a:ext uri="{FF2B5EF4-FFF2-40B4-BE49-F238E27FC236}">
                    <a16:creationId xmlns:a16="http://schemas.microsoft.com/office/drawing/2014/main" id="{D6C27C7D-3B6F-462D-916D-BD90183CAEC6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0D2107E2-2325-4DAC-92DC-59E4B5428C43}"/>
                </a:ext>
              </a:extLst>
            </p:cNvPr>
            <p:cNvGrpSpPr/>
            <p:nvPr/>
          </p:nvGrpSpPr>
          <p:grpSpPr>
            <a:xfrm rot="6300000">
              <a:off x="1770325" y="890663"/>
              <a:ext cx="280453" cy="34091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6E6A69A7-89D0-4D70-8DF3-29EFA5628C5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BAA89E90-168B-4C65-94AA-715F675D83D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92A646E8-B676-4AF1-81F5-571F36718A2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1A8C111B-BBAB-440C-AD90-22319878E5F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96DBA66F-392E-4FBC-9AB3-F5A10594182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99DF4246-81AD-405D-8949-CA14DE0816E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1C94DC2D-F0B4-4F9B-A933-9D4596E1D63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DAD023C6-7B92-4482-9E49-B5A38874719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CB893551-90AD-4F68-8892-D0486D387A96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76614C5D-6765-471C-B3AD-0B72CDF5CC4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E41D8FA6-CE5B-47D7-8ACF-85D913152B84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楕円 43">
                <a:extLst>
                  <a:ext uri="{FF2B5EF4-FFF2-40B4-BE49-F238E27FC236}">
                    <a16:creationId xmlns:a16="http://schemas.microsoft.com/office/drawing/2014/main" id="{52DE53EF-64FF-4E2F-8DE4-26EFAC6502B9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楕円 44">
                <a:extLst>
                  <a:ext uri="{FF2B5EF4-FFF2-40B4-BE49-F238E27FC236}">
                    <a16:creationId xmlns:a16="http://schemas.microsoft.com/office/drawing/2014/main" id="{AB63CB18-1039-41B4-A723-122762A9003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DB164D26-72D0-4910-83FD-4A16D5E1A7C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1A3DD44D-AC8E-42B8-9AAF-F773DFE6EDC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星: 12 pt 47">
                <a:extLst>
                  <a:ext uri="{FF2B5EF4-FFF2-40B4-BE49-F238E27FC236}">
                    <a16:creationId xmlns:a16="http://schemas.microsoft.com/office/drawing/2014/main" id="{ABE7036D-AC16-477D-AD14-E2042A41D95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728F8F0D-9EF4-4104-8D78-D1CAE7222D29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FC2F1F4D-B3B5-42C8-B9AE-0EB9E7537D3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1" name="楕円 50">
                <a:extLst>
                  <a:ext uri="{FF2B5EF4-FFF2-40B4-BE49-F238E27FC236}">
                    <a16:creationId xmlns:a16="http://schemas.microsoft.com/office/drawing/2014/main" id="{048C0350-9831-4378-96EA-140A6F4CAC2D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3" name="グループ化 12">
              <a:extLst>
                <a:ext uri="{FF2B5EF4-FFF2-40B4-BE49-F238E27FC236}">
                  <a16:creationId xmlns:a16="http://schemas.microsoft.com/office/drawing/2014/main" id="{4039B64D-BB8E-4673-B2A8-5FB7797DBA63}"/>
                </a:ext>
              </a:extLst>
            </p:cNvPr>
            <p:cNvGrpSpPr/>
            <p:nvPr/>
          </p:nvGrpSpPr>
          <p:grpSpPr>
            <a:xfrm rot="900000">
              <a:off x="805738" y="2711151"/>
              <a:ext cx="339188" cy="412315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E1ACD66C-B299-4B59-9B5B-9FDC7E6EC92F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9E0BFB12-3110-4C9F-A4BC-ECBC04CBB279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622ECE26-6178-41A7-90D2-B2196400037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A2B0C7D3-A52E-498B-93DB-B68150E370E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83201B67-7FCB-4186-906B-4F8C7FABE5B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D5CF5579-913D-4FD6-83E2-F6E04F3BFFE0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61B9FE73-72EA-47C0-9C6D-3147F92A5F40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D9D2FC2D-902A-4D61-8440-501980A87FE6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CBCE17A2-CD26-4380-A4ED-B06115672F8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5ED74112-0FAC-464C-9C2B-E33A140454E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A1EA41A5-A4B0-4E3A-905A-36F54502C0F3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楕円 24">
                <a:extLst>
                  <a:ext uri="{FF2B5EF4-FFF2-40B4-BE49-F238E27FC236}">
                    <a16:creationId xmlns:a16="http://schemas.microsoft.com/office/drawing/2014/main" id="{53CCF31C-7101-4BBF-BC09-3DE0FAC37F7B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楕円 25">
                <a:extLst>
                  <a:ext uri="{FF2B5EF4-FFF2-40B4-BE49-F238E27FC236}">
                    <a16:creationId xmlns:a16="http://schemas.microsoft.com/office/drawing/2014/main" id="{8248EB41-5577-4E3D-8D29-3F885302C0E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47CF25D4-C8AF-4386-BAD8-6E13B60139B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AA59CC2A-F18E-4188-BD5C-734C208EC362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星: 12 pt 28">
                <a:extLst>
                  <a:ext uri="{FF2B5EF4-FFF2-40B4-BE49-F238E27FC236}">
                    <a16:creationId xmlns:a16="http://schemas.microsoft.com/office/drawing/2014/main" id="{A6B7E5BF-40AC-49F4-9353-76FA64DE4D1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楕円 29">
                <a:extLst>
                  <a:ext uri="{FF2B5EF4-FFF2-40B4-BE49-F238E27FC236}">
                    <a16:creationId xmlns:a16="http://schemas.microsoft.com/office/drawing/2014/main" id="{8443A14A-4AFD-4579-9E94-20D4EDF69D7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1" name="楕円 30">
                <a:extLst>
                  <a:ext uri="{FF2B5EF4-FFF2-40B4-BE49-F238E27FC236}">
                    <a16:creationId xmlns:a16="http://schemas.microsoft.com/office/drawing/2014/main" id="{C29629EA-575D-4818-A087-F3C774F968B8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2" name="楕円 31">
                <a:extLst>
                  <a:ext uri="{FF2B5EF4-FFF2-40B4-BE49-F238E27FC236}">
                    <a16:creationId xmlns:a16="http://schemas.microsoft.com/office/drawing/2014/main" id="{20B1F65C-15E6-4FE8-A50C-FFABA85EF81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</p:grpSp>
      <p:grpSp>
        <p:nvGrpSpPr>
          <p:cNvPr id="185" name="グループ化 184">
            <a:extLst>
              <a:ext uri="{FF2B5EF4-FFF2-40B4-BE49-F238E27FC236}">
                <a16:creationId xmlns:a16="http://schemas.microsoft.com/office/drawing/2014/main" id="{AAA2188B-E58C-461B-A934-7B3DF5DC19DF}"/>
              </a:ext>
            </a:extLst>
          </p:cNvPr>
          <p:cNvGrpSpPr/>
          <p:nvPr/>
        </p:nvGrpSpPr>
        <p:grpSpPr>
          <a:xfrm>
            <a:off x="3633156" y="868827"/>
            <a:ext cx="2648634" cy="2648632"/>
            <a:chOff x="3340079" y="810212"/>
            <a:chExt cx="2648634" cy="2648632"/>
          </a:xfrm>
        </p:grpSpPr>
        <p:sp>
          <p:nvSpPr>
            <p:cNvPr id="186" name="楕円 185">
              <a:extLst>
                <a:ext uri="{FF2B5EF4-FFF2-40B4-BE49-F238E27FC236}">
                  <a16:creationId xmlns:a16="http://schemas.microsoft.com/office/drawing/2014/main" id="{E0D90CE5-6895-477A-B448-41F7DB37B0AA}"/>
                </a:ext>
              </a:extLst>
            </p:cNvPr>
            <p:cNvSpPr/>
            <p:nvPr/>
          </p:nvSpPr>
          <p:spPr>
            <a:xfrm>
              <a:off x="3340079" y="810212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B127DAE8-CCD7-403A-8D97-F41D962F97DE}"/>
                </a:ext>
              </a:extLst>
            </p:cNvPr>
            <p:cNvSpPr/>
            <p:nvPr/>
          </p:nvSpPr>
          <p:spPr>
            <a:xfrm>
              <a:off x="3423995" y="894176"/>
              <a:ext cx="2480803" cy="2480705"/>
            </a:xfrm>
            <a:custGeom>
              <a:avLst/>
              <a:gdLst>
                <a:gd name="connsiteX0" fmla="*/ 12839164 w 20367291"/>
                <a:gd name="connsiteY0" fmla="*/ 20001476 h 20366484"/>
                <a:gd name="connsiteX1" fmla="*/ 12886474 w 20367291"/>
                <a:gd name="connsiteY1" fmla="*/ 20001476 h 20366484"/>
                <a:gd name="connsiteX2" fmla="*/ 12831335 w 20367291"/>
                <a:gd name="connsiteY2" fmla="*/ 20017134 h 20366484"/>
                <a:gd name="connsiteX3" fmla="*/ 10382116 w 20367291"/>
                <a:gd name="connsiteY3" fmla="*/ 20001476 h 20366484"/>
                <a:gd name="connsiteX4" fmla="*/ 11202186 w 20367291"/>
                <a:gd name="connsiteY4" fmla="*/ 20001476 h 20366484"/>
                <a:gd name="connsiteX5" fmla="*/ 11350615 w 20367291"/>
                <a:gd name="connsiteY5" fmla="*/ 20298332 h 20366484"/>
                <a:gd name="connsiteX6" fmla="*/ 11224864 w 20367291"/>
                <a:gd name="connsiteY6" fmla="*/ 20314312 h 20366484"/>
                <a:gd name="connsiteX7" fmla="*/ 10707695 w 20367291"/>
                <a:gd name="connsiteY7" fmla="*/ 20353638 h 20366484"/>
                <a:gd name="connsiteX8" fmla="*/ 10199614 w 20367291"/>
                <a:gd name="connsiteY8" fmla="*/ 20366484 h 20366484"/>
                <a:gd name="connsiteX9" fmla="*/ 7936589 w 20367291"/>
                <a:gd name="connsiteY9" fmla="*/ 20001476 h 20366484"/>
                <a:gd name="connsiteX10" fmla="*/ 8756661 w 20367291"/>
                <a:gd name="connsiteY10" fmla="*/ 20001476 h 20366484"/>
                <a:gd name="connsiteX11" fmla="*/ 8897517 w 20367291"/>
                <a:gd name="connsiteY11" fmla="*/ 20283190 h 20366484"/>
                <a:gd name="connsiteX12" fmla="*/ 8632777 w 20367291"/>
                <a:gd name="connsiteY12" fmla="*/ 20249550 h 20366484"/>
                <a:gd name="connsiteX13" fmla="*/ 8131286 w 20367291"/>
                <a:gd name="connsiteY13" fmla="*/ 20159992 h 20366484"/>
                <a:gd name="connsiteX14" fmla="*/ 7885674 w 20367291"/>
                <a:gd name="connsiteY14" fmla="*/ 20103306 h 20366484"/>
                <a:gd name="connsiteX15" fmla="*/ 14067688 w 20367291"/>
                <a:gd name="connsiteY15" fmla="*/ 19327716 h 20366484"/>
                <a:gd name="connsiteX16" fmla="*/ 14666923 w 20367291"/>
                <a:gd name="connsiteY16" fmla="*/ 19327716 h 20366484"/>
                <a:gd name="connsiteX17" fmla="*/ 14598677 w 20367291"/>
                <a:gd name="connsiteY17" fmla="*/ 19362670 h 20366484"/>
                <a:gd name="connsiteX18" fmla="*/ 14147580 w 20367291"/>
                <a:gd name="connsiteY18" fmla="*/ 19566606 h 20366484"/>
                <a:gd name="connsiteX19" fmla="*/ 13899294 w 20367291"/>
                <a:gd name="connsiteY19" fmla="*/ 19664502 h 20366484"/>
                <a:gd name="connsiteX20" fmla="*/ 11610640 w 20367291"/>
                <a:gd name="connsiteY20" fmla="*/ 19327716 h 20366484"/>
                <a:gd name="connsiteX21" fmla="*/ 12430710 w 20367291"/>
                <a:gd name="connsiteY21" fmla="*/ 19327716 h 20366484"/>
                <a:gd name="connsiteX22" fmla="*/ 12741344 w 20367291"/>
                <a:gd name="connsiteY22" fmla="*/ 19948984 h 20366484"/>
                <a:gd name="connsiteX23" fmla="*/ 12688000 w 20367291"/>
                <a:gd name="connsiteY23" fmla="*/ 20055672 h 20366484"/>
                <a:gd name="connsiteX24" fmla="*/ 12236005 w 20367291"/>
                <a:gd name="connsiteY24" fmla="*/ 20159992 h 20366484"/>
                <a:gd name="connsiteX25" fmla="*/ 11734514 w 20367291"/>
                <a:gd name="connsiteY25" fmla="*/ 20249550 h 20366484"/>
                <a:gd name="connsiteX26" fmla="*/ 11467267 w 20367291"/>
                <a:gd name="connsiteY26" fmla="*/ 20283508 h 20366484"/>
                <a:gd name="connsiteX27" fmla="*/ 11300004 w 20367291"/>
                <a:gd name="connsiteY27" fmla="*/ 19948984 h 20366484"/>
                <a:gd name="connsiteX28" fmla="*/ 9165113 w 20367291"/>
                <a:gd name="connsiteY28" fmla="*/ 19327716 h 20366484"/>
                <a:gd name="connsiteX29" fmla="*/ 9985185 w 20367291"/>
                <a:gd name="connsiteY29" fmla="*/ 19327716 h 20366484"/>
                <a:gd name="connsiteX30" fmla="*/ 10295820 w 20367291"/>
                <a:gd name="connsiteY30" fmla="*/ 19948984 h 20366484"/>
                <a:gd name="connsiteX31" fmla="*/ 10088075 w 20367291"/>
                <a:gd name="connsiteY31" fmla="*/ 20364472 h 20366484"/>
                <a:gd name="connsiteX32" fmla="*/ 9659597 w 20367291"/>
                <a:gd name="connsiteY32" fmla="*/ 20353638 h 20366484"/>
                <a:gd name="connsiteX33" fmla="*/ 9142427 w 20367291"/>
                <a:gd name="connsiteY33" fmla="*/ 20314312 h 20366484"/>
                <a:gd name="connsiteX34" fmla="*/ 9030000 w 20367291"/>
                <a:gd name="connsiteY34" fmla="*/ 20300024 h 20366484"/>
                <a:gd name="connsiteX35" fmla="*/ 8854481 w 20367291"/>
                <a:gd name="connsiteY35" fmla="*/ 19948984 h 20366484"/>
                <a:gd name="connsiteX36" fmla="*/ 6708062 w 20367291"/>
                <a:gd name="connsiteY36" fmla="*/ 19327716 h 20366484"/>
                <a:gd name="connsiteX37" fmla="*/ 7528133 w 20367291"/>
                <a:gd name="connsiteY37" fmla="*/ 19327716 h 20366484"/>
                <a:gd name="connsiteX38" fmla="*/ 7838769 w 20367291"/>
                <a:gd name="connsiteY38" fmla="*/ 19948984 h 20366484"/>
                <a:gd name="connsiteX39" fmla="*/ 7774444 w 20367291"/>
                <a:gd name="connsiteY39" fmla="*/ 20077634 h 20366484"/>
                <a:gd name="connsiteX40" fmla="*/ 7638594 w 20367291"/>
                <a:gd name="connsiteY40" fmla="*/ 20046280 h 20366484"/>
                <a:gd name="connsiteX41" fmla="*/ 6682167 w 20367291"/>
                <a:gd name="connsiteY41" fmla="*/ 19748946 h 20366484"/>
                <a:gd name="connsiteX42" fmla="*/ 6527867 w 20367291"/>
                <a:gd name="connsiteY42" fmla="*/ 19688108 h 20366484"/>
                <a:gd name="connsiteX43" fmla="*/ 15296212 w 20367291"/>
                <a:gd name="connsiteY43" fmla="*/ 18653960 h 20366484"/>
                <a:gd name="connsiteX44" fmla="*/ 15836428 w 20367291"/>
                <a:gd name="connsiteY44" fmla="*/ 18653960 h 20366484"/>
                <a:gd name="connsiteX45" fmla="*/ 15464236 w 20367291"/>
                <a:gd name="connsiteY45" fmla="*/ 18892568 h 20366484"/>
                <a:gd name="connsiteX46" fmla="*/ 15060972 w 20367291"/>
                <a:gd name="connsiteY46" fmla="*/ 19124438 h 20366484"/>
                <a:gd name="connsiteX47" fmla="*/ 12839164 w 20367291"/>
                <a:gd name="connsiteY47" fmla="*/ 18653960 h 20366484"/>
                <a:gd name="connsiteX48" fmla="*/ 13659236 w 20367291"/>
                <a:gd name="connsiteY48" fmla="*/ 18653960 h 20366484"/>
                <a:gd name="connsiteX49" fmla="*/ 13969870 w 20367291"/>
                <a:gd name="connsiteY49" fmla="*/ 19275228 h 20366484"/>
                <a:gd name="connsiteX50" fmla="*/ 13744769 w 20367291"/>
                <a:gd name="connsiteY50" fmla="*/ 19725430 h 20366484"/>
                <a:gd name="connsiteX51" fmla="*/ 13685124 w 20367291"/>
                <a:gd name="connsiteY51" fmla="*/ 19748946 h 20366484"/>
                <a:gd name="connsiteX52" fmla="*/ 13249058 w 20367291"/>
                <a:gd name="connsiteY52" fmla="*/ 19896496 h 20366484"/>
                <a:gd name="connsiteX53" fmla="*/ 12839164 w 20367291"/>
                <a:gd name="connsiteY53" fmla="*/ 19896496 h 20366484"/>
                <a:gd name="connsiteX54" fmla="*/ 12528532 w 20367291"/>
                <a:gd name="connsiteY54" fmla="*/ 19275228 h 20366484"/>
                <a:gd name="connsiteX55" fmla="*/ 10382116 w 20367291"/>
                <a:gd name="connsiteY55" fmla="*/ 18653960 h 20366484"/>
                <a:gd name="connsiteX56" fmla="*/ 11202188 w 20367291"/>
                <a:gd name="connsiteY56" fmla="*/ 18653960 h 20366484"/>
                <a:gd name="connsiteX57" fmla="*/ 11512824 w 20367291"/>
                <a:gd name="connsiteY57" fmla="*/ 19275228 h 20366484"/>
                <a:gd name="connsiteX58" fmla="*/ 11202188 w 20367291"/>
                <a:gd name="connsiteY58" fmla="*/ 19896496 h 20366484"/>
                <a:gd name="connsiteX59" fmla="*/ 10382116 w 20367291"/>
                <a:gd name="connsiteY59" fmla="*/ 19896496 h 20366484"/>
                <a:gd name="connsiteX60" fmla="*/ 10071487 w 20367291"/>
                <a:gd name="connsiteY60" fmla="*/ 19275228 h 20366484"/>
                <a:gd name="connsiteX61" fmla="*/ 7936589 w 20367291"/>
                <a:gd name="connsiteY61" fmla="*/ 18653960 h 20366484"/>
                <a:gd name="connsiteX62" fmla="*/ 8756661 w 20367291"/>
                <a:gd name="connsiteY62" fmla="*/ 18653960 h 20366484"/>
                <a:gd name="connsiteX63" fmla="*/ 9067293 w 20367291"/>
                <a:gd name="connsiteY63" fmla="*/ 19275228 h 20366484"/>
                <a:gd name="connsiteX64" fmla="*/ 8756661 w 20367291"/>
                <a:gd name="connsiteY64" fmla="*/ 19896496 h 20366484"/>
                <a:gd name="connsiteX65" fmla="*/ 7936589 w 20367291"/>
                <a:gd name="connsiteY65" fmla="*/ 19896496 h 20366484"/>
                <a:gd name="connsiteX66" fmla="*/ 7625953 w 20367291"/>
                <a:gd name="connsiteY66" fmla="*/ 19275228 h 20366484"/>
                <a:gd name="connsiteX67" fmla="*/ 5479538 w 20367291"/>
                <a:gd name="connsiteY67" fmla="*/ 18653960 h 20366484"/>
                <a:gd name="connsiteX68" fmla="*/ 6299609 w 20367291"/>
                <a:gd name="connsiteY68" fmla="*/ 18653960 h 20366484"/>
                <a:gd name="connsiteX69" fmla="*/ 6610242 w 20367291"/>
                <a:gd name="connsiteY69" fmla="*/ 19275228 h 20366484"/>
                <a:gd name="connsiteX70" fmla="*/ 6424234 w 20367291"/>
                <a:gd name="connsiteY70" fmla="*/ 19647246 h 20366484"/>
                <a:gd name="connsiteX71" fmla="*/ 6219712 w 20367291"/>
                <a:gd name="connsiteY71" fmla="*/ 19566606 h 20366484"/>
                <a:gd name="connsiteX72" fmla="*/ 5329516 w 20367291"/>
                <a:gd name="connsiteY72" fmla="*/ 19137776 h 20366484"/>
                <a:gd name="connsiteX73" fmla="*/ 5258147 w 20367291"/>
                <a:gd name="connsiteY73" fmla="*/ 19096740 h 20366484"/>
                <a:gd name="connsiteX74" fmla="*/ 16524736 w 20367291"/>
                <a:gd name="connsiteY74" fmla="*/ 17980216 h 20366484"/>
                <a:gd name="connsiteX75" fmla="*/ 16732067 w 20367291"/>
                <a:gd name="connsiteY75" fmla="*/ 17980216 h 20366484"/>
                <a:gd name="connsiteX76" fmla="*/ 16661390 w 20367291"/>
                <a:gd name="connsiteY76" fmla="*/ 18041438 h 20366484"/>
                <a:gd name="connsiteX77" fmla="*/ 16385859 w 20367291"/>
                <a:gd name="connsiteY77" fmla="*/ 18257962 h 20366484"/>
                <a:gd name="connsiteX78" fmla="*/ 14067690 w 20367291"/>
                <a:gd name="connsiteY78" fmla="*/ 17980216 h 20366484"/>
                <a:gd name="connsiteX79" fmla="*/ 14887760 w 20367291"/>
                <a:gd name="connsiteY79" fmla="*/ 17980216 h 20366484"/>
                <a:gd name="connsiteX80" fmla="*/ 15198392 w 20367291"/>
                <a:gd name="connsiteY80" fmla="*/ 18601468 h 20366484"/>
                <a:gd name="connsiteX81" fmla="*/ 14893222 w 20367291"/>
                <a:gd name="connsiteY81" fmla="*/ 19211812 h 20366484"/>
                <a:gd name="connsiteX82" fmla="*/ 14871894 w 20367291"/>
                <a:gd name="connsiteY82" fmla="*/ 19222736 h 20366484"/>
                <a:gd name="connsiteX83" fmla="*/ 14067690 w 20367291"/>
                <a:gd name="connsiteY83" fmla="*/ 19222736 h 20366484"/>
                <a:gd name="connsiteX84" fmla="*/ 13757056 w 20367291"/>
                <a:gd name="connsiteY84" fmla="*/ 18601468 h 20366484"/>
                <a:gd name="connsiteX85" fmla="*/ 11610644 w 20367291"/>
                <a:gd name="connsiteY85" fmla="*/ 17980216 h 20366484"/>
                <a:gd name="connsiteX86" fmla="*/ 12430712 w 20367291"/>
                <a:gd name="connsiteY86" fmla="*/ 17980216 h 20366484"/>
                <a:gd name="connsiteX87" fmla="*/ 12741346 w 20367291"/>
                <a:gd name="connsiteY87" fmla="*/ 18601468 h 20366484"/>
                <a:gd name="connsiteX88" fmla="*/ 12430712 w 20367291"/>
                <a:gd name="connsiteY88" fmla="*/ 19222736 h 20366484"/>
                <a:gd name="connsiteX89" fmla="*/ 11610644 w 20367291"/>
                <a:gd name="connsiteY89" fmla="*/ 19222736 h 20366484"/>
                <a:gd name="connsiteX90" fmla="*/ 11300008 w 20367291"/>
                <a:gd name="connsiteY90" fmla="*/ 18601468 h 20366484"/>
                <a:gd name="connsiteX91" fmla="*/ 9165113 w 20367291"/>
                <a:gd name="connsiteY91" fmla="*/ 17980212 h 20366484"/>
                <a:gd name="connsiteX92" fmla="*/ 9985185 w 20367291"/>
                <a:gd name="connsiteY92" fmla="*/ 17980212 h 20366484"/>
                <a:gd name="connsiteX93" fmla="*/ 10295820 w 20367291"/>
                <a:gd name="connsiteY93" fmla="*/ 18601468 h 20366484"/>
                <a:gd name="connsiteX94" fmla="*/ 9985185 w 20367291"/>
                <a:gd name="connsiteY94" fmla="*/ 19222736 h 20366484"/>
                <a:gd name="connsiteX95" fmla="*/ 9165113 w 20367291"/>
                <a:gd name="connsiteY95" fmla="*/ 19222736 h 20366484"/>
                <a:gd name="connsiteX96" fmla="*/ 8854481 w 20367291"/>
                <a:gd name="connsiteY96" fmla="*/ 18601468 h 20366484"/>
                <a:gd name="connsiteX97" fmla="*/ 6708062 w 20367291"/>
                <a:gd name="connsiteY97" fmla="*/ 17980212 h 20366484"/>
                <a:gd name="connsiteX98" fmla="*/ 7528133 w 20367291"/>
                <a:gd name="connsiteY98" fmla="*/ 17980212 h 20366484"/>
                <a:gd name="connsiteX99" fmla="*/ 7838769 w 20367291"/>
                <a:gd name="connsiteY99" fmla="*/ 18601468 h 20366484"/>
                <a:gd name="connsiteX100" fmla="*/ 7528133 w 20367291"/>
                <a:gd name="connsiteY100" fmla="*/ 19222736 h 20366484"/>
                <a:gd name="connsiteX101" fmla="*/ 6708062 w 20367291"/>
                <a:gd name="connsiteY101" fmla="*/ 19222736 h 20366484"/>
                <a:gd name="connsiteX102" fmla="*/ 6397429 w 20367291"/>
                <a:gd name="connsiteY102" fmla="*/ 18601468 h 20366484"/>
                <a:gd name="connsiteX103" fmla="*/ 4251013 w 20367291"/>
                <a:gd name="connsiteY103" fmla="*/ 17980212 h 20366484"/>
                <a:gd name="connsiteX104" fmla="*/ 5071085 w 20367291"/>
                <a:gd name="connsiteY104" fmla="*/ 17980212 h 20366484"/>
                <a:gd name="connsiteX105" fmla="*/ 5381719 w 20367291"/>
                <a:gd name="connsiteY105" fmla="*/ 18601468 h 20366484"/>
                <a:gd name="connsiteX106" fmla="*/ 5161786 w 20367291"/>
                <a:gd name="connsiteY106" fmla="*/ 19041334 h 20366484"/>
                <a:gd name="connsiteX107" fmla="*/ 4903055 w 20367291"/>
                <a:gd name="connsiteY107" fmla="*/ 18892568 h 20366484"/>
                <a:gd name="connsiteX108" fmla="*/ 4090608 w 20367291"/>
                <a:gd name="connsiteY108" fmla="*/ 18343758 h 20366484"/>
                <a:gd name="connsiteX109" fmla="*/ 4075266 w 20367291"/>
                <a:gd name="connsiteY109" fmla="*/ 18331702 h 20366484"/>
                <a:gd name="connsiteX110" fmla="*/ 15296226 w 20367291"/>
                <a:gd name="connsiteY110" fmla="*/ 17307976 h 20366484"/>
                <a:gd name="connsiteX111" fmla="*/ 16116298 w 20367291"/>
                <a:gd name="connsiteY111" fmla="*/ 17307976 h 20366484"/>
                <a:gd name="connsiteX112" fmla="*/ 16426932 w 20367291"/>
                <a:gd name="connsiteY112" fmla="*/ 17929220 h 20366484"/>
                <a:gd name="connsiteX113" fmla="*/ 16188196 w 20367291"/>
                <a:gd name="connsiteY113" fmla="*/ 18406682 h 20366484"/>
                <a:gd name="connsiteX114" fmla="*/ 15985988 w 20367291"/>
                <a:gd name="connsiteY114" fmla="*/ 18550476 h 20366484"/>
                <a:gd name="connsiteX115" fmla="*/ 15296226 w 20367291"/>
                <a:gd name="connsiteY115" fmla="*/ 18550476 h 20366484"/>
                <a:gd name="connsiteX116" fmla="*/ 14985592 w 20367291"/>
                <a:gd name="connsiteY116" fmla="*/ 17929220 h 20366484"/>
                <a:gd name="connsiteX117" fmla="*/ 12839182 w 20367291"/>
                <a:gd name="connsiteY117" fmla="*/ 17307976 h 20366484"/>
                <a:gd name="connsiteX118" fmla="*/ 13659252 w 20367291"/>
                <a:gd name="connsiteY118" fmla="*/ 17307976 h 20366484"/>
                <a:gd name="connsiteX119" fmla="*/ 13969886 w 20367291"/>
                <a:gd name="connsiteY119" fmla="*/ 17929220 h 20366484"/>
                <a:gd name="connsiteX120" fmla="*/ 13659252 w 20367291"/>
                <a:gd name="connsiteY120" fmla="*/ 18550476 h 20366484"/>
                <a:gd name="connsiteX121" fmla="*/ 12839182 w 20367291"/>
                <a:gd name="connsiteY121" fmla="*/ 18550476 h 20366484"/>
                <a:gd name="connsiteX122" fmla="*/ 12528548 w 20367291"/>
                <a:gd name="connsiteY122" fmla="*/ 17929220 h 20366484"/>
                <a:gd name="connsiteX123" fmla="*/ 10382140 w 20367291"/>
                <a:gd name="connsiteY123" fmla="*/ 17307976 h 20366484"/>
                <a:gd name="connsiteX124" fmla="*/ 11202208 w 20367291"/>
                <a:gd name="connsiteY124" fmla="*/ 17307976 h 20366484"/>
                <a:gd name="connsiteX125" fmla="*/ 11512842 w 20367291"/>
                <a:gd name="connsiteY125" fmla="*/ 17929220 h 20366484"/>
                <a:gd name="connsiteX126" fmla="*/ 11202208 w 20367291"/>
                <a:gd name="connsiteY126" fmla="*/ 18550476 h 20366484"/>
                <a:gd name="connsiteX127" fmla="*/ 10382140 w 20367291"/>
                <a:gd name="connsiteY127" fmla="*/ 18550476 h 20366484"/>
                <a:gd name="connsiteX128" fmla="*/ 10071505 w 20367291"/>
                <a:gd name="connsiteY128" fmla="*/ 17929220 h 20366484"/>
                <a:gd name="connsiteX129" fmla="*/ 7936589 w 20367291"/>
                <a:gd name="connsiteY129" fmla="*/ 17307964 h 20366484"/>
                <a:gd name="connsiteX130" fmla="*/ 8756661 w 20367291"/>
                <a:gd name="connsiteY130" fmla="*/ 17307964 h 20366484"/>
                <a:gd name="connsiteX131" fmla="*/ 9067293 w 20367291"/>
                <a:gd name="connsiteY131" fmla="*/ 17929220 h 20366484"/>
                <a:gd name="connsiteX132" fmla="*/ 8756661 w 20367291"/>
                <a:gd name="connsiteY132" fmla="*/ 18550476 h 20366484"/>
                <a:gd name="connsiteX133" fmla="*/ 7936589 w 20367291"/>
                <a:gd name="connsiteY133" fmla="*/ 18550476 h 20366484"/>
                <a:gd name="connsiteX134" fmla="*/ 7625953 w 20367291"/>
                <a:gd name="connsiteY134" fmla="*/ 17929220 h 20366484"/>
                <a:gd name="connsiteX135" fmla="*/ 5479538 w 20367291"/>
                <a:gd name="connsiteY135" fmla="*/ 17307964 h 20366484"/>
                <a:gd name="connsiteX136" fmla="*/ 6299609 w 20367291"/>
                <a:gd name="connsiteY136" fmla="*/ 17307964 h 20366484"/>
                <a:gd name="connsiteX137" fmla="*/ 6610242 w 20367291"/>
                <a:gd name="connsiteY137" fmla="*/ 17929220 h 20366484"/>
                <a:gd name="connsiteX138" fmla="*/ 6299609 w 20367291"/>
                <a:gd name="connsiteY138" fmla="*/ 18550476 h 20366484"/>
                <a:gd name="connsiteX139" fmla="*/ 5479538 w 20367291"/>
                <a:gd name="connsiteY139" fmla="*/ 18550476 h 20366484"/>
                <a:gd name="connsiteX140" fmla="*/ 5168903 w 20367291"/>
                <a:gd name="connsiteY140" fmla="*/ 17929220 h 20366484"/>
                <a:gd name="connsiteX141" fmla="*/ 3022488 w 20367291"/>
                <a:gd name="connsiteY141" fmla="*/ 17307964 h 20366484"/>
                <a:gd name="connsiteX142" fmla="*/ 3842560 w 20367291"/>
                <a:gd name="connsiteY142" fmla="*/ 17307964 h 20366484"/>
                <a:gd name="connsiteX143" fmla="*/ 4153193 w 20367291"/>
                <a:gd name="connsiteY143" fmla="*/ 17929220 h 20366484"/>
                <a:gd name="connsiteX144" fmla="*/ 3986735 w 20367291"/>
                <a:gd name="connsiteY144" fmla="*/ 18262130 h 20366484"/>
                <a:gd name="connsiteX145" fmla="*/ 3705901 w 20367291"/>
                <a:gd name="connsiteY145" fmla="*/ 18041438 h 20366484"/>
                <a:gd name="connsiteX146" fmla="*/ 3336392 w 20367291"/>
                <a:gd name="connsiteY146" fmla="*/ 17721362 h 20366484"/>
                <a:gd name="connsiteX147" fmla="*/ 2983848 w 20367291"/>
                <a:gd name="connsiteY147" fmla="*/ 17385242 h 20366484"/>
                <a:gd name="connsiteX148" fmla="*/ 16524752 w 20367291"/>
                <a:gd name="connsiteY148" fmla="*/ 16634219 h 20366484"/>
                <a:gd name="connsiteX149" fmla="*/ 17344830 w 20367291"/>
                <a:gd name="connsiteY149" fmla="*/ 16634219 h 20366484"/>
                <a:gd name="connsiteX150" fmla="*/ 17604483 w 20367291"/>
                <a:gd name="connsiteY150" fmla="*/ 17153508 h 20366484"/>
                <a:gd name="connsiteX151" fmla="*/ 17384570 w 20367291"/>
                <a:gd name="connsiteY151" fmla="*/ 17384168 h 20366484"/>
                <a:gd name="connsiteX152" fmla="*/ 17030899 w 20367291"/>
                <a:gd name="connsiteY152" fmla="*/ 17721362 h 20366484"/>
                <a:gd name="connsiteX153" fmla="*/ 16851505 w 20367291"/>
                <a:gd name="connsiteY153" fmla="*/ 17876756 h 20366484"/>
                <a:gd name="connsiteX154" fmla="*/ 16524752 w 20367291"/>
                <a:gd name="connsiteY154" fmla="*/ 17876756 h 20366484"/>
                <a:gd name="connsiteX155" fmla="*/ 16214116 w 20367291"/>
                <a:gd name="connsiteY155" fmla="*/ 17255484 h 20366484"/>
                <a:gd name="connsiteX156" fmla="*/ 14067706 w 20367291"/>
                <a:gd name="connsiteY156" fmla="*/ 16634219 h 20366484"/>
                <a:gd name="connsiteX157" fmla="*/ 14887776 w 20367291"/>
                <a:gd name="connsiteY157" fmla="*/ 16634219 h 20366484"/>
                <a:gd name="connsiteX158" fmla="*/ 15198408 w 20367291"/>
                <a:gd name="connsiteY158" fmla="*/ 17255484 h 20366484"/>
                <a:gd name="connsiteX159" fmla="*/ 14887776 w 20367291"/>
                <a:gd name="connsiteY159" fmla="*/ 17876756 h 20366484"/>
                <a:gd name="connsiteX160" fmla="*/ 14067706 w 20367291"/>
                <a:gd name="connsiteY160" fmla="*/ 17876756 h 20366484"/>
                <a:gd name="connsiteX161" fmla="*/ 13757072 w 20367291"/>
                <a:gd name="connsiteY161" fmla="*/ 17255484 h 20366484"/>
                <a:gd name="connsiteX162" fmla="*/ 11610660 w 20367291"/>
                <a:gd name="connsiteY162" fmla="*/ 16634219 h 20366484"/>
                <a:gd name="connsiteX163" fmla="*/ 12430730 w 20367291"/>
                <a:gd name="connsiteY163" fmla="*/ 16634219 h 20366484"/>
                <a:gd name="connsiteX164" fmla="*/ 12741364 w 20367291"/>
                <a:gd name="connsiteY164" fmla="*/ 17255484 h 20366484"/>
                <a:gd name="connsiteX165" fmla="*/ 12430730 w 20367291"/>
                <a:gd name="connsiteY165" fmla="*/ 17876756 h 20366484"/>
                <a:gd name="connsiteX166" fmla="*/ 11610660 w 20367291"/>
                <a:gd name="connsiteY166" fmla="*/ 17876756 h 20366484"/>
                <a:gd name="connsiteX167" fmla="*/ 11300028 w 20367291"/>
                <a:gd name="connsiteY167" fmla="*/ 17255484 h 20366484"/>
                <a:gd name="connsiteX168" fmla="*/ 9165113 w 20367291"/>
                <a:gd name="connsiteY168" fmla="*/ 16634207 h 20366484"/>
                <a:gd name="connsiteX169" fmla="*/ 9985185 w 20367291"/>
                <a:gd name="connsiteY169" fmla="*/ 16634207 h 20366484"/>
                <a:gd name="connsiteX170" fmla="*/ 10295820 w 20367291"/>
                <a:gd name="connsiteY170" fmla="*/ 17255472 h 20366484"/>
                <a:gd name="connsiteX171" fmla="*/ 9985185 w 20367291"/>
                <a:gd name="connsiteY171" fmla="*/ 17876740 h 20366484"/>
                <a:gd name="connsiteX172" fmla="*/ 9165113 w 20367291"/>
                <a:gd name="connsiteY172" fmla="*/ 17876740 h 20366484"/>
                <a:gd name="connsiteX173" fmla="*/ 8854481 w 20367291"/>
                <a:gd name="connsiteY173" fmla="*/ 17255472 h 20366484"/>
                <a:gd name="connsiteX174" fmla="*/ 6708062 w 20367291"/>
                <a:gd name="connsiteY174" fmla="*/ 16634207 h 20366484"/>
                <a:gd name="connsiteX175" fmla="*/ 7528133 w 20367291"/>
                <a:gd name="connsiteY175" fmla="*/ 16634207 h 20366484"/>
                <a:gd name="connsiteX176" fmla="*/ 7838769 w 20367291"/>
                <a:gd name="connsiteY176" fmla="*/ 17255472 h 20366484"/>
                <a:gd name="connsiteX177" fmla="*/ 7528133 w 20367291"/>
                <a:gd name="connsiteY177" fmla="*/ 17876744 h 20366484"/>
                <a:gd name="connsiteX178" fmla="*/ 6708062 w 20367291"/>
                <a:gd name="connsiteY178" fmla="*/ 17876744 h 20366484"/>
                <a:gd name="connsiteX179" fmla="*/ 6397429 w 20367291"/>
                <a:gd name="connsiteY179" fmla="*/ 17255472 h 20366484"/>
                <a:gd name="connsiteX180" fmla="*/ 4251013 w 20367291"/>
                <a:gd name="connsiteY180" fmla="*/ 16634207 h 20366484"/>
                <a:gd name="connsiteX181" fmla="*/ 5071085 w 20367291"/>
                <a:gd name="connsiteY181" fmla="*/ 16634207 h 20366484"/>
                <a:gd name="connsiteX182" fmla="*/ 5381719 w 20367291"/>
                <a:gd name="connsiteY182" fmla="*/ 17255476 h 20366484"/>
                <a:gd name="connsiteX183" fmla="*/ 5071085 w 20367291"/>
                <a:gd name="connsiteY183" fmla="*/ 17876744 h 20366484"/>
                <a:gd name="connsiteX184" fmla="*/ 4251013 w 20367291"/>
                <a:gd name="connsiteY184" fmla="*/ 17876744 h 20366484"/>
                <a:gd name="connsiteX185" fmla="*/ 3940380 w 20367291"/>
                <a:gd name="connsiteY185" fmla="*/ 17255476 h 20366484"/>
                <a:gd name="connsiteX186" fmla="*/ 2304405 w 20367291"/>
                <a:gd name="connsiteY186" fmla="*/ 16634207 h 20366484"/>
                <a:gd name="connsiteX187" fmla="*/ 2614035 w 20367291"/>
                <a:gd name="connsiteY187" fmla="*/ 16634207 h 20366484"/>
                <a:gd name="connsiteX188" fmla="*/ 2924668 w 20367291"/>
                <a:gd name="connsiteY188" fmla="*/ 17255476 h 20366484"/>
                <a:gd name="connsiteX189" fmla="*/ 2902430 w 20367291"/>
                <a:gd name="connsiteY189" fmla="*/ 17299954 h 20366484"/>
                <a:gd name="connsiteX190" fmla="*/ 2645526 w 20367291"/>
                <a:gd name="connsiteY190" fmla="*/ 17030496 h 20366484"/>
                <a:gd name="connsiteX191" fmla="*/ 2325450 w 20367291"/>
                <a:gd name="connsiteY191" fmla="*/ 16660987 h 20366484"/>
                <a:gd name="connsiteX192" fmla="*/ 17753296 w 20367291"/>
                <a:gd name="connsiteY192" fmla="*/ 15960463 h 20366484"/>
                <a:gd name="connsiteX193" fmla="*/ 18568743 w 20367291"/>
                <a:gd name="connsiteY193" fmla="*/ 15960463 h 20366484"/>
                <a:gd name="connsiteX194" fmla="*/ 18344161 w 20367291"/>
                <a:gd name="connsiteY194" fmla="*/ 16276280 h 20366484"/>
                <a:gd name="connsiteX195" fmla="*/ 17721765 w 20367291"/>
                <a:gd name="connsiteY195" fmla="*/ 17030496 h 20366484"/>
                <a:gd name="connsiteX196" fmla="*/ 17685869 w 20367291"/>
                <a:gd name="connsiteY196" fmla="*/ 17068144 h 20366484"/>
                <a:gd name="connsiteX197" fmla="*/ 17442656 w 20367291"/>
                <a:gd name="connsiteY197" fmla="*/ 16581727 h 20366484"/>
                <a:gd name="connsiteX198" fmla="*/ 15296228 w 20367291"/>
                <a:gd name="connsiteY198" fmla="*/ 15960463 h 20366484"/>
                <a:gd name="connsiteX199" fmla="*/ 16116300 w 20367291"/>
                <a:gd name="connsiteY199" fmla="*/ 15960463 h 20366484"/>
                <a:gd name="connsiteX200" fmla="*/ 16426934 w 20367291"/>
                <a:gd name="connsiteY200" fmla="*/ 16581727 h 20366484"/>
                <a:gd name="connsiteX201" fmla="*/ 16116300 w 20367291"/>
                <a:gd name="connsiteY201" fmla="*/ 17202996 h 20366484"/>
                <a:gd name="connsiteX202" fmla="*/ 15296228 w 20367291"/>
                <a:gd name="connsiteY202" fmla="*/ 17202996 h 20366484"/>
                <a:gd name="connsiteX203" fmla="*/ 14985596 w 20367291"/>
                <a:gd name="connsiteY203" fmla="*/ 16581727 h 20366484"/>
                <a:gd name="connsiteX204" fmla="*/ 12839184 w 20367291"/>
                <a:gd name="connsiteY204" fmla="*/ 15960463 h 20366484"/>
                <a:gd name="connsiteX205" fmla="*/ 13659256 w 20367291"/>
                <a:gd name="connsiteY205" fmla="*/ 15960463 h 20366484"/>
                <a:gd name="connsiteX206" fmla="*/ 13969888 w 20367291"/>
                <a:gd name="connsiteY206" fmla="*/ 16581727 h 20366484"/>
                <a:gd name="connsiteX207" fmla="*/ 13659256 w 20367291"/>
                <a:gd name="connsiteY207" fmla="*/ 17202996 h 20366484"/>
                <a:gd name="connsiteX208" fmla="*/ 12839184 w 20367291"/>
                <a:gd name="connsiteY208" fmla="*/ 17202996 h 20366484"/>
                <a:gd name="connsiteX209" fmla="*/ 12528552 w 20367291"/>
                <a:gd name="connsiteY209" fmla="*/ 16581727 h 20366484"/>
                <a:gd name="connsiteX210" fmla="*/ 10382140 w 20367291"/>
                <a:gd name="connsiteY210" fmla="*/ 15960463 h 20366484"/>
                <a:gd name="connsiteX211" fmla="*/ 11202210 w 20367291"/>
                <a:gd name="connsiteY211" fmla="*/ 15960463 h 20366484"/>
                <a:gd name="connsiteX212" fmla="*/ 11512844 w 20367291"/>
                <a:gd name="connsiteY212" fmla="*/ 16581727 h 20366484"/>
                <a:gd name="connsiteX213" fmla="*/ 11202210 w 20367291"/>
                <a:gd name="connsiteY213" fmla="*/ 17202996 h 20366484"/>
                <a:gd name="connsiteX214" fmla="*/ 10382140 w 20367291"/>
                <a:gd name="connsiteY214" fmla="*/ 17202996 h 20366484"/>
                <a:gd name="connsiteX215" fmla="*/ 10071505 w 20367291"/>
                <a:gd name="connsiteY215" fmla="*/ 16581727 h 20366484"/>
                <a:gd name="connsiteX216" fmla="*/ 7936589 w 20367291"/>
                <a:gd name="connsiteY216" fmla="*/ 15960451 h 20366484"/>
                <a:gd name="connsiteX217" fmla="*/ 8756661 w 20367291"/>
                <a:gd name="connsiteY217" fmla="*/ 15960451 h 20366484"/>
                <a:gd name="connsiteX218" fmla="*/ 9067293 w 20367291"/>
                <a:gd name="connsiteY218" fmla="*/ 16581719 h 20366484"/>
                <a:gd name="connsiteX219" fmla="*/ 8756661 w 20367291"/>
                <a:gd name="connsiteY219" fmla="*/ 17202984 h 20366484"/>
                <a:gd name="connsiteX220" fmla="*/ 7936589 w 20367291"/>
                <a:gd name="connsiteY220" fmla="*/ 17202984 h 20366484"/>
                <a:gd name="connsiteX221" fmla="*/ 7625953 w 20367291"/>
                <a:gd name="connsiteY221" fmla="*/ 16581719 h 20366484"/>
                <a:gd name="connsiteX222" fmla="*/ 5479538 w 20367291"/>
                <a:gd name="connsiteY222" fmla="*/ 15960451 h 20366484"/>
                <a:gd name="connsiteX223" fmla="*/ 6299609 w 20367291"/>
                <a:gd name="connsiteY223" fmla="*/ 15960451 h 20366484"/>
                <a:gd name="connsiteX224" fmla="*/ 6610242 w 20367291"/>
                <a:gd name="connsiteY224" fmla="*/ 16581719 h 20366484"/>
                <a:gd name="connsiteX225" fmla="*/ 6299609 w 20367291"/>
                <a:gd name="connsiteY225" fmla="*/ 17202984 h 20366484"/>
                <a:gd name="connsiteX226" fmla="*/ 5479538 w 20367291"/>
                <a:gd name="connsiteY226" fmla="*/ 17202984 h 20366484"/>
                <a:gd name="connsiteX227" fmla="*/ 5168903 w 20367291"/>
                <a:gd name="connsiteY227" fmla="*/ 16581719 h 20366484"/>
                <a:gd name="connsiteX228" fmla="*/ 3022488 w 20367291"/>
                <a:gd name="connsiteY228" fmla="*/ 15960451 h 20366484"/>
                <a:gd name="connsiteX229" fmla="*/ 3842560 w 20367291"/>
                <a:gd name="connsiteY229" fmla="*/ 15960451 h 20366484"/>
                <a:gd name="connsiteX230" fmla="*/ 4153193 w 20367291"/>
                <a:gd name="connsiteY230" fmla="*/ 16581719 h 20366484"/>
                <a:gd name="connsiteX231" fmla="*/ 3842560 w 20367291"/>
                <a:gd name="connsiteY231" fmla="*/ 17202988 h 20366484"/>
                <a:gd name="connsiteX232" fmla="*/ 3022488 w 20367291"/>
                <a:gd name="connsiteY232" fmla="*/ 17202988 h 20366484"/>
                <a:gd name="connsiteX233" fmla="*/ 2711852 w 20367291"/>
                <a:gd name="connsiteY233" fmla="*/ 16581719 h 20366484"/>
                <a:gd name="connsiteX234" fmla="*/ 14067708 w 20367291"/>
                <a:gd name="connsiteY234" fmla="*/ 15286707 h 20366484"/>
                <a:gd name="connsiteX235" fmla="*/ 14887776 w 20367291"/>
                <a:gd name="connsiteY235" fmla="*/ 15286707 h 20366484"/>
                <a:gd name="connsiteX236" fmla="*/ 15198412 w 20367291"/>
                <a:gd name="connsiteY236" fmla="*/ 15907973 h 20366484"/>
                <a:gd name="connsiteX237" fmla="*/ 14887776 w 20367291"/>
                <a:gd name="connsiteY237" fmla="*/ 16529237 h 20366484"/>
                <a:gd name="connsiteX238" fmla="*/ 14067708 w 20367291"/>
                <a:gd name="connsiteY238" fmla="*/ 16529237 h 20366484"/>
                <a:gd name="connsiteX239" fmla="*/ 13757076 w 20367291"/>
                <a:gd name="connsiteY239" fmla="*/ 15907973 h 20366484"/>
                <a:gd name="connsiteX240" fmla="*/ 11610664 w 20367291"/>
                <a:gd name="connsiteY240" fmla="*/ 15286707 h 20366484"/>
                <a:gd name="connsiteX241" fmla="*/ 12430732 w 20367291"/>
                <a:gd name="connsiteY241" fmla="*/ 15286707 h 20366484"/>
                <a:gd name="connsiteX242" fmla="*/ 12741366 w 20367291"/>
                <a:gd name="connsiteY242" fmla="*/ 15907975 h 20366484"/>
                <a:gd name="connsiteX243" fmla="*/ 12430732 w 20367291"/>
                <a:gd name="connsiteY243" fmla="*/ 16529239 h 20366484"/>
                <a:gd name="connsiteX244" fmla="*/ 11610664 w 20367291"/>
                <a:gd name="connsiteY244" fmla="*/ 16529239 h 20366484"/>
                <a:gd name="connsiteX245" fmla="*/ 11300028 w 20367291"/>
                <a:gd name="connsiteY245" fmla="*/ 15907975 h 20366484"/>
                <a:gd name="connsiteX246" fmla="*/ 16524752 w 20367291"/>
                <a:gd name="connsiteY246" fmla="*/ 15286705 h 20366484"/>
                <a:gd name="connsiteX247" fmla="*/ 17344832 w 20367291"/>
                <a:gd name="connsiteY247" fmla="*/ 15286705 h 20366484"/>
                <a:gd name="connsiteX248" fmla="*/ 17655476 w 20367291"/>
                <a:gd name="connsiteY248" fmla="*/ 15907973 h 20366484"/>
                <a:gd name="connsiteX249" fmla="*/ 17344832 w 20367291"/>
                <a:gd name="connsiteY249" fmla="*/ 16529237 h 20366484"/>
                <a:gd name="connsiteX250" fmla="*/ 16524752 w 20367291"/>
                <a:gd name="connsiteY250" fmla="*/ 16529237 h 20366484"/>
                <a:gd name="connsiteX251" fmla="*/ 16214118 w 20367291"/>
                <a:gd name="connsiteY251" fmla="*/ 15907973 h 20366484"/>
                <a:gd name="connsiteX252" fmla="*/ 18981832 w 20367291"/>
                <a:gd name="connsiteY252" fmla="*/ 15286703 h 20366484"/>
                <a:gd name="connsiteX253" fmla="*/ 18994818 w 20367291"/>
                <a:gd name="connsiteY253" fmla="*/ 15286703 h 20366484"/>
                <a:gd name="connsiteX254" fmla="*/ 18895239 w 20367291"/>
                <a:gd name="connsiteY254" fmla="*/ 15459888 h 20366484"/>
                <a:gd name="connsiteX255" fmla="*/ 4251013 w 20367291"/>
                <a:gd name="connsiteY255" fmla="*/ 15286695 h 20366484"/>
                <a:gd name="connsiteX256" fmla="*/ 5071085 w 20367291"/>
                <a:gd name="connsiteY256" fmla="*/ 15286695 h 20366484"/>
                <a:gd name="connsiteX257" fmla="*/ 5381719 w 20367291"/>
                <a:gd name="connsiteY257" fmla="*/ 15907961 h 20366484"/>
                <a:gd name="connsiteX258" fmla="*/ 5071085 w 20367291"/>
                <a:gd name="connsiteY258" fmla="*/ 16529229 h 20366484"/>
                <a:gd name="connsiteX259" fmla="*/ 4251013 w 20367291"/>
                <a:gd name="connsiteY259" fmla="*/ 16529229 h 20366484"/>
                <a:gd name="connsiteX260" fmla="*/ 3940380 w 20367291"/>
                <a:gd name="connsiteY260" fmla="*/ 15907961 h 20366484"/>
                <a:gd name="connsiteX261" fmla="*/ 1793962 w 20367291"/>
                <a:gd name="connsiteY261" fmla="*/ 15286695 h 20366484"/>
                <a:gd name="connsiteX262" fmla="*/ 2614035 w 20367291"/>
                <a:gd name="connsiteY262" fmla="*/ 15286695 h 20366484"/>
                <a:gd name="connsiteX263" fmla="*/ 2924668 w 20367291"/>
                <a:gd name="connsiteY263" fmla="*/ 15907963 h 20366484"/>
                <a:gd name="connsiteX264" fmla="*/ 2614035 w 20367291"/>
                <a:gd name="connsiteY264" fmla="*/ 16529231 h 20366484"/>
                <a:gd name="connsiteX265" fmla="*/ 2221910 w 20367291"/>
                <a:gd name="connsiteY265" fmla="*/ 16529231 h 20366484"/>
                <a:gd name="connsiteX266" fmla="*/ 2023130 w 20367291"/>
                <a:gd name="connsiteY266" fmla="*/ 16276280 h 20366484"/>
                <a:gd name="connsiteX267" fmla="*/ 1739207 w 20367291"/>
                <a:gd name="connsiteY267" fmla="*/ 15877015 h 20366484"/>
                <a:gd name="connsiteX268" fmla="*/ 1604142 w 20367291"/>
                <a:gd name="connsiteY268" fmla="*/ 15666335 h 20366484"/>
                <a:gd name="connsiteX269" fmla="*/ 9165113 w 20367291"/>
                <a:gd name="connsiteY269" fmla="*/ 15286693 h 20366484"/>
                <a:gd name="connsiteX270" fmla="*/ 9985185 w 20367291"/>
                <a:gd name="connsiteY270" fmla="*/ 15286693 h 20366484"/>
                <a:gd name="connsiteX271" fmla="*/ 10295820 w 20367291"/>
                <a:gd name="connsiteY271" fmla="*/ 15907961 h 20366484"/>
                <a:gd name="connsiteX272" fmla="*/ 9985185 w 20367291"/>
                <a:gd name="connsiteY272" fmla="*/ 16529227 h 20366484"/>
                <a:gd name="connsiteX273" fmla="*/ 9165113 w 20367291"/>
                <a:gd name="connsiteY273" fmla="*/ 16529227 h 20366484"/>
                <a:gd name="connsiteX274" fmla="*/ 8854481 w 20367291"/>
                <a:gd name="connsiteY274" fmla="*/ 15907961 h 20366484"/>
                <a:gd name="connsiteX275" fmla="*/ 6708062 w 20367291"/>
                <a:gd name="connsiteY275" fmla="*/ 15286693 h 20366484"/>
                <a:gd name="connsiteX276" fmla="*/ 7528133 w 20367291"/>
                <a:gd name="connsiteY276" fmla="*/ 15286693 h 20366484"/>
                <a:gd name="connsiteX277" fmla="*/ 7838769 w 20367291"/>
                <a:gd name="connsiteY277" fmla="*/ 15907961 h 20366484"/>
                <a:gd name="connsiteX278" fmla="*/ 7528133 w 20367291"/>
                <a:gd name="connsiteY278" fmla="*/ 16529227 h 20366484"/>
                <a:gd name="connsiteX279" fmla="*/ 6708062 w 20367291"/>
                <a:gd name="connsiteY279" fmla="*/ 16529227 h 20366484"/>
                <a:gd name="connsiteX280" fmla="*/ 6397429 w 20367291"/>
                <a:gd name="connsiteY280" fmla="*/ 15907961 h 20366484"/>
                <a:gd name="connsiteX281" fmla="*/ 17753298 w 20367291"/>
                <a:gd name="connsiteY281" fmla="*/ 14613699 h 20366484"/>
                <a:gd name="connsiteX282" fmla="*/ 18573376 w 20367291"/>
                <a:gd name="connsiteY282" fmla="*/ 14613699 h 20366484"/>
                <a:gd name="connsiteX283" fmla="*/ 18884016 w 20367291"/>
                <a:gd name="connsiteY283" fmla="*/ 15234967 h 20366484"/>
                <a:gd name="connsiteX284" fmla="*/ 18573376 w 20367291"/>
                <a:gd name="connsiteY284" fmla="*/ 15856235 h 20366484"/>
                <a:gd name="connsiteX285" fmla="*/ 17753298 w 20367291"/>
                <a:gd name="connsiteY285" fmla="*/ 15856235 h 20366484"/>
                <a:gd name="connsiteX286" fmla="*/ 17442660 w 20367291"/>
                <a:gd name="connsiteY286" fmla="*/ 15234967 h 20366484"/>
                <a:gd name="connsiteX287" fmla="*/ 15296230 w 20367291"/>
                <a:gd name="connsiteY287" fmla="*/ 14613699 h 20366484"/>
                <a:gd name="connsiteX288" fmla="*/ 16116300 w 20367291"/>
                <a:gd name="connsiteY288" fmla="*/ 14613699 h 20366484"/>
                <a:gd name="connsiteX289" fmla="*/ 16426936 w 20367291"/>
                <a:gd name="connsiteY289" fmla="*/ 15234967 h 20366484"/>
                <a:gd name="connsiteX290" fmla="*/ 16116300 w 20367291"/>
                <a:gd name="connsiteY290" fmla="*/ 15856235 h 20366484"/>
                <a:gd name="connsiteX291" fmla="*/ 15296230 w 20367291"/>
                <a:gd name="connsiteY291" fmla="*/ 15856235 h 20366484"/>
                <a:gd name="connsiteX292" fmla="*/ 14985600 w 20367291"/>
                <a:gd name="connsiteY292" fmla="*/ 15234967 h 20366484"/>
                <a:gd name="connsiteX293" fmla="*/ 12839188 w 20367291"/>
                <a:gd name="connsiteY293" fmla="*/ 14613699 h 20366484"/>
                <a:gd name="connsiteX294" fmla="*/ 13659256 w 20367291"/>
                <a:gd name="connsiteY294" fmla="*/ 14613699 h 20366484"/>
                <a:gd name="connsiteX295" fmla="*/ 13969892 w 20367291"/>
                <a:gd name="connsiteY295" fmla="*/ 15234967 h 20366484"/>
                <a:gd name="connsiteX296" fmla="*/ 13659256 w 20367291"/>
                <a:gd name="connsiteY296" fmla="*/ 15856235 h 20366484"/>
                <a:gd name="connsiteX297" fmla="*/ 12839188 w 20367291"/>
                <a:gd name="connsiteY297" fmla="*/ 15856235 h 20366484"/>
                <a:gd name="connsiteX298" fmla="*/ 12528552 w 20367291"/>
                <a:gd name="connsiteY298" fmla="*/ 15234967 h 20366484"/>
                <a:gd name="connsiteX299" fmla="*/ 10382142 w 20367291"/>
                <a:gd name="connsiteY299" fmla="*/ 14613699 h 20366484"/>
                <a:gd name="connsiteX300" fmla="*/ 11202212 w 20367291"/>
                <a:gd name="connsiteY300" fmla="*/ 14613699 h 20366484"/>
                <a:gd name="connsiteX301" fmla="*/ 11512848 w 20367291"/>
                <a:gd name="connsiteY301" fmla="*/ 15234967 h 20366484"/>
                <a:gd name="connsiteX302" fmla="*/ 11202212 w 20367291"/>
                <a:gd name="connsiteY302" fmla="*/ 15856235 h 20366484"/>
                <a:gd name="connsiteX303" fmla="*/ 10382142 w 20367291"/>
                <a:gd name="connsiteY303" fmla="*/ 15856235 h 20366484"/>
                <a:gd name="connsiteX304" fmla="*/ 10071509 w 20367291"/>
                <a:gd name="connsiteY304" fmla="*/ 15234967 h 20366484"/>
                <a:gd name="connsiteX305" fmla="*/ 7936589 w 20367291"/>
                <a:gd name="connsiteY305" fmla="*/ 14613687 h 20366484"/>
                <a:gd name="connsiteX306" fmla="*/ 8756661 w 20367291"/>
                <a:gd name="connsiteY306" fmla="*/ 14613687 h 20366484"/>
                <a:gd name="connsiteX307" fmla="*/ 9067293 w 20367291"/>
                <a:gd name="connsiteY307" fmla="*/ 15234955 h 20366484"/>
                <a:gd name="connsiteX308" fmla="*/ 8756661 w 20367291"/>
                <a:gd name="connsiteY308" fmla="*/ 15856223 h 20366484"/>
                <a:gd name="connsiteX309" fmla="*/ 7936589 w 20367291"/>
                <a:gd name="connsiteY309" fmla="*/ 15856223 h 20366484"/>
                <a:gd name="connsiteX310" fmla="*/ 7625953 w 20367291"/>
                <a:gd name="connsiteY310" fmla="*/ 15234955 h 20366484"/>
                <a:gd name="connsiteX311" fmla="*/ 5479538 w 20367291"/>
                <a:gd name="connsiteY311" fmla="*/ 14613687 h 20366484"/>
                <a:gd name="connsiteX312" fmla="*/ 6299609 w 20367291"/>
                <a:gd name="connsiteY312" fmla="*/ 14613687 h 20366484"/>
                <a:gd name="connsiteX313" fmla="*/ 6610242 w 20367291"/>
                <a:gd name="connsiteY313" fmla="*/ 15234955 h 20366484"/>
                <a:gd name="connsiteX314" fmla="*/ 6299609 w 20367291"/>
                <a:gd name="connsiteY314" fmla="*/ 15856223 h 20366484"/>
                <a:gd name="connsiteX315" fmla="*/ 5479538 w 20367291"/>
                <a:gd name="connsiteY315" fmla="*/ 15856223 h 20366484"/>
                <a:gd name="connsiteX316" fmla="*/ 5168903 w 20367291"/>
                <a:gd name="connsiteY316" fmla="*/ 15234955 h 20366484"/>
                <a:gd name="connsiteX317" fmla="*/ 3022488 w 20367291"/>
                <a:gd name="connsiteY317" fmla="*/ 14613687 h 20366484"/>
                <a:gd name="connsiteX318" fmla="*/ 3842560 w 20367291"/>
                <a:gd name="connsiteY318" fmla="*/ 14613687 h 20366484"/>
                <a:gd name="connsiteX319" fmla="*/ 4153193 w 20367291"/>
                <a:gd name="connsiteY319" fmla="*/ 15234955 h 20366484"/>
                <a:gd name="connsiteX320" fmla="*/ 3842560 w 20367291"/>
                <a:gd name="connsiteY320" fmla="*/ 15856223 h 20366484"/>
                <a:gd name="connsiteX321" fmla="*/ 3022488 w 20367291"/>
                <a:gd name="connsiteY321" fmla="*/ 15856223 h 20366484"/>
                <a:gd name="connsiteX322" fmla="*/ 2711852 w 20367291"/>
                <a:gd name="connsiteY322" fmla="*/ 15234955 h 20366484"/>
                <a:gd name="connsiteX323" fmla="*/ 1012112 w 20367291"/>
                <a:gd name="connsiteY323" fmla="*/ 14613687 h 20366484"/>
                <a:gd name="connsiteX324" fmla="*/ 1385509 w 20367291"/>
                <a:gd name="connsiteY324" fmla="*/ 14613687 h 20366484"/>
                <a:gd name="connsiteX325" fmla="*/ 1696144 w 20367291"/>
                <a:gd name="connsiteY325" fmla="*/ 15234955 h 20366484"/>
                <a:gd name="connsiteX326" fmla="*/ 1534651 w 20367291"/>
                <a:gd name="connsiteY326" fmla="*/ 15557939 h 20366484"/>
                <a:gd name="connsiteX327" fmla="*/ 1474320 w 20367291"/>
                <a:gd name="connsiteY327" fmla="*/ 15463833 h 20366484"/>
                <a:gd name="connsiteX328" fmla="*/ 1229111 w 20367291"/>
                <a:gd name="connsiteY328" fmla="*/ 15037372 h 20366484"/>
                <a:gd name="connsiteX329" fmla="*/ 14067710 w 20367291"/>
                <a:gd name="connsiteY329" fmla="*/ 13939941 h 20366484"/>
                <a:gd name="connsiteX330" fmla="*/ 14887780 w 20367291"/>
                <a:gd name="connsiteY330" fmla="*/ 13939941 h 20366484"/>
                <a:gd name="connsiteX331" fmla="*/ 15198412 w 20367291"/>
                <a:gd name="connsiteY331" fmla="*/ 14561207 h 20366484"/>
                <a:gd name="connsiteX332" fmla="*/ 14887780 w 20367291"/>
                <a:gd name="connsiteY332" fmla="*/ 15182475 h 20366484"/>
                <a:gd name="connsiteX333" fmla="*/ 14067710 w 20367291"/>
                <a:gd name="connsiteY333" fmla="*/ 15182475 h 20366484"/>
                <a:gd name="connsiteX334" fmla="*/ 13757076 w 20367291"/>
                <a:gd name="connsiteY334" fmla="*/ 14561207 h 20366484"/>
                <a:gd name="connsiteX335" fmla="*/ 11610666 w 20367291"/>
                <a:gd name="connsiteY335" fmla="*/ 13939941 h 20366484"/>
                <a:gd name="connsiteX336" fmla="*/ 12430736 w 20367291"/>
                <a:gd name="connsiteY336" fmla="*/ 13939941 h 20366484"/>
                <a:gd name="connsiteX337" fmla="*/ 12741368 w 20367291"/>
                <a:gd name="connsiteY337" fmla="*/ 14561209 h 20366484"/>
                <a:gd name="connsiteX338" fmla="*/ 12430736 w 20367291"/>
                <a:gd name="connsiteY338" fmla="*/ 15182477 h 20366484"/>
                <a:gd name="connsiteX339" fmla="*/ 11610666 w 20367291"/>
                <a:gd name="connsiteY339" fmla="*/ 15182477 h 20366484"/>
                <a:gd name="connsiteX340" fmla="*/ 11300030 w 20367291"/>
                <a:gd name="connsiteY340" fmla="*/ 14561209 h 20366484"/>
                <a:gd name="connsiteX341" fmla="*/ 18981836 w 20367291"/>
                <a:gd name="connsiteY341" fmla="*/ 13939939 h 20366484"/>
                <a:gd name="connsiteX342" fmla="*/ 19648721 w 20367291"/>
                <a:gd name="connsiteY342" fmla="*/ 13939939 h 20366484"/>
                <a:gd name="connsiteX343" fmla="*/ 19567010 w 20367291"/>
                <a:gd name="connsiteY343" fmla="*/ 14147176 h 20366484"/>
                <a:gd name="connsiteX344" fmla="*/ 19138180 w 20367291"/>
                <a:gd name="connsiteY344" fmla="*/ 15037372 h 20366484"/>
                <a:gd name="connsiteX345" fmla="*/ 19054748 w 20367291"/>
                <a:gd name="connsiteY345" fmla="*/ 15182475 h 20366484"/>
                <a:gd name="connsiteX346" fmla="*/ 18981836 w 20367291"/>
                <a:gd name="connsiteY346" fmla="*/ 15182475 h 20366484"/>
                <a:gd name="connsiteX347" fmla="*/ 18671200 w 20367291"/>
                <a:gd name="connsiteY347" fmla="*/ 14561207 h 20366484"/>
                <a:gd name="connsiteX348" fmla="*/ 16524756 w 20367291"/>
                <a:gd name="connsiteY348" fmla="*/ 13939939 h 20366484"/>
                <a:gd name="connsiteX349" fmla="*/ 17344840 w 20367291"/>
                <a:gd name="connsiteY349" fmla="*/ 13939939 h 20366484"/>
                <a:gd name="connsiteX350" fmla="*/ 17655480 w 20367291"/>
                <a:gd name="connsiteY350" fmla="*/ 14561207 h 20366484"/>
                <a:gd name="connsiteX351" fmla="*/ 17344840 w 20367291"/>
                <a:gd name="connsiteY351" fmla="*/ 15182475 h 20366484"/>
                <a:gd name="connsiteX352" fmla="*/ 16524756 w 20367291"/>
                <a:gd name="connsiteY352" fmla="*/ 15182475 h 20366484"/>
                <a:gd name="connsiteX353" fmla="*/ 16214120 w 20367291"/>
                <a:gd name="connsiteY353" fmla="*/ 14561207 h 20366484"/>
                <a:gd name="connsiteX354" fmla="*/ 4251013 w 20367291"/>
                <a:gd name="connsiteY354" fmla="*/ 13939929 h 20366484"/>
                <a:gd name="connsiteX355" fmla="*/ 5071085 w 20367291"/>
                <a:gd name="connsiteY355" fmla="*/ 13939929 h 20366484"/>
                <a:gd name="connsiteX356" fmla="*/ 5381719 w 20367291"/>
                <a:gd name="connsiteY356" fmla="*/ 14561197 h 20366484"/>
                <a:gd name="connsiteX357" fmla="*/ 5071085 w 20367291"/>
                <a:gd name="connsiteY357" fmla="*/ 15182463 h 20366484"/>
                <a:gd name="connsiteX358" fmla="*/ 4251013 w 20367291"/>
                <a:gd name="connsiteY358" fmla="*/ 15182463 h 20366484"/>
                <a:gd name="connsiteX359" fmla="*/ 3940380 w 20367291"/>
                <a:gd name="connsiteY359" fmla="*/ 14561197 h 20366484"/>
                <a:gd name="connsiteX360" fmla="*/ 1793962 w 20367291"/>
                <a:gd name="connsiteY360" fmla="*/ 13939929 h 20366484"/>
                <a:gd name="connsiteX361" fmla="*/ 2614035 w 20367291"/>
                <a:gd name="connsiteY361" fmla="*/ 13939929 h 20366484"/>
                <a:gd name="connsiteX362" fmla="*/ 2924668 w 20367291"/>
                <a:gd name="connsiteY362" fmla="*/ 14561197 h 20366484"/>
                <a:gd name="connsiteX363" fmla="*/ 2614035 w 20367291"/>
                <a:gd name="connsiteY363" fmla="*/ 15182463 h 20366484"/>
                <a:gd name="connsiteX364" fmla="*/ 1793962 w 20367291"/>
                <a:gd name="connsiteY364" fmla="*/ 15182463 h 20366484"/>
                <a:gd name="connsiteX365" fmla="*/ 1483329 w 20367291"/>
                <a:gd name="connsiteY365" fmla="*/ 14561197 h 20366484"/>
                <a:gd name="connsiteX366" fmla="*/ 9165113 w 20367291"/>
                <a:gd name="connsiteY366" fmla="*/ 13939927 h 20366484"/>
                <a:gd name="connsiteX367" fmla="*/ 9985185 w 20367291"/>
                <a:gd name="connsiteY367" fmla="*/ 13939927 h 20366484"/>
                <a:gd name="connsiteX368" fmla="*/ 10295820 w 20367291"/>
                <a:gd name="connsiteY368" fmla="*/ 14561195 h 20366484"/>
                <a:gd name="connsiteX369" fmla="*/ 9985185 w 20367291"/>
                <a:gd name="connsiteY369" fmla="*/ 15182463 h 20366484"/>
                <a:gd name="connsiteX370" fmla="*/ 9165113 w 20367291"/>
                <a:gd name="connsiteY370" fmla="*/ 15182463 h 20366484"/>
                <a:gd name="connsiteX371" fmla="*/ 8854481 w 20367291"/>
                <a:gd name="connsiteY371" fmla="*/ 14561195 h 20366484"/>
                <a:gd name="connsiteX372" fmla="*/ 6708062 w 20367291"/>
                <a:gd name="connsiteY372" fmla="*/ 13939927 h 20366484"/>
                <a:gd name="connsiteX373" fmla="*/ 7528133 w 20367291"/>
                <a:gd name="connsiteY373" fmla="*/ 13939927 h 20366484"/>
                <a:gd name="connsiteX374" fmla="*/ 7838769 w 20367291"/>
                <a:gd name="connsiteY374" fmla="*/ 14561195 h 20366484"/>
                <a:gd name="connsiteX375" fmla="*/ 7528133 w 20367291"/>
                <a:gd name="connsiteY375" fmla="*/ 15182463 h 20366484"/>
                <a:gd name="connsiteX376" fmla="*/ 6708062 w 20367291"/>
                <a:gd name="connsiteY376" fmla="*/ 15182463 h 20366484"/>
                <a:gd name="connsiteX377" fmla="*/ 6397429 w 20367291"/>
                <a:gd name="connsiteY377" fmla="*/ 14561195 h 20366484"/>
                <a:gd name="connsiteX378" fmla="*/ 17753300 w 20367291"/>
                <a:gd name="connsiteY378" fmla="*/ 13266179 h 20366484"/>
                <a:gd name="connsiteX379" fmla="*/ 18573380 w 20367291"/>
                <a:gd name="connsiteY379" fmla="*/ 13266179 h 20366484"/>
                <a:gd name="connsiteX380" fmla="*/ 18884020 w 20367291"/>
                <a:gd name="connsiteY380" fmla="*/ 13887451 h 20366484"/>
                <a:gd name="connsiteX381" fmla="*/ 18573380 w 20367291"/>
                <a:gd name="connsiteY381" fmla="*/ 14508719 h 20366484"/>
                <a:gd name="connsiteX382" fmla="*/ 17753300 w 20367291"/>
                <a:gd name="connsiteY382" fmla="*/ 14508719 h 20366484"/>
                <a:gd name="connsiteX383" fmla="*/ 17442662 w 20367291"/>
                <a:gd name="connsiteY383" fmla="*/ 13887451 h 20366484"/>
                <a:gd name="connsiteX384" fmla="*/ 15296232 w 20367291"/>
                <a:gd name="connsiteY384" fmla="*/ 13266179 h 20366484"/>
                <a:gd name="connsiteX385" fmla="*/ 16116304 w 20367291"/>
                <a:gd name="connsiteY385" fmla="*/ 13266179 h 20366484"/>
                <a:gd name="connsiteX386" fmla="*/ 16426938 w 20367291"/>
                <a:gd name="connsiteY386" fmla="*/ 13887451 h 20366484"/>
                <a:gd name="connsiteX387" fmla="*/ 16116304 w 20367291"/>
                <a:gd name="connsiteY387" fmla="*/ 14508719 h 20366484"/>
                <a:gd name="connsiteX388" fmla="*/ 15296232 w 20367291"/>
                <a:gd name="connsiteY388" fmla="*/ 14508719 h 20366484"/>
                <a:gd name="connsiteX389" fmla="*/ 14985600 w 20367291"/>
                <a:gd name="connsiteY389" fmla="*/ 13887451 h 20366484"/>
                <a:gd name="connsiteX390" fmla="*/ 12839188 w 20367291"/>
                <a:gd name="connsiteY390" fmla="*/ 13266179 h 20366484"/>
                <a:gd name="connsiteX391" fmla="*/ 13659260 w 20367291"/>
                <a:gd name="connsiteY391" fmla="*/ 13266179 h 20366484"/>
                <a:gd name="connsiteX392" fmla="*/ 13969892 w 20367291"/>
                <a:gd name="connsiteY392" fmla="*/ 13887453 h 20366484"/>
                <a:gd name="connsiteX393" fmla="*/ 13659260 w 20367291"/>
                <a:gd name="connsiteY393" fmla="*/ 14508719 h 20366484"/>
                <a:gd name="connsiteX394" fmla="*/ 12839188 w 20367291"/>
                <a:gd name="connsiteY394" fmla="*/ 14508719 h 20366484"/>
                <a:gd name="connsiteX395" fmla="*/ 12528556 w 20367291"/>
                <a:gd name="connsiteY395" fmla="*/ 13887453 h 20366484"/>
                <a:gd name="connsiteX396" fmla="*/ 10382144 w 20367291"/>
                <a:gd name="connsiteY396" fmla="*/ 13266179 h 20366484"/>
                <a:gd name="connsiteX397" fmla="*/ 11202216 w 20367291"/>
                <a:gd name="connsiteY397" fmla="*/ 13266179 h 20366484"/>
                <a:gd name="connsiteX398" fmla="*/ 11512852 w 20367291"/>
                <a:gd name="connsiteY398" fmla="*/ 13887453 h 20366484"/>
                <a:gd name="connsiteX399" fmla="*/ 11202216 w 20367291"/>
                <a:gd name="connsiteY399" fmla="*/ 14508719 h 20366484"/>
                <a:gd name="connsiteX400" fmla="*/ 10382144 w 20367291"/>
                <a:gd name="connsiteY400" fmla="*/ 14508719 h 20366484"/>
                <a:gd name="connsiteX401" fmla="*/ 10071513 w 20367291"/>
                <a:gd name="connsiteY401" fmla="*/ 13887453 h 20366484"/>
                <a:gd name="connsiteX402" fmla="*/ 565437 w 20367291"/>
                <a:gd name="connsiteY402" fmla="*/ 13266171 h 20366484"/>
                <a:gd name="connsiteX403" fmla="*/ 1385509 w 20367291"/>
                <a:gd name="connsiteY403" fmla="*/ 13266171 h 20366484"/>
                <a:gd name="connsiteX404" fmla="*/ 1696144 w 20367291"/>
                <a:gd name="connsiteY404" fmla="*/ 13887441 h 20366484"/>
                <a:gd name="connsiteX405" fmla="*/ 1385509 w 20367291"/>
                <a:gd name="connsiteY405" fmla="*/ 14508709 h 20366484"/>
                <a:gd name="connsiteX406" fmla="*/ 963726 w 20367291"/>
                <a:gd name="connsiteY406" fmla="*/ 14508709 h 20366484"/>
                <a:gd name="connsiteX407" fmla="*/ 800281 w 20367291"/>
                <a:gd name="connsiteY407" fmla="*/ 14147176 h 20366484"/>
                <a:gd name="connsiteX408" fmla="*/ 617941 w 20367291"/>
                <a:gd name="connsiteY408" fmla="*/ 13684721 h 20366484"/>
                <a:gd name="connsiteX409" fmla="*/ 512291 w 20367291"/>
                <a:gd name="connsiteY409" fmla="*/ 13372481 h 20366484"/>
                <a:gd name="connsiteX410" fmla="*/ 5479538 w 20367291"/>
                <a:gd name="connsiteY410" fmla="*/ 13266169 h 20366484"/>
                <a:gd name="connsiteX411" fmla="*/ 6299609 w 20367291"/>
                <a:gd name="connsiteY411" fmla="*/ 13266169 h 20366484"/>
                <a:gd name="connsiteX412" fmla="*/ 6610242 w 20367291"/>
                <a:gd name="connsiteY412" fmla="*/ 13887439 h 20366484"/>
                <a:gd name="connsiteX413" fmla="*/ 6299609 w 20367291"/>
                <a:gd name="connsiteY413" fmla="*/ 14508707 h 20366484"/>
                <a:gd name="connsiteX414" fmla="*/ 5479538 w 20367291"/>
                <a:gd name="connsiteY414" fmla="*/ 14508707 h 20366484"/>
                <a:gd name="connsiteX415" fmla="*/ 5168903 w 20367291"/>
                <a:gd name="connsiteY415" fmla="*/ 13887439 h 20366484"/>
                <a:gd name="connsiteX416" fmla="*/ 3022488 w 20367291"/>
                <a:gd name="connsiteY416" fmla="*/ 13266169 h 20366484"/>
                <a:gd name="connsiteX417" fmla="*/ 3842560 w 20367291"/>
                <a:gd name="connsiteY417" fmla="*/ 13266169 h 20366484"/>
                <a:gd name="connsiteX418" fmla="*/ 4153193 w 20367291"/>
                <a:gd name="connsiteY418" fmla="*/ 13887441 h 20366484"/>
                <a:gd name="connsiteX419" fmla="*/ 3842560 w 20367291"/>
                <a:gd name="connsiteY419" fmla="*/ 14508707 h 20366484"/>
                <a:gd name="connsiteX420" fmla="*/ 3022488 w 20367291"/>
                <a:gd name="connsiteY420" fmla="*/ 14508707 h 20366484"/>
                <a:gd name="connsiteX421" fmla="*/ 2711852 w 20367291"/>
                <a:gd name="connsiteY421" fmla="*/ 13887441 h 20366484"/>
                <a:gd name="connsiteX422" fmla="*/ 7936589 w 20367291"/>
                <a:gd name="connsiteY422" fmla="*/ 13266167 h 20366484"/>
                <a:gd name="connsiteX423" fmla="*/ 8756661 w 20367291"/>
                <a:gd name="connsiteY423" fmla="*/ 13266167 h 20366484"/>
                <a:gd name="connsiteX424" fmla="*/ 9067293 w 20367291"/>
                <a:gd name="connsiteY424" fmla="*/ 13887439 h 20366484"/>
                <a:gd name="connsiteX425" fmla="*/ 8756661 w 20367291"/>
                <a:gd name="connsiteY425" fmla="*/ 14508707 h 20366484"/>
                <a:gd name="connsiteX426" fmla="*/ 7936589 w 20367291"/>
                <a:gd name="connsiteY426" fmla="*/ 14508707 h 20366484"/>
                <a:gd name="connsiteX427" fmla="*/ 7625953 w 20367291"/>
                <a:gd name="connsiteY427" fmla="*/ 13887439 h 20366484"/>
                <a:gd name="connsiteX428" fmla="*/ 446379 w 20367291"/>
                <a:gd name="connsiteY428" fmla="*/ 13171198 h 20366484"/>
                <a:gd name="connsiteX429" fmla="*/ 467620 w 20367291"/>
                <a:gd name="connsiteY429" fmla="*/ 13213689 h 20366484"/>
                <a:gd name="connsiteX430" fmla="*/ 462218 w 20367291"/>
                <a:gd name="connsiteY430" fmla="*/ 13224495 h 20366484"/>
                <a:gd name="connsiteX431" fmla="*/ 457837 w 20367291"/>
                <a:gd name="connsiteY431" fmla="*/ 13211547 h 20366484"/>
                <a:gd name="connsiteX432" fmla="*/ 18981840 w 20367291"/>
                <a:gd name="connsiteY432" fmla="*/ 12592423 h 20366484"/>
                <a:gd name="connsiteX433" fmla="*/ 19801903 w 20367291"/>
                <a:gd name="connsiteY433" fmla="*/ 12592423 h 20366484"/>
                <a:gd name="connsiteX434" fmla="*/ 19982613 w 20367291"/>
                <a:gd name="connsiteY434" fmla="*/ 12953922 h 20366484"/>
                <a:gd name="connsiteX435" fmla="*/ 19909455 w 20367291"/>
                <a:gd name="connsiteY435" fmla="*/ 13211547 h 20366484"/>
                <a:gd name="connsiteX436" fmla="*/ 19749351 w 20367291"/>
                <a:gd name="connsiteY436" fmla="*/ 13684721 h 20366484"/>
                <a:gd name="connsiteX437" fmla="*/ 19690115 w 20367291"/>
                <a:gd name="connsiteY437" fmla="*/ 13834955 h 20366484"/>
                <a:gd name="connsiteX438" fmla="*/ 18981840 w 20367291"/>
                <a:gd name="connsiteY438" fmla="*/ 13834955 h 20366484"/>
                <a:gd name="connsiteX439" fmla="*/ 18671204 w 20367291"/>
                <a:gd name="connsiteY439" fmla="*/ 13213689 h 20366484"/>
                <a:gd name="connsiteX440" fmla="*/ 16524756 w 20367291"/>
                <a:gd name="connsiteY440" fmla="*/ 12592423 h 20366484"/>
                <a:gd name="connsiteX441" fmla="*/ 17344840 w 20367291"/>
                <a:gd name="connsiteY441" fmla="*/ 12592423 h 20366484"/>
                <a:gd name="connsiteX442" fmla="*/ 17655482 w 20367291"/>
                <a:gd name="connsiteY442" fmla="*/ 13213689 h 20366484"/>
                <a:gd name="connsiteX443" fmla="*/ 17344840 w 20367291"/>
                <a:gd name="connsiteY443" fmla="*/ 13834955 h 20366484"/>
                <a:gd name="connsiteX444" fmla="*/ 16524756 w 20367291"/>
                <a:gd name="connsiteY444" fmla="*/ 13834955 h 20366484"/>
                <a:gd name="connsiteX445" fmla="*/ 16214124 w 20367291"/>
                <a:gd name="connsiteY445" fmla="*/ 13213689 h 20366484"/>
                <a:gd name="connsiteX446" fmla="*/ 14067712 w 20367291"/>
                <a:gd name="connsiteY446" fmla="*/ 12592423 h 20366484"/>
                <a:gd name="connsiteX447" fmla="*/ 14887784 w 20367291"/>
                <a:gd name="connsiteY447" fmla="*/ 12592423 h 20366484"/>
                <a:gd name="connsiteX448" fmla="*/ 15198416 w 20367291"/>
                <a:gd name="connsiteY448" fmla="*/ 13213691 h 20366484"/>
                <a:gd name="connsiteX449" fmla="*/ 14887784 w 20367291"/>
                <a:gd name="connsiteY449" fmla="*/ 13834955 h 20366484"/>
                <a:gd name="connsiteX450" fmla="*/ 14067712 w 20367291"/>
                <a:gd name="connsiteY450" fmla="*/ 13834955 h 20366484"/>
                <a:gd name="connsiteX451" fmla="*/ 13757080 w 20367291"/>
                <a:gd name="connsiteY451" fmla="*/ 13213691 h 20366484"/>
                <a:gd name="connsiteX452" fmla="*/ 11610668 w 20367291"/>
                <a:gd name="connsiteY452" fmla="*/ 12592423 h 20366484"/>
                <a:gd name="connsiteX453" fmla="*/ 12430736 w 20367291"/>
                <a:gd name="connsiteY453" fmla="*/ 12592423 h 20366484"/>
                <a:gd name="connsiteX454" fmla="*/ 12741372 w 20367291"/>
                <a:gd name="connsiteY454" fmla="*/ 13213691 h 20366484"/>
                <a:gd name="connsiteX455" fmla="*/ 12430736 w 20367291"/>
                <a:gd name="connsiteY455" fmla="*/ 13834955 h 20366484"/>
                <a:gd name="connsiteX456" fmla="*/ 11610668 w 20367291"/>
                <a:gd name="connsiteY456" fmla="*/ 13834955 h 20366484"/>
                <a:gd name="connsiteX457" fmla="*/ 11300034 w 20367291"/>
                <a:gd name="connsiteY457" fmla="*/ 13213691 h 20366484"/>
                <a:gd name="connsiteX458" fmla="*/ 4251013 w 20367291"/>
                <a:gd name="connsiteY458" fmla="*/ 12592413 h 20366484"/>
                <a:gd name="connsiteX459" fmla="*/ 5071085 w 20367291"/>
                <a:gd name="connsiteY459" fmla="*/ 12592413 h 20366484"/>
                <a:gd name="connsiteX460" fmla="*/ 5381719 w 20367291"/>
                <a:gd name="connsiteY460" fmla="*/ 13213679 h 20366484"/>
                <a:gd name="connsiteX461" fmla="*/ 5071085 w 20367291"/>
                <a:gd name="connsiteY461" fmla="*/ 13834947 h 20366484"/>
                <a:gd name="connsiteX462" fmla="*/ 4251013 w 20367291"/>
                <a:gd name="connsiteY462" fmla="*/ 13834947 h 20366484"/>
                <a:gd name="connsiteX463" fmla="*/ 3940380 w 20367291"/>
                <a:gd name="connsiteY463" fmla="*/ 13213679 h 20366484"/>
                <a:gd name="connsiteX464" fmla="*/ 1793962 w 20367291"/>
                <a:gd name="connsiteY464" fmla="*/ 12592413 h 20366484"/>
                <a:gd name="connsiteX465" fmla="*/ 2614035 w 20367291"/>
                <a:gd name="connsiteY465" fmla="*/ 12592413 h 20366484"/>
                <a:gd name="connsiteX466" fmla="*/ 2924668 w 20367291"/>
                <a:gd name="connsiteY466" fmla="*/ 13213679 h 20366484"/>
                <a:gd name="connsiteX467" fmla="*/ 2614035 w 20367291"/>
                <a:gd name="connsiteY467" fmla="*/ 13834947 h 20366484"/>
                <a:gd name="connsiteX468" fmla="*/ 1793962 w 20367291"/>
                <a:gd name="connsiteY468" fmla="*/ 13834947 h 20366484"/>
                <a:gd name="connsiteX469" fmla="*/ 1483329 w 20367291"/>
                <a:gd name="connsiteY469" fmla="*/ 13213679 h 20366484"/>
                <a:gd name="connsiteX470" fmla="*/ 9165113 w 20367291"/>
                <a:gd name="connsiteY470" fmla="*/ 12592411 h 20366484"/>
                <a:gd name="connsiteX471" fmla="*/ 9985185 w 20367291"/>
                <a:gd name="connsiteY471" fmla="*/ 12592411 h 20366484"/>
                <a:gd name="connsiteX472" fmla="*/ 10295820 w 20367291"/>
                <a:gd name="connsiteY472" fmla="*/ 13213679 h 20366484"/>
                <a:gd name="connsiteX473" fmla="*/ 9985185 w 20367291"/>
                <a:gd name="connsiteY473" fmla="*/ 13834945 h 20366484"/>
                <a:gd name="connsiteX474" fmla="*/ 9165113 w 20367291"/>
                <a:gd name="connsiteY474" fmla="*/ 13834945 h 20366484"/>
                <a:gd name="connsiteX475" fmla="*/ 8854481 w 20367291"/>
                <a:gd name="connsiteY475" fmla="*/ 13213679 h 20366484"/>
                <a:gd name="connsiteX476" fmla="*/ 6708062 w 20367291"/>
                <a:gd name="connsiteY476" fmla="*/ 12592411 h 20366484"/>
                <a:gd name="connsiteX477" fmla="*/ 7528133 w 20367291"/>
                <a:gd name="connsiteY477" fmla="*/ 12592411 h 20366484"/>
                <a:gd name="connsiteX478" fmla="*/ 7838769 w 20367291"/>
                <a:gd name="connsiteY478" fmla="*/ 13213679 h 20366484"/>
                <a:gd name="connsiteX479" fmla="*/ 7528133 w 20367291"/>
                <a:gd name="connsiteY479" fmla="*/ 13834945 h 20366484"/>
                <a:gd name="connsiteX480" fmla="*/ 6708062 w 20367291"/>
                <a:gd name="connsiteY480" fmla="*/ 13834945 h 20366484"/>
                <a:gd name="connsiteX481" fmla="*/ 6397429 w 20367291"/>
                <a:gd name="connsiteY481" fmla="*/ 13213679 h 20366484"/>
                <a:gd name="connsiteX482" fmla="*/ 17753304 w 20367291"/>
                <a:gd name="connsiteY482" fmla="*/ 11919419 h 20366484"/>
                <a:gd name="connsiteX483" fmla="*/ 18573386 w 20367291"/>
                <a:gd name="connsiteY483" fmla="*/ 11919419 h 20366484"/>
                <a:gd name="connsiteX484" fmla="*/ 18884022 w 20367291"/>
                <a:gd name="connsiteY484" fmla="*/ 12540683 h 20366484"/>
                <a:gd name="connsiteX485" fmla="*/ 18573386 w 20367291"/>
                <a:gd name="connsiteY485" fmla="*/ 13161951 h 20366484"/>
                <a:gd name="connsiteX486" fmla="*/ 17753304 w 20367291"/>
                <a:gd name="connsiteY486" fmla="*/ 13161951 h 20366484"/>
                <a:gd name="connsiteX487" fmla="*/ 17442664 w 20367291"/>
                <a:gd name="connsiteY487" fmla="*/ 12540683 h 20366484"/>
                <a:gd name="connsiteX488" fmla="*/ 15296234 w 20367291"/>
                <a:gd name="connsiteY488" fmla="*/ 11919419 h 20366484"/>
                <a:gd name="connsiteX489" fmla="*/ 16116306 w 20367291"/>
                <a:gd name="connsiteY489" fmla="*/ 11919419 h 20366484"/>
                <a:gd name="connsiteX490" fmla="*/ 16426940 w 20367291"/>
                <a:gd name="connsiteY490" fmla="*/ 12540683 h 20366484"/>
                <a:gd name="connsiteX491" fmla="*/ 16116306 w 20367291"/>
                <a:gd name="connsiteY491" fmla="*/ 13161951 h 20366484"/>
                <a:gd name="connsiteX492" fmla="*/ 15296234 w 20367291"/>
                <a:gd name="connsiteY492" fmla="*/ 13161951 h 20366484"/>
                <a:gd name="connsiteX493" fmla="*/ 14985602 w 20367291"/>
                <a:gd name="connsiteY493" fmla="*/ 12540683 h 20366484"/>
                <a:gd name="connsiteX494" fmla="*/ 12839192 w 20367291"/>
                <a:gd name="connsiteY494" fmla="*/ 11919419 h 20366484"/>
                <a:gd name="connsiteX495" fmla="*/ 13659262 w 20367291"/>
                <a:gd name="connsiteY495" fmla="*/ 11919419 h 20366484"/>
                <a:gd name="connsiteX496" fmla="*/ 13969896 w 20367291"/>
                <a:gd name="connsiteY496" fmla="*/ 12540685 h 20366484"/>
                <a:gd name="connsiteX497" fmla="*/ 13659262 w 20367291"/>
                <a:gd name="connsiteY497" fmla="*/ 13161951 h 20366484"/>
                <a:gd name="connsiteX498" fmla="*/ 12839192 w 20367291"/>
                <a:gd name="connsiteY498" fmla="*/ 13161951 h 20366484"/>
                <a:gd name="connsiteX499" fmla="*/ 12528558 w 20367291"/>
                <a:gd name="connsiteY499" fmla="*/ 12540685 h 20366484"/>
                <a:gd name="connsiteX500" fmla="*/ 10382148 w 20367291"/>
                <a:gd name="connsiteY500" fmla="*/ 11919419 h 20366484"/>
                <a:gd name="connsiteX501" fmla="*/ 11202218 w 20367291"/>
                <a:gd name="connsiteY501" fmla="*/ 11919419 h 20366484"/>
                <a:gd name="connsiteX502" fmla="*/ 11512852 w 20367291"/>
                <a:gd name="connsiteY502" fmla="*/ 12540685 h 20366484"/>
                <a:gd name="connsiteX503" fmla="*/ 11202218 w 20367291"/>
                <a:gd name="connsiteY503" fmla="*/ 13161951 h 20366484"/>
                <a:gd name="connsiteX504" fmla="*/ 10382148 w 20367291"/>
                <a:gd name="connsiteY504" fmla="*/ 13161951 h 20366484"/>
                <a:gd name="connsiteX505" fmla="*/ 10071515 w 20367291"/>
                <a:gd name="connsiteY505" fmla="*/ 12540685 h 20366484"/>
                <a:gd name="connsiteX506" fmla="*/ 20210287 w 20367291"/>
                <a:gd name="connsiteY506" fmla="*/ 11919407 h 20366484"/>
                <a:gd name="connsiteX507" fmla="*/ 20216863 w 20367291"/>
                <a:gd name="connsiteY507" fmla="*/ 11919407 h 20366484"/>
                <a:gd name="connsiteX508" fmla="*/ 20160395 w 20367291"/>
                <a:gd name="connsiteY508" fmla="*/ 12235602 h 20366484"/>
                <a:gd name="connsiteX509" fmla="*/ 20046683 w 20367291"/>
                <a:gd name="connsiteY509" fmla="*/ 12728294 h 20366484"/>
                <a:gd name="connsiteX510" fmla="*/ 20027419 w 20367291"/>
                <a:gd name="connsiteY510" fmla="*/ 12796136 h 20366484"/>
                <a:gd name="connsiteX511" fmla="*/ 19899711 w 20367291"/>
                <a:gd name="connsiteY511" fmla="*/ 12540675 h 20366484"/>
                <a:gd name="connsiteX512" fmla="*/ 7936589 w 20367291"/>
                <a:gd name="connsiteY512" fmla="*/ 11919407 h 20366484"/>
                <a:gd name="connsiteX513" fmla="*/ 8756661 w 20367291"/>
                <a:gd name="connsiteY513" fmla="*/ 11919407 h 20366484"/>
                <a:gd name="connsiteX514" fmla="*/ 9067293 w 20367291"/>
                <a:gd name="connsiteY514" fmla="*/ 12540673 h 20366484"/>
                <a:gd name="connsiteX515" fmla="*/ 8756661 w 20367291"/>
                <a:gd name="connsiteY515" fmla="*/ 13161939 h 20366484"/>
                <a:gd name="connsiteX516" fmla="*/ 7936589 w 20367291"/>
                <a:gd name="connsiteY516" fmla="*/ 13161939 h 20366484"/>
                <a:gd name="connsiteX517" fmla="*/ 7625953 w 20367291"/>
                <a:gd name="connsiteY517" fmla="*/ 12540673 h 20366484"/>
                <a:gd name="connsiteX518" fmla="*/ 5479538 w 20367291"/>
                <a:gd name="connsiteY518" fmla="*/ 11919407 h 20366484"/>
                <a:gd name="connsiteX519" fmla="*/ 6299609 w 20367291"/>
                <a:gd name="connsiteY519" fmla="*/ 11919407 h 20366484"/>
                <a:gd name="connsiteX520" fmla="*/ 6610242 w 20367291"/>
                <a:gd name="connsiteY520" fmla="*/ 12540673 h 20366484"/>
                <a:gd name="connsiteX521" fmla="*/ 6299609 w 20367291"/>
                <a:gd name="connsiteY521" fmla="*/ 13161939 h 20366484"/>
                <a:gd name="connsiteX522" fmla="*/ 5479538 w 20367291"/>
                <a:gd name="connsiteY522" fmla="*/ 13161939 h 20366484"/>
                <a:gd name="connsiteX523" fmla="*/ 5168903 w 20367291"/>
                <a:gd name="connsiteY523" fmla="*/ 12540673 h 20366484"/>
                <a:gd name="connsiteX524" fmla="*/ 3022488 w 20367291"/>
                <a:gd name="connsiteY524" fmla="*/ 11919407 h 20366484"/>
                <a:gd name="connsiteX525" fmla="*/ 3842560 w 20367291"/>
                <a:gd name="connsiteY525" fmla="*/ 11919407 h 20366484"/>
                <a:gd name="connsiteX526" fmla="*/ 4153193 w 20367291"/>
                <a:gd name="connsiteY526" fmla="*/ 12540675 h 20366484"/>
                <a:gd name="connsiteX527" fmla="*/ 3842560 w 20367291"/>
                <a:gd name="connsiteY527" fmla="*/ 13161939 h 20366484"/>
                <a:gd name="connsiteX528" fmla="*/ 3022488 w 20367291"/>
                <a:gd name="connsiteY528" fmla="*/ 13161939 h 20366484"/>
                <a:gd name="connsiteX529" fmla="*/ 2711852 w 20367291"/>
                <a:gd name="connsiteY529" fmla="*/ 12540675 h 20366484"/>
                <a:gd name="connsiteX530" fmla="*/ 565437 w 20367291"/>
                <a:gd name="connsiteY530" fmla="*/ 11919407 h 20366484"/>
                <a:gd name="connsiteX531" fmla="*/ 1385509 w 20367291"/>
                <a:gd name="connsiteY531" fmla="*/ 11919407 h 20366484"/>
                <a:gd name="connsiteX532" fmla="*/ 1696144 w 20367291"/>
                <a:gd name="connsiteY532" fmla="*/ 12540675 h 20366484"/>
                <a:gd name="connsiteX533" fmla="*/ 1385509 w 20367291"/>
                <a:gd name="connsiteY533" fmla="*/ 13161941 h 20366484"/>
                <a:gd name="connsiteX534" fmla="*/ 565437 w 20367291"/>
                <a:gd name="connsiteY534" fmla="*/ 13161941 h 20366484"/>
                <a:gd name="connsiteX535" fmla="*/ 296555 w 20367291"/>
                <a:gd name="connsiteY535" fmla="*/ 12624080 h 20366484"/>
                <a:gd name="connsiteX536" fmla="*/ 270216 w 20367291"/>
                <a:gd name="connsiteY536" fmla="*/ 12509958 h 20366484"/>
                <a:gd name="connsiteX537" fmla="*/ 16524760 w 20367291"/>
                <a:gd name="connsiteY537" fmla="*/ 11245663 h 20366484"/>
                <a:gd name="connsiteX538" fmla="*/ 17344840 w 20367291"/>
                <a:gd name="connsiteY538" fmla="*/ 11245663 h 20366484"/>
                <a:gd name="connsiteX539" fmla="*/ 17655484 w 20367291"/>
                <a:gd name="connsiteY539" fmla="*/ 11866927 h 20366484"/>
                <a:gd name="connsiteX540" fmla="*/ 17344840 w 20367291"/>
                <a:gd name="connsiteY540" fmla="*/ 12488195 h 20366484"/>
                <a:gd name="connsiteX541" fmla="*/ 16524760 w 20367291"/>
                <a:gd name="connsiteY541" fmla="*/ 12488195 h 20366484"/>
                <a:gd name="connsiteX542" fmla="*/ 16214124 w 20367291"/>
                <a:gd name="connsiteY542" fmla="*/ 11866927 h 20366484"/>
                <a:gd name="connsiteX543" fmla="*/ 14067716 w 20367291"/>
                <a:gd name="connsiteY543" fmla="*/ 11245663 h 20366484"/>
                <a:gd name="connsiteX544" fmla="*/ 14887784 w 20367291"/>
                <a:gd name="connsiteY544" fmla="*/ 11245663 h 20366484"/>
                <a:gd name="connsiteX545" fmla="*/ 15198416 w 20367291"/>
                <a:gd name="connsiteY545" fmla="*/ 11866927 h 20366484"/>
                <a:gd name="connsiteX546" fmla="*/ 14887784 w 20367291"/>
                <a:gd name="connsiteY546" fmla="*/ 12488195 h 20366484"/>
                <a:gd name="connsiteX547" fmla="*/ 14067716 w 20367291"/>
                <a:gd name="connsiteY547" fmla="*/ 12488195 h 20366484"/>
                <a:gd name="connsiteX548" fmla="*/ 13757082 w 20367291"/>
                <a:gd name="connsiteY548" fmla="*/ 11866927 h 20366484"/>
                <a:gd name="connsiteX549" fmla="*/ 11610672 w 20367291"/>
                <a:gd name="connsiteY549" fmla="*/ 11245663 h 20366484"/>
                <a:gd name="connsiteX550" fmla="*/ 12430740 w 20367291"/>
                <a:gd name="connsiteY550" fmla="*/ 11245663 h 20366484"/>
                <a:gd name="connsiteX551" fmla="*/ 12741372 w 20367291"/>
                <a:gd name="connsiteY551" fmla="*/ 11866929 h 20366484"/>
                <a:gd name="connsiteX552" fmla="*/ 12430740 w 20367291"/>
                <a:gd name="connsiteY552" fmla="*/ 12488195 h 20366484"/>
                <a:gd name="connsiteX553" fmla="*/ 11610672 w 20367291"/>
                <a:gd name="connsiteY553" fmla="*/ 12488195 h 20366484"/>
                <a:gd name="connsiteX554" fmla="*/ 11300036 w 20367291"/>
                <a:gd name="connsiteY554" fmla="*/ 11866929 h 20366484"/>
                <a:gd name="connsiteX555" fmla="*/ 18981842 w 20367291"/>
                <a:gd name="connsiteY555" fmla="*/ 11245661 h 20366484"/>
                <a:gd name="connsiteX556" fmla="*/ 19801907 w 20367291"/>
                <a:gd name="connsiteY556" fmla="*/ 11245661 h 20366484"/>
                <a:gd name="connsiteX557" fmla="*/ 20112467 w 20367291"/>
                <a:gd name="connsiteY557" fmla="*/ 11866927 h 20366484"/>
                <a:gd name="connsiteX558" fmla="*/ 19801907 w 20367291"/>
                <a:gd name="connsiteY558" fmla="*/ 12488195 h 20366484"/>
                <a:gd name="connsiteX559" fmla="*/ 18981842 w 20367291"/>
                <a:gd name="connsiteY559" fmla="*/ 12488195 h 20366484"/>
                <a:gd name="connsiteX560" fmla="*/ 18671206 w 20367291"/>
                <a:gd name="connsiteY560" fmla="*/ 11866927 h 20366484"/>
                <a:gd name="connsiteX561" fmla="*/ 55271 w 20367291"/>
                <a:gd name="connsiteY561" fmla="*/ 11245661 h 20366484"/>
                <a:gd name="connsiteX562" fmla="*/ 157060 w 20367291"/>
                <a:gd name="connsiteY562" fmla="*/ 11245661 h 20366484"/>
                <a:gd name="connsiteX563" fmla="*/ 467620 w 20367291"/>
                <a:gd name="connsiteY563" fmla="*/ 11866927 h 20366484"/>
                <a:gd name="connsiteX564" fmla="*/ 231037 w 20367291"/>
                <a:gd name="connsiteY564" fmla="*/ 12340204 h 20366484"/>
                <a:gd name="connsiteX565" fmla="*/ 206895 w 20367291"/>
                <a:gd name="connsiteY565" fmla="*/ 12235602 h 20366484"/>
                <a:gd name="connsiteX566" fmla="*/ 117338 w 20367291"/>
                <a:gd name="connsiteY566" fmla="*/ 11734111 h 20366484"/>
                <a:gd name="connsiteX567" fmla="*/ 6708062 w 20367291"/>
                <a:gd name="connsiteY567" fmla="*/ 11245651 h 20366484"/>
                <a:gd name="connsiteX568" fmla="*/ 7528133 w 20367291"/>
                <a:gd name="connsiteY568" fmla="*/ 11245651 h 20366484"/>
                <a:gd name="connsiteX569" fmla="*/ 7838769 w 20367291"/>
                <a:gd name="connsiteY569" fmla="*/ 11866915 h 20366484"/>
                <a:gd name="connsiteX570" fmla="*/ 7528133 w 20367291"/>
                <a:gd name="connsiteY570" fmla="*/ 12488183 h 20366484"/>
                <a:gd name="connsiteX571" fmla="*/ 6708062 w 20367291"/>
                <a:gd name="connsiteY571" fmla="*/ 12488183 h 20366484"/>
                <a:gd name="connsiteX572" fmla="*/ 6397429 w 20367291"/>
                <a:gd name="connsiteY572" fmla="*/ 11866915 h 20366484"/>
                <a:gd name="connsiteX573" fmla="*/ 4251013 w 20367291"/>
                <a:gd name="connsiteY573" fmla="*/ 11245651 h 20366484"/>
                <a:gd name="connsiteX574" fmla="*/ 5071085 w 20367291"/>
                <a:gd name="connsiteY574" fmla="*/ 11245651 h 20366484"/>
                <a:gd name="connsiteX575" fmla="*/ 5381719 w 20367291"/>
                <a:gd name="connsiteY575" fmla="*/ 11866917 h 20366484"/>
                <a:gd name="connsiteX576" fmla="*/ 5071085 w 20367291"/>
                <a:gd name="connsiteY576" fmla="*/ 12488183 h 20366484"/>
                <a:gd name="connsiteX577" fmla="*/ 4251013 w 20367291"/>
                <a:gd name="connsiteY577" fmla="*/ 12488183 h 20366484"/>
                <a:gd name="connsiteX578" fmla="*/ 3940380 w 20367291"/>
                <a:gd name="connsiteY578" fmla="*/ 11866917 h 20366484"/>
                <a:gd name="connsiteX579" fmla="*/ 1793962 w 20367291"/>
                <a:gd name="connsiteY579" fmla="*/ 11245651 h 20366484"/>
                <a:gd name="connsiteX580" fmla="*/ 2614035 w 20367291"/>
                <a:gd name="connsiteY580" fmla="*/ 11245651 h 20366484"/>
                <a:gd name="connsiteX581" fmla="*/ 2924668 w 20367291"/>
                <a:gd name="connsiteY581" fmla="*/ 11866917 h 20366484"/>
                <a:gd name="connsiteX582" fmla="*/ 2614035 w 20367291"/>
                <a:gd name="connsiteY582" fmla="*/ 12488183 h 20366484"/>
                <a:gd name="connsiteX583" fmla="*/ 1793962 w 20367291"/>
                <a:gd name="connsiteY583" fmla="*/ 12488183 h 20366484"/>
                <a:gd name="connsiteX584" fmla="*/ 1483329 w 20367291"/>
                <a:gd name="connsiteY584" fmla="*/ 11866917 h 20366484"/>
                <a:gd name="connsiteX585" fmla="*/ 9165113 w 20367291"/>
                <a:gd name="connsiteY585" fmla="*/ 11245649 h 20366484"/>
                <a:gd name="connsiteX586" fmla="*/ 9985185 w 20367291"/>
                <a:gd name="connsiteY586" fmla="*/ 11245649 h 20366484"/>
                <a:gd name="connsiteX587" fmla="*/ 10295820 w 20367291"/>
                <a:gd name="connsiteY587" fmla="*/ 11866915 h 20366484"/>
                <a:gd name="connsiteX588" fmla="*/ 9985185 w 20367291"/>
                <a:gd name="connsiteY588" fmla="*/ 12488183 h 20366484"/>
                <a:gd name="connsiteX589" fmla="*/ 9165113 w 20367291"/>
                <a:gd name="connsiteY589" fmla="*/ 12488183 h 20366484"/>
                <a:gd name="connsiteX590" fmla="*/ 8854481 w 20367291"/>
                <a:gd name="connsiteY590" fmla="*/ 11866915 h 20366484"/>
                <a:gd name="connsiteX591" fmla="*/ 12839194 w 20367291"/>
                <a:gd name="connsiteY591" fmla="*/ 10571909 h 20366484"/>
                <a:gd name="connsiteX592" fmla="*/ 13659264 w 20367291"/>
                <a:gd name="connsiteY592" fmla="*/ 10571909 h 20366484"/>
                <a:gd name="connsiteX593" fmla="*/ 13969898 w 20367291"/>
                <a:gd name="connsiteY593" fmla="*/ 11193175 h 20366484"/>
                <a:gd name="connsiteX594" fmla="*/ 13659264 w 20367291"/>
                <a:gd name="connsiteY594" fmla="*/ 11814441 h 20366484"/>
                <a:gd name="connsiteX595" fmla="*/ 12839194 w 20367291"/>
                <a:gd name="connsiteY595" fmla="*/ 11814441 h 20366484"/>
                <a:gd name="connsiteX596" fmla="*/ 12528560 w 20367291"/>
                <a:gd name="connsiteY596" fmla="*/ 11193175 h 20366484"/>
                <a:gd name="connsiteX597" fmla="*/ 10382150 w 20367291"/>
                <a:gd name="connsiteY597" fmla="*/ 10571909 h 20366484"/>
                <a:gd name="connsiteX598" fmla="*/ 11202220 w 20367291"/>
                <a:gd name="connsiteY598" fmla="*/ 10571909 h 20366484"/>
                <a:gd name="connsiteX599" fmla="*/ 11512856 w 20367291"/>
                <a:gd name="connsiteY599" fmla="*/ 11193175 h 20366484"/>
                <a:gd name="connsiteX600" fmla="*/ 11202220 w 20367291"/>
                <a:gd name="connsiteY600" fmla="*/ 11814441 h 20366484"/>
                <a:gd name="connsiteX601" fmla="*/ 10382150 w 20367291"/>
                <a:gd name="connsiteY601" fmla="*/ 11814441 h 20366484"/>
                <a:gd name="connsiteX602" fmla="*/ 10071517 w 20367291"/>
                <a:gd name="connsiteY602" fmla="*/ 11193175 h 20366484"/>
                <a:gd name="connsiteX603" fmla="*/ 17753308 w 20367291"/>
                <a:gd name="connsiteY603" fmla="*/ 10571907 h 20366484"/>
                <a:gd name="connsiteX604" fmla="*/ 18573388 w 20367291"/>
                <a:gd name="connsiteY604" fmla="*/ 10571907 h 20366484"/>
                <a:gd name="connsiteX605" fmla="*/ 18884024 w 20367291"/>
                <a:gd name="connsiteY605" fmla="*/ 11193173 h 20366484"/>
                <a:gd name="connsiteX606" fmla="*/ 18573388 w 20367291"/>
                <a:gd name="connsiteY606" fmla="*/ 11814439 h 20366484"/>
                <a:gd name="connsiteX607" fmla="*/ 17753308 w 20367291"/>
                <a:gd name="connsiteY607" fmla="*/ 11814439 h 20366484"/>
                <a:gd name="connsiteX608" fmla="*/ 17442668 w 20367291"/>
                <a:gd name="connsiteY608" fmla="*/ 11193173 h 20366484"/>
                <a:gd name="connsiteX609" fmla="*/ 15296236 w 20367291"/>
                <a:gd name="connsiteY609" fmla="*/ 10571907 h 20366484"/>
                <a:gd name="connsiteX610" fmla="*/ 16116308 w 20367291"/>
                <a:gd name="connsiteY610" fmla="*/ 10571907 h 20366484"/>
                <a:gd name="connsiteX611" fmla="*/ 16426942 w 20367291"/>
                <a:gd name="connsiteY611" fmla="*/ 11193175 h 20366484"/>
                <a:gd name="connsiteX612" fmla="*/ 16116308 w 20367291"/>
                <a:gd name="connsiteY612" fmla="*/ 11814439 h 20366484"/>
                <a:gd name="connsiteX613" fmla="*/ 15296236 w 20367291"/>
                <a:gd name="connsiteY613" fmla="*/ 11814439 h 20366484"/>
                <a:gd name="connsiteX614" fmla="*/ 14985604 w 20367291"/>
                <a:gd name="connsiteY614" fmla="*/ 11193175 h 20366484"/>
                <a:gd name="connsiteX615" fmla="*/ 20210287 w 20367291"/>
                <a:gd name="connsiteY615" fmla="*/ 10571895 h 20366484"/>
                <a:gd name="connsiteX616" fmla="*/ 20357463 w 20367291"/>
                <a:gd name="connsiteY616" fmla="*/ 10571895 h 20366484"/>
                <a:gd name="connsiteX617" fmla="*/ 20354041 w 20367291"/>
                <a:gd name="connsiteY617" fmla="*/ 10707291 h 20366484"/>
                <a:gd name="connsiteX618" fmla="*/ 20249953 w 20367291"/>
                <a:gd name="connsiteY618" fmla="*/ 11734111 h 20366484"/>
                <a:gd name="connsiteX619" fmla="*/ 20235609 w 20367291"/>
                <a:gd name="connsiteY619" fmla="*/ 11814431 h 20366484"/>
                <a:gd name="connsiteX620" fmla="*/ 20210287 w 20367291"/>
                <a:gd name="connsiteY620" fmla="*/ 11814431 h 20366484"/>
                <a:gd name="connsiteX621" fmla="*/ 19899715 w 20367291"/>
                <a:gd name="connsiteY621" fmla="*/ 11193163 h 20366484"/>
                <a:gd name="connsiteX622" fmla="*/ 7936589 w 20367291"/>
                <a:gd name="connsiteY622" fmla="*/ 10571895 h 20366484"/>
                <a:gd name="connsiteX623" fmla="*/ 8756661 w 20367291"/>
                <a:gd name="connsiteY623" fmla="*/ 10571895 h 20366484"/>
                <a:gd name="connsiteX624" fmla="*/ 9067293 w 20367291"/>
                <a:gd name="connsiteY624" fmla="*/ 11193161 h 20366484"/>
                <a:gd name="connsiteX625" fmla="*/ 8756661 w 20367291"/>
                <a:gd name="connsiteY625" fmla="*/ 11814427 h 20366484"/>
                <a:gd name="connsiteX626" fmla="*/ 7936589 w 20367291"/>
                <a:gd name="connsiteY626" fmla="*/ 11814427 h 20366484"/>
                <a:gd name="connsiteX627" fmla="*/ 7625953 w 20367291"/>
                <a:gd name="connsiteY627" fmla="*/ 11193161 h 20366484"/>
                <a:gd name="connsiteX628" fmla="*/ 5479538 w 20367291"/>
                <a:gd name="connsiteY628" fmla="*/ 10571895 h 20366484"/>
                <a:gd name="connsiteX629" fmla="*/ 6299609 w 20367291"/>
                <a:gd name="connsiteY629" fmla="*/ 10571895 h 20366484"/>
                <a:gd name="connsiteX630" fmla="*/ 6610242 w 20367291"/>
                <a:gd name="connsiteY630" fmla="*/ 11193163 h 20366484"/>
                <a:gd name="connsiteX631" fmla="*/ 6299609 w 20367291"/>
                <a:gd name="connsiteY631" fmla="*/ 11814429 h 20366484"/>
                <a:gd name="connsiteX632" fmla="*/ 5479538 w 20367291"/>
                <a:gd name="connsiteY632" fmla="*/ 11814429 h 20366484"/>
                <a:gd name="connsiteX633" fmla="*/ 5168903 w 20367291"/>
                <a:gd name="connsiteY633" fmla="*/ 11193163 h 20366484"/>
                <a:gd name="connsiteX634" fmla="*/ 3022488 w 20367291"/>
                <a:gd name="connsiteY634" fmla="*/ 10571895 h 20366484"/>
                <a:gd name="connsiteX635" fmla="*/ 3842560 w 20367291"/>
                <a:gd name="connsiteY635" fmla="*/ 10571895 h 20366484"/>
                <a:gd name="connsiteX636" fmla="*/ 4153193 w 20367291"/>
                <a:gd name="connsiteY636" fmla="*/ 11193163 h 20366484"/>
                <a:gd name="connsiteX637" fmla="*/ 3842560 w 20367291"/>
                <a:gd name="connsiteY637" fmla="*/ 11814429 h 20366484"/>
                <a:gd name="connsiteX638" fmla="*/ 3022488 w 20367291"/>
                <a:gd name="connsiteY638" fmla="*/ 11814429 h 20366484"/>
                <a:gd name="connsiteX639" fmla="*/ 2711852 w 20367291"/>
                <a:gd name="connsiteY639" fmla="*/ 11193163 h 20366484"/>
                <a:gd name="connsiteX640" fmla="*/ 565437 w 20367291"/>
                <a:gd name="connsiteY640" fmla="*/ 10571895 h 20366484"/>
                <a:gd name="connsiteX641" fmla="*/ 1385509 w 20367291"/>
                <a:gd name="connsiteY641" fmla="*/ 10571895 h 20366484"/>
                <a:gd name="connsiteX642" fmla="*/ 1696144 w 20367291"/>
                <a:gd name="connsiteY642" fmla="*/ 11193163 h 20366484"/>
                <a:gd name="connsiteX643" fmla="*/ 1385509 w 20367291"/>
                <a:gd name="connsiteY643" fmla="*/ 11814431 h 20366484"/>
                <a:gd name="connsiteX644" fmla="*/ 565437 w 20367291"/>
                <a:gd name="connsiteY644" fmla="*/ 11814431 h 20366484"/>
                <a:gd name="connsiteX645" fmla="*/ 254864 w 20367291"/>
                <a:gd name="connsiteY645" fmla="*/ 11193163 h 20366484"/>
                <a:gd name="connsiteX646" fmla="*/ 11610674 w 20367291"/>
                <a:gd name="connsiteY646" fmla="*/ 9898153 h 20366484"/>
                <a:gd name="connsiteX647" fmla="*/ 12430742 w 20367291"/>
                <a:gd name="connsiteY647" fmla="*/ 9898153 h 20366484"/>
                <a:gd name="connsiteX648" fmla="*/ 12741376 w 20367291"/>
                <a:gd name="connsiteY648" fmla="*/ 10519419 h 20366484"/>
                <a:gd name="connsiteX649" fmla="*/ 12430742 w 20367291"/>
                <a:gd name="connsiteY649" fmla="*/ 11140685 h 20366484"/>
                <a:gd name="connsiteX650" fmla="*/ 11610674 w 20367291"/>
                <a:gd name="connsiteY650" fmla="*/ 11140685 h 20366484"/>
                <a:gd name="connsiteX651" fmla="*/ 11300038 w 20367291"/>
                <a:gd name="connsiteY651" fmla="*/ 10519419 h 20366484"/>
                <a:gd name="connsiteX652" fmla="*/ 16524762 w 20367291"/>
                <a:gd name="connsiteY652" fmla="*/ 9898152 h 20366484"/>
                <a:gd name="connsiteX653" fmla="*/ 17344844 w 20367291"/>
                <a:gd name="connsiteY653" fmla="*/ 9898152 h 20366484"/>
                <a:gd name="connsiteX654" fmla="*/ 17655488 w 20367291"/>
                <a:gd name="connsiteY654" fmla="*/ 10519419 h 20366484"/>
                <a:gd name="connsiteX655" fmla="*/ 17344844 w 20367291"/>
                <a:gd name="connsiteY655" fmla="*/ 11140683 h 20366484"/>
                <a:gd name="connsiteX656" fmla="*/ 16524762 w 20367291"/>
                <a:gd name="connsiteY656" fmla="*/ 11140683 h 20366484"/>
                <a:gd name="connsiteX657" fmla="*/ 16214128 w 20367291"/>
                <a:gd name="connsiteY657" fmla="*/ 10519419 h 20366484"/>
                <a:gd name="connsiteX658" fmla="*/ 14067718 w 20367291"/>
                <a:gd name="connsiteY658" fmla="*/ 9898152 h 20366484"/>
                <a:gd name="connsiteX659" fmla="*/ 14887788 w 20367291"/>
                <a:gd name="connsiteY659" fmla="*/ 9898152 h 20366484"/>
                <a:gd name="connsiteX660" fmla="*/ 15198420 w 20367291"/>
                <a:gd name="connsiteY660" fmla="*/ 10519419 h 20366484"/>
                <a:gd name="connsiteX661" fmla="*/ 14887788 w 20367291"/>
                <a:gd name="connsiteY661" fmla="*/ 11140685 h 20366484"/>
                <a:gd name="connsiteX662" fmla="*/ 14067718 w 20367291"/>
                <a:gd name="connsiteY662" fmla="*/ 11140685 h 20366484"/>
                <a:gd name="connsiteX663" fmla="*/ 13757084 w 20367291"/>
                <a:gd name="connsiteY663" fmla="*/ 10519419 h 20366484"/>
                <a:gd name="connsiteX664" fmla="*/ 18981844 w 20367291"/>
                <a:gd name="connsiteY664" fmla="*/ 9898151 h 20366484"/>
                <a:gd name="connsiteX665" fmla="*/ 19801911 w 20367291"/>
                <a:gd name="connsiteY665" fmla="*/ 9898151 h 20366484"/>
                <a:gd name="connsiteX666" fmla="*/ 20112467 w 20367291"/>
                <a:gd name="connsiteY666" fmla="*/ 10519417 h 20366484"/>
                <a:gd name="connsiteX667" fmla="*/ 19801911 w 20367291"/>
                <a:gd name="connsiteY667" fmla="*/ 11140683 h 20366484"/>
                <a:gd name="connsiteX668" fmla="*/ 18981844 w 20367291"/>
                <a:gd name="connsiteY668" fmla="*/ 11140683 h 20366484"/>
                <a:gd name="connsiteX669" fmla="*/ 18671208 w 20367291"/>
                <a:gd name="connsiteY669" fmla="*/ 10519417 h 20366484"/>
                <a:gd name="connsiteX670" fmla="*/ 7209 w 20367291"/>
                <a:gd name="connsiteY670" fmla="*/ 9898151 h 20366484"/>
                <a:gd name="connsiteX671" fmla="*/ 157064 w 20367291"/>
                <a:gd name="connsiteY671" fmla="*/ 9898151 h 20366484"/>
                <a:gd name="connsiteX672" fmla="*/ 467620 w 20367291"/>
                <a:gd name="connsiteY672" fmla="*/ 10519417 h 20366484"/>
                <a:gd name="connsiteX673" fmla="*/ 157064 w 20367291"/>
                <a:gd name="connsiteY673" fmla="*/ 11140683 h 20366484"/>
                <a:gd name="connsiteX674" fmla="*/ 46206 w 20367291"/>
                <a:gd name="connsiteY674" fmla="*/ 11140683 h 20366484"/>
                <a:gd name="connsiteX675" fmla="*/ 13251 w 20367291"/>
                <a:gd name="connsiteY675" fmla="*/ 10707291 h 20366484"/>
                <a:gd name="connsiteX676" fmla="*/ 0 w 20367291"/>
                <a:gd name="connsiteY676" fmla="*/ 10183242 h 20366484"/>
                <a:gd name="connsiteX677" fmla="*/ 1793962 w 20367291"/>
                <a:gd name="connsiteY677" fmla="*/ 9898142 h 20366484"/>
                <a:gd name="connsiteX678" fmla="*/ 2614035 w 20367291"/>
                <a:gd name="connsiteY678" fmla="*/ 9898142 h 20366484"/>
                <a:gd name="connsiteX679" fmla="*/ 2924668 w 20367291"/>
                <a:gd name="connsiteY679" fmla="*/ 10519407 h 20366484"/>
                <a:gd name="connsiteX680" fmla="*/ 2614035 w 20367291"/>
                <a:gd name="connsiteY680" fmla="*/ 11140673 h 20366484"/>
                <a:gd name="connsiteX681" fmla="*/ 1793962 w 20367291"/>
                <a:gd name="connsiteY681" fmla="*/ 11140673 h 20366484"/>
                <a:gd name="connsiteX682" fmla="*/ 1483329 w 20367291"/>
                <a:gd name="connsiteY682" fmla="*/ 10519407 h 20366484"/>
                <a:gd name="connsiteX683" fmla="*/ 6708062 w 20367291"/>
                <a:gd name="connsiteY683" fmla="*/ 9898141 h 20366484"/>
                <a:gd name="connsiteX684" fmla="*/ 7528133 w 20367291"/>
                <a:gd name="connsiteY684" fmla="*/ 9898141 h 20366484"/>
                <a:gd name="connsiteX685" fmla="*/ 7838769 w 20367291"/>
                <a:gd name="connsiteY685" fmla="*/ 10519405 h 20366484"/>
                <a:gd name="connsiteX686" fmla="*/ 7528133 w 20367291"/>
                <a:gd name="connsiteY686" fmla="*/ 11140671 h 20366484"/>
                <a:gd name="connsiteX687" fmla="*/ 6708062 w 20367291"/>
                <a:gd name="connsiteY687" fmla="*/ 11140671 h 20366484"/>
                <a:gd name="connsiteX688" fmla="*/ 6397429 w 20367291"/>
                <a:gd name="connsiteY688" fmla="*/ 10519405 h 20366484"/>
                <a:gd name="connsiteX689" fmla="*/ 4251013 w 20367291"/>
                <a:gd name="connsiteY689" fmla="*/ 9898141 h 20366484"/>
                <a:gd name="connsiteX690" fmla="*/ 5071085 w 20367291"/>
                <a:gd name="connsiteY690" fmla="*/ 9898141 h 20366484"/>
                <a:gd name="connsiteX691" fmla="*/ 5381719 w 20367291"/>
                <a:gd name="connsiteY691" fmla="*/ 10519407 h 20366484"/>
                <a:gd name="connsiteX692" fmla="*/ 5071085 w 20367291"/>
                <a:gd name="connsiteY692" fmla="*/ 11140671 h 20366484"/>
                <a:gd name="connsiteX693" fmla="*/ 4251013 w 20367291"/>
                <a:gd name="connsiteY693" fmla="*/ 11140671 h 20366484"/>
                <a:gd name="connsiteX694" fmla="*/ 3940380 w 20367291"/>
                <a:gd name="connsiteY694" fmla="*/ 10519407 h 20366484"/>
                <a:gd name="connsiteX695" fmla="*/ 9165113 w 20367291"/>
                <a:gd name="connsiteY695" fmla="*/ 9898140 h 20366484"/>
                <a:gd name="connsiteX696" fmla="*/ 9985185 w 20367291"/>
                <a:gd name="connsiteY696" fmla="*/ 9898140 h 20366484"/>
                <a:gd name="connsiteX697" fmla="*/ 10295820 w 20367291"/>
                <a:gd name="connsiteY697" fmla="*/ 10519405 h 20366484"/>
                <a:gd name="connsiteX698" fmla="*/ 9985185 w 20367291"/>
                <a:gd name="connsiteY698" fmla="*/ 11140671 h 20366484"/>
                <a:gd name="connsiteX699" fmla="*/ 9165113 w 20367291"/>
                <a:gd name="connsiteY699" fmla="*/ 11140671 h 20366484"/>
                <a:gd name="connsiteX700" fmla="*/ 8854481 w 20367291"/>
                <a:gd name="connsiteY700" fmla="*/ 10519405 h 20366484"/>
                <a:gd name="connsiteX701" fmla="*/ 7936589 w 20367291"/>
                <a:gd name="connsiteY701" fmla="*/ 9225812 h 20366484"/>
                <a:gd name="connsiteX702" fmla="*/ 8756661 w 20367291"/>
                <a:gd name="connsiteY702" fmla="*/ 9225812 h 20366484"/>
                <a:gd name="connsiteX703" fmla="*/ 9067293 w 20367291"/>
                <a:gd name="connsiteY703" fmla="*/ 9847079 h 20366484"/>
                <a:gd name="connsiteX704" fmla="*/ 8756661 w 20367291"/>
                <a:gd name="connsiteY704" fmla="*/ 10468345 h 20366484"/>
                <a:gd name="connsiteX705" fmla="*/ 7936589 w 20367291"/>
                <a:gd name="connsiteY705" fmla="*/ 10468345 h 20366484"/>
                <a:gd name="connsiteX706" fmla="*/ 7625953 w 20367291"/>
                <a:gd name="connsiteY706" fmla="*/ 9847079 h 20366484"/>
                <a:gd name="connsiteX707" fmla="*/ 5479539 w 20367291"/>
                <a:gd name="connsiteY707" fmla="*/ 9225812 h 20366484"/>
                <a:gd name="connsiteX708" fmla="*/ 6299611 w 20367291"/>
                <a:gd name="connsiteY708" fmla="*/ 9225812 h 20366484"/>
                <a:gd name="connsiteX709" fmla="*/ 6610245 w 20367291"/>
                <a:gd name="connsiteY709" fmla="*/ 9847079 h 20366484"/>
                <a:gd name="connsiteX710" fmla="*/ 6299611 w 20367291"/>
                <a:gd name="connsiteY710" fmla="*/ 10468345 h 20366484"/>
                <a:gd name="connsiteX711" fmla="*/ 5479539 w 20367291"/>
                <a:gd name="connsiteY711" fmla="*/ 10468345 h 20366484"/>
                <a:gd name="connsiteX712" fmla="*/ 5168905 w 20367291"/>
                <a:gd name="connsiteY712" fmla="*/ 9847079 h 20366484"/>
                <a:gd name="connsiteX713" fmla="*/ 3022488 w 20367291"/>
                <a:gd name="connsiteY713" fmla="*/ 9225812 h 20366484"/>
                <a:gd name="connsiteX714" fmla="*/ 3842560 w 20367291"/>
                <a:gd name="connsiteY714" fmla="*/ 9225812 h 20366484"/>
                <a:gd name="connsiteX715" fmla="*/ 4153195 w 20367291"/>
                <a:gd name="connsiteY715" fmla="*/ 9847079 h 20366484"/>
                <a:gd name="connsiteX716" fmla="*/ 3842560 w 20367291"/>
                <a:gd name="connsiteY716" fmla="*/ 10468345 h 20366484"/>
                <a:gd name="connsiteX717" fmla="*/ 3022488 w 20367291"/>
                <a:gd name="connsiteY717" fmla="*/ 10468345 h 20366484"/>
                <a:gd name="connsiteX718" fmla="*/ 2711855 w 20367291"/>
                <a:gd name="connsiteY718" fmla="*/ 9847079 h 20366484"/>
                <a:gd name="connsiteX719" fmla="*/ 565438 w 20367291"/>
                <a:gd name="connsiteY719" fmla="*/ 9225812 h 20366484"/>
                <a:gd name="connsiteX720" fmla="*/ 1385511 w 20367291"/>
                <a:gd name="connsiteY720" fmla="*/ 9225812 h 20366484"/>
                <a:gd name="connsiteX721" fmla="*/ 1696145 w 20367291"/>
                <a:gd name="connsiteY721" fmla="*/ 9847079 h 20366484"/>
                <a:gd name="connsiteX722" fmla="*/ 1385511 w 20367291"/>
                <a:gd name="connsiteY722" fmla="*/ 10468345 h 20366484"/>
                <a:gd name="connsiteX723" fmla="*/ 565438 w 20367291"/>
                <a:gd name="connsiteY723" fmla="*/ 10468345 h 20366484"/>
                <a:gd name="connsiteX724" fmla="*/ 254806 w 20367291"/>
                <a:gd name="connsiteY724" fmla="*/ 9847079 h 20366484"/>
                <a:gd name="connsiteX725" fmla="*/ 20210287 w 20367291"/>
                <a:gd name="connsiteY725" fmla="*/ 9225811 h 20366484"/>
                <a:gd name="connsiteX726" fmla="*/ 20321085 w 20367291"/>
                <a:gd name="connsiteY726" fmla="*/ 9225811 h 20366484"/>
                <a:gd name="connsiteX727" fmla="*/ 20354041 w 20367291"/>
                <a:gd name="connsiteY727" fmla="*/ 9659193 h 20366484"/>
                <a:gd name="connsiteX728" fmla="*/ 20367291 w 20367291"/>
                <a:gd name="connsiteY728" fmla="*/ 10183242 h 20366484"/>
                <a:gd name="connsiteX729" fmla="*/ 20360083 w 20367291"/>
                <a:gd name="connsiteY729" fmla="*/ 10468345 h 20366484"/>
                <a:gd name="connsiteX730" fmla="*/ 20210287 w 20367291"/>
                <a:gd name="connsiteY730" fmla="*/ 10468345 h 20366484"/>
                <a:gd name="connsiteX731" fmla="*/ 19899655 w 20367291"/>
                <a:gd name="connsiteY731" fmla="*/ 9847078 h 20366484"/>
                <a:gd name="connsiteX732" fmla="*/ 17753254 w 20367291"/>
                <a:gd name="connsiteY732" fmla="*/ 9225811 h 20366484"/>
                <a:gd name="connsiteX733" fmla="*/ 18573332 w 20367291"/>
                <a:gd name="connsiteY733" fmla="*/ 9225811 h 20366484"/>
                <a:gd name="connsiteX734" fmla="*/ 18883966 w 20367291"/>
                <a:gd name="connsiteY734" fmla="*/ 9847078 h 20366484"/>
                <a:gd name="connsiteX735" fmla="*/ 18573332 w 20367291"/>
                <a:gd name="connsiteY735" fmla="*/ 10468345 h 20366484"/>
                <a:gd name="connsiteX736" fmla="*/ 17753254 w 20367291"/>
                <a:gd name="connsiteY736" fmla="*/ 10468345 h 20366484"/>
                <a:gd name="connsiteX737" fmla="*/ 17442620 w 20367291"/>
                <a:gd name="connsiteY737" fmla="*/ 9847078 h 20366484"/>
                <a:gd name="connsiteX738" fmla="*/ 15296200 w 20367291"/>
                <a:gd name="connsiteY738" fmla="*/ 9225811 h 20366484"/>
                <a:gd name="connsiteX739" fmla="*/ 16116272 w 20367291"/>
                <a:gd name="connsiteY739" fmla="*/ 9225811 h 20366484"/>
                <a:gd name="connsiteX740" fmla="*/ 16426906 w 20367291"/>
                <a:gd name="connsiteY740" fmla="*/ 9847078 h 20366484"/>
                <a:gd name="connsiteX741" fmla="*/ 16116272 w 20367291"/>
                <a:gd name="connsiteY741" fmla="*/ 10468345 h 20366484"/>
                <a:gd name="connsiteX742" fmla="*/ 15296200 w 20367291"/>
                <a:gd name="connsiteY742" fmla="*/ 10468345 h 20366484"/>
                <a:gd name="connsiteX743" fmla="*/ 14985568 w 20367291"/>
                <a:gd name="connsiteY743" fmla="*/ 9847078 h 20366484"/>
                <a:gd name="connsiteX744" fmla="*/ 12839152 w 20367291"/>
                <a:gd name="connsiteY744" fmla="*/ 9225811 h 20366484"/>
                <a:gd name="connsiteX745" fmla="*/ 13659224 w 20367291"/>
                <a:gd name="connsiteY745" fmla="*/ 9225811 h 20366484"/>
                <a:gd name="connsiteX746" fmla="*/ 13969858 w 20367291"/>
                <a:gd name="connsiteY746" fmla="*/ 9847078 h 20366484"/>
                <a:gd name="connsiteX747" fmla="*/ 13659224 w 20367291"/>
                <a:gd name="connsiteY747" fmla="*/ 10468345 h 20366484"/>
                <a:gd name="connsiteX748" fmla="*/ 12839152 w 20367291"/>
                <a:gd name="connsiteY748" fmla="*/ 10468345 h 20366484"/>
                <a:gd name="connsiteX749" fmla="*/ 12528520 w 20367291"/>
                <a:gd name="connsiteY749" fmla="*/ 9847078 h 20366484"/>
                <a:gd name="connsiteX750" fmla="*/ 10382106 w 20367291"/>
                <a:gd name="connsiteY750" fmla="*/ 9225811 h 20366484"/>
                <a:gd name="connsiteX751" fmla="*/ 11202176 w 20367291"/>
                <a:gd name="connsiteY751" fmla="*/ 9225811 h 20366484"/>
                <a:gd name="connsiteX752" fmla="*/ 11512812 w 20367291"/>
                <a:gd name="connsiteY752" fmla="*/ 9847078 h 20366484"/>
                <a:gd name="connsiteX753" fmla="*/ 11202176 w 20367291"/>
                <a:gd name="connsiteY753" fmla="*/ 10468345 h 20366484"/>
                <a:gd name="connsiteX754" fmla="*/ 10382106 w 20367291"/>
                <a:gd name="connsiteY754" fmla="*/ 10468345 h 20366484"/>
                <a:gd name="connsiteX755" fmla="*/ 10071473 w 20367291"/>
                <a:gd name="connsiteY755" fmla="*/ 9847078 h 20366484"/>
                <a:gd name="connsiteX756" fmla="*/ 18981786 w 20367291"/>
                <a:gd name="connsiteY756" fmla="*/ 8552051 h 20366484"/>
                <a:gd name="connsiteX757" fmla="*/ 19801855 w 20367291"/>
                <a:gd name="connsiteY757" fmla="*/ 8552051 h 20366484"/>
                <a:gd name="connsiteX758" fmla="*/ 20112467 w 20367291"/>
                <a:gd name="connsiteY758" fmla="*/ 9173320 h 20366484"/>
                <a:gd name="connsiteX759" fmla="*/ 19801855 w 20367291"/>
                <a:gd name="connsiteY759" fmla="*/ 9794589 h 20366484"/>
                <a:gd name="connsiteX760" fmla="*/ 18981786 w 20367291"/>
                <a:gd name="connsiteY760" fmla="*/ 9794589 h 20366484"/>
                <a:gd name="connsiteX761" fmla="*/ 18671150 w 20367291"/>
                <a:gd name="connsiteY761" fmla="*/ 9173320 h 20366484"/>
                <a:gd name="connsiteX762" fmla="*/ 16524724 w 20367291"/>
                <a:gd name="connsiteY762" fmla="*/ 8552051 h 20366484"/>
                <a:gd name="connsiteX763" fmla="*/ 17344800 w 20367291"/>
                <a:gd name="connsiteY763" fmla="*/ 8552051 h 20366484"/>
                <a:gd name="connsiteX764" fmla="*/ 17655436 w 20367291"/>
                <a:gd name="connsiteY764" fmla="*/ 9173320 h 20366484"/>
                <a:gd name="connsiteX765" fmla="*/ 17344800 w 20367291"/>
                <a:gd name="connsiteY765" fmla="*/ 9794589 h 20366484"/>
                <a:gd name="connsiteX766" fmla="*/ 16524724 w 20367291"/>
                <a:gd name="connsiteY766" fmla="*/ 9794589 h 20366484"/>
                <a:gd name="connsiteX767" fmla="*/ 16214092 w 20367291"/>
                <a:gd name="connsiteY767" fmla="*/ 9173320 h 20366484"/>
                <a:gd name="connsiteX768" fmla="*/ 14067678 w 20367291"/>
                <a:gd name="connsiteY768" fmla="*/ 8552051 h 20366484"/>
                <a:gd name="connsiteX769" fmla="*/ 14887748 w 20367291"/>
                <a:gd name="connsiteY769" fmla="*/ 8552051 h 20366484"/>
                <a:gd name="connsiteX770" fmla="*/ 15198384 w 20367291"/>
                <a:gd name="connsiteY770" fmla="*/ 9173320 h 20366484"/>
                <a:gd name="connsiteX771" fmla="*/ 14887748 w 20367291"/>
                <a:gd name="connsiteY771" fmla="*/ 9794589 h 20366484"/>
                <a:gd name="connsiteX772" fmla="*/ 14067678 w 20367291"/>
                <a:gd name="connsiteY772" fmla="*/ 9794589 h 20366484"/>
                <a:gd name="connsiteX773" fmla="*/ 13757044 w 20367291"/>
                <a:gd name="connsiteY773" fmla="*/ 9173320 h 20366484"/>
                <a:gd name="connsiteX774" fmla="*/ 11610628 w 20367291"/>
                <a:gd name="connsiteY774" fmla="*/ 8552051 h 20366484"/>
                <a:gd name="connsiteX775" fmla="*/ 12430700 w 20367291"/>
                <a:gd name="connsiteY775" fmla="*/ 8552051 h 20366484"/>
                <a:gd name="connsiteX776" fmla="*/ 12741334 w 20367291"/>
                <a:gd name="connsiteY776" fmla="*/ 9173320 h 20366484"/>
                <a:gd name="connsiteX777" fmla="*/ 12430700 w 20367291"/>
                <a:gd name="connsiteY777" fmla="*/ 9794589 h 20366484"/>
                <a:gd name="connsiteX778" fmla="*/ 11610628 w 20367291"/>
                <a:gd name="connsiteY778" fmla="*/ 9794589 h 20366484"/>
                <a:gd name="connsiteX779" fmla="*/ 11299996 w 20367291"/>
                <a:gd name="connsiteY779" fmla="*/ 9173320 h 20366484"/>
                <a:gd name="connsiteX780" fmla="*/ 9165113 w 20367291"/>
                <a:gd name="connsiteY780" fmla="*/ 8552051 h 20366484"/>
                <a:gd name="connsiteX781" fmla="*/ 9985185 w 20367291"/>
                <a:gd name="connsiteY781" fmla="*/ 8552051 h 20366484"/>
                <a:gd name="connsiteX782" fmla="*/ 10295820 w 20367291"/>
                <a:gd name="connsiteY782" fmla="*/ 9173320 h 20366484"/>
                <a:gd name="connsiteX783" fmla="*/ 9985185 w 20367291"/>
                <a:gd name="connsiteY783" fmla="*/ 9794589 h 20366484"/>
                <a:gd name="connsiteX784" fmla="*/ 9165113 w 20367291"/>
                <a:gd name="connsiteY784" fmla="*/ 9794589 h 20366484"/>
                <a:gd name="connsiteX785" fmla="*/ 8854481 w 20367291"/>
                <a:gd name="connsiteY785" fmla="*/ 9173320 h 20366484"/>
                <a:gd name="connsiteX786" fmla="*/ 6708064 w 20367291"/>
                <a:gd name="connsiteY786" fmla="*/ 8552051 h 20366484"/>
                <a:gd name="connsiteX787" fmla="*/ 7528135 w 20367291"/>
                <a:gd name="connsiteY787" fmla="*/ 8552051 h 20366484"/>
                <a:gd name="connsiteX788" fmla="*/ 7838769 w 20367291"/>
                <a:gd name="connsiteY788" fmla="*/ 9173320 h 20366484"/>
                <a:gd name="connsiteX789" fmla="*/ 7528135 w 20367291"/>
                <a:gd name="connsiteY789" fmla="*/ 9794589 h 20366484"/>
                <a:gd name="connsiteX790" fmla="*/ 6708064 w 20367291"/>
                <a:gd name="connsiteY790" fmla="*/ 9794589 h 20366484"/>
                <a:gd name="connsiteX791" fmla="*/ 6397429 w 20367291"/>
                <a:gd name="connsiteY791" fmla="*/ 9173320 h 20366484"/>
                <a:gd name="connsiteX792" fmla="*/ 4251015 w 20367291"/>
                <a:gd name="connsiteY792" fmla="*/ 8552051 h 20366484"/>
                <a:gd name="connsiteX793" fmla="*/ 5071086 w 20367291"/>
                <a:gd name="connsiteY793" fmla="*/ 8552051 h 20366484"/>
                <a:gd name="connsiteX794" fmla="*/ 5381721 w 20367291"/>
                <a:gd name="connsiteY794" fmla="*/ 9173320 h 20366484"/>
                <a:gd name="connsiteX795" fmla="*/ 5071086 w 20367291"/>
                <a:gd name="connsiteY795" fmla="*/ 9794589 h 20366484"/>
                <a:gd name="connsiteX796" fmla="*/ 4251015 w 20367291"/>
                <a:gd name="connsiteY796" fmla="*/ 9794589 h 20366484"/>
                <a:gd name="connsiteX797" fmla="*/ 3940380 w 20367291"/>
                <a:gd name="connsiteY797" fmla="*/ 9173320 h 20366484"/>
                <a:gd name="connsiteX798" fmla="*/ 1793964 w 20367291"/>
                <a:gd name="connsiteY798" fmla="*/ 8552051 h 20366484"/>
                <a:gd name="connsiteX799" fmla="*/ 2614035 w 20367291"/>
                <a:gd name="connsiteY799" fmla="*/ 8552051 h 20366484"/>
                <a:gd name="connsiteX800" fmla="*/ 2924670 w 20367291"/>
                <a:gd name="connsiteY800" fmla="*/ 9173320 h 20366484"/>
                <a:gd name="connsiteX801" fmla="*/ 2614035 w 20367291"/>
                <a:gd name="connsiteY801" fmla="*/ 9794589 h 20366484"/>
                <a:gd name="connsiteX802" fmla="*/ 1793964 w 20367291"/>
                <a:gd name="connsiteY802" fmla="*/ 9794589 h 20366484"/>
                <a:gd name="connsiteX803" fmla="*/ 1483330 w 20367291"/>
                <a:gd name="connsiteY803" fmla="*/ 9173320 h 20366484"/>
                <a:gd name="connsiteX804" fmla="*/ 131682 w 20367291"/>
                <a:gd name="connsiteY804" fmla="*/ 8552051 h 20366484"/>
                <a:gd name="connsiteX805" fmla="*/ 157005 w 20367291"/>
                <a:gd name="connsiteY805" fmla="*/ 8552051 h 20366484"/>
                <a:gd name="connsiteX806" fmla="*/ 467621 w 20367291"/>
                <a:gd name="connsiteY806" fmla="*/ 9173320 h 20366484"/>
                <a:gd name="connsiteX807" fmla="*/ 157005 w 20367291"/>
                <a:gd name="connsiteY807" fmla="*/ 9794589 h 20366484"/>
                <a:gd name="connsiteX808" fmla="*/ 9827 w 20367291"/>
                <a:gd name="connsiteY808" fmla="*/ 9794589 h 20366484"/>
                <a:gd name="connsiteX809" fmla="*/ 13251 w 20367291"/>
                <a:gd name="connsiteY809" fmla="*/ 9659193 h 20366484"/>
                <a:gd name="connsiteX810" fmla="*/ 117338 w 20367291"/>
                <a:gd name="connsiteY810" fmla="*/ 8632373 h 20366484"/>
                <a:gd name="connsiteX811" fmla="*/ 20136267 w 20367291"/>
                <a:gd name="connsiteY811" fmla="*/ 8026338 h 20366484"/>
                <a:gd name="connsiteX812" fmla="*/ 20160395 w 20367291"/>
                <a:gd name="connsiteY812" fmla="*/ 8130883 h 20366484"/>
                <a:gd name="connsiteX813" fmla="*/ 20249953 w 20367291"/>
                <a:gd name="connsiteY813" fmla="*/ 8632373 h 20366484"/>
                <a:gd name="connsiteX814" fmla="*/ 20312021 w 20367291"/>
                <a:gd name="connsiteY814" fmla="*/ 9120831 h 20366484"/>
                <a:gd name="connsiteX815" fmla="*/ 20210287 w 20367291"/>
                <a:gd name="connsiteY815" fmla="*/ 9120831 h 20366484"/>
                <a:gd name="connsiteX816" fmla="*/ 19899659 w 20367291"/>
                <a:gd name="connsiteY816" fmla="*/ 8499564 h 20366484"/>
                <a:gd name="connsiteX817" fmla="*/ 17753258 w 20367291"/>
                <a:gd name="connsiteY817" fmla="*/ 7878295 h 20366484"/>
                <a:gd name="connsiteX818" fmla="*/ 18573334 w 20367291"/>
                <a:gd name="connsiteY818" fmla="*/ 7878295 h 20366484"/>
                <a:gd name="connsiteX819" fmla="*/ 18883970 w 20367291"/>
                <a:gd name="connsiteY819" fmla="*/ 8499564 h 20366484"/>
                <a:gd name="connsiteX820" fmla="*/ 18573334 w 20367291"/>
                <a:gd name="connsiteY820" fmla="*/ 9120831 h 20366484"/>
                <a:gd name="connsiteX821" fmla="*/ 17753258 w 20367291"/>
                <a:gd name="connsiteY821" fmla="*/ 9120831 h 20366484"/>
                <a:gd name="connsiteX822" fmla="*/ 17442624 w 20367291"/>
                <a:gd name="connsiteY822" fmla="*/ 8499564 h 20366484"/>
                <a:gd name="connsiteX823" fmla="*/ 15296204 w 20367291"/>
                <a:gd name="connsiteY823" fmla="*/ 7878295 h 20366484"/>
                <a:gd name="connsiteX824" fmla="*/ 16116274 w 20367291"/>
                <a:gd name="connsiteY824" fmla="*/ 7878295 h 20366484"/>
                <a:gd name="connsiteX825" fmla="*/ 16426908 w 20367291"/>
                <a:gd name="connsiteY825" fmla="*/ 8499564 h 20366484"/>
                <a:gd name="connsiteX826" fmla="*/ 16116274 w 20367291"/>
                <a:gd name="connsiteY826" fmla="*/ 9120831 h 20366484"/>
                <a:gd name="connsiteX827" fmla="*/ 15296204 w 20367291"/>
                <a:gd name="connsiteY827" fmla="*/ 9120831 h 20366484"/>
                <a:gd name="connsiteX828" fmla="*/ 14985568 w 20367291"/>
                <a:gd name="connsiteY828" fmla="*/ 8499564 h 20366484"/>
                <a:gd name="connsiteX829" fmla="*/ 12839156 w 20367291"/>
                <a:gd name="connsiteY829" fmla="*/ 7878295 h 20366484"/>
                <a:gd name="connsiteX830" fmla="*/ 13659228 w 20367291"/>
                <a:gd name="connsiteY830" fmla="*/ 7878295 h 20366484"/>
                <a:gd name="connsiteX831" fmla="*/ 13969860 w 20367291"/>
                <a:gd name="connsiteY831" fmla="*/ 8499564 h 20366484"/>
                <a:gd name="connsiteX832" fmla="*/ 13659228 w 20367291"/>
                <a:gd name="connsiteY832" fmla="*/ 9120831 h 20366484"/>
                <a:gd name="connsiteX833" fmla="*/ 12839156 w 20367291"/>
                <a:gd name="connsiteY833" fmla="*/ 9120831 h 20366484"/>
                <a:gd name="connsiteX834" fmla="*/ 12528522 w 20367291"/>
                <a:gd name="connsiteY834" fmla="*/ 8499564 h 20366484"/>
                <a:gd name="connsiteX835" fmla="*/ 10382108 w 20367291"/>
                <a:gd name="connsiteY835" fmla="*/ 7878295 h 20366484"/>
                <a:gd name="connsiteX836" fmla="*/ 11202178 w 20367291"/>
                <a:gd name="connsiteY836" fmla="*/ 7878295 h 20366484"/>
                <a:gd name="connsiteX837" fmla="*/ 11512814 w 20367291"/>
                <a:gd name="connsiteY837" fmla="*/ 8499564 h 20366484"/>
                <a:gd name="connsiteX838" fmla="*/ 11202178 w 20367291"/>
                <a:gd name="connsiteY838" fmla="*/ 9120831 h 20366484"/>
                <a:gd name="connsiteX839" fmla="*/ 10382108 w 20367291"/>
                <a:gd name="connsiteY839" fmla="*/ 9120831 h 20366484"/>
                <a:gd name="connsiteX840" fmla="*/ 10071475 w 20367291"/>
                <a:gd name="connsiteY840" fmla="*/ 8499564 h 20366484"/>
                <a:gd name="connsiteX841" fmla="*/ 7936589 w 20367291"/>
                <a:gd name="connsiteY841" fmla="*/ 7878295 h 20366484"/>
                <a:gd name="connsiteX842" fmla="*/ 8756661 w 20367291"/>
                <a:gd name="connsiteY842" fmla="*/ 7878295 h 20366484"/>
                <a:gd name="connsiteX843" fmla="*/ 9067293 w 20367291"/>
                <a:gd name="connsiteY843" fmla="*/ 8499565 h 20366484"/>
                <a:gd name="connsiteX844" fmla="*/ 8756661 w 20367291"/>
                <a:gd name="connsiteY844" fmla="*/ 9120832 h 20366484"/>
                <a:gd name="connsiteX845" fmla="*/ 7936589 w 20367291"/>
                <a:gd name="connsiteY845" fmla="*/ 9120832 h 20366484"/>
                <a:gd name="connsiteX846" fmla="*/ 7625953 w 20367291"/>
                <a:gd name="connsiteY846" fmla="*/ 8499565 h 20366484"/>
                <a:gd name="connsiteX847" fmla="*/ 5479539 w 20367291"/>
                <a:gd name="connsiteY847" fmla="*/ 7878295 h 20366484"/>
                <a:gd name="connsiteX848" fmla="*/ 6299611 w 20367291"/>
                <a:gd name="connsiteY848" fmla="*/ 7878295 h 20366484"/>
                <a:gd name="connsiteX849" fmla="*/ 6610245 w 20367291"/>
                <a:gd name="connsiteY849" fmla="*/ 8499565 h 20366484"/>
                <a:gd name="connsiteX850" fmla="*/ 6299611 w 20367291"/>
                <a:gd name="connsiteY850" fmla="*/ 9120832 h 20366484"/>
                <a:gd name="connsiteX851" fmla="*/ 5479539 w 20367291"/>
                <a:gd name="connsiteY851" fmla="*/ 9120832 h 20366484"/>
                <a:gd name="connsiteX852" fmla="*/ 5168905 w 20367291"/>
                <a:gd name="connsiteY852" fmla="*/ 8499565 h 20366484"/>
                <a:gd name="connsiteX853" fmla="*/ 3022488 w 20367291"/>
                <a:gd name="connsiteY853" fmla="*/ 7878295 h 20366484"/>
                <a:gd name="connsiteX854" fmla="*/ 3842560 w 20367291"/>
                <a:gd name="connsiteY854" fmla="*/ 7878295 h 20366484"/>
                <a:gd name="connsiteX855" fmla="*/ 4153195 w 20367291"/>
                <a:gd name="connsiteY855" fmla="*/ 8499565 h 20366484"/>
                <a:gd name="connsiteX856" fmla="*/ 3842560 w 20367291"/>
                <a:gd name="connsiteY856" fmla="*/ 9120832 h 20366484"/>
                <a:gd name="connsiteX857" fmla="*/ 3022488 w 20367291"/>
                <a:gd name="connsiteY857" fmla="*/ 9120832 h 20366484"/>
                <a:gd name="connsiteX858" fmla="*/ 2711855 w 20367291"/>
                <a:gd name="connsiteY858" fmla="*/ 8499565 h 20366484"/>
                <a:gd name="connsiteX859" fmla="*/ 565438 w 20367291"/>
                <a:gd name="connsiteY859" fmla="*/ 7878295 h 20366484"/>
                <a:gd name="connsiteX860" fmla="*/ 1385511 w 20367291"/>
                <a:gd name="connsiteY860" fmla="*/ 7878295 h 20366484"/>
                <a:gd name="connsiteX861" fmla="*/ 1696145 w 20367291"/>
                <a:gd name="connsiteY861" fmla="*/ 8499565 h 20366484"/>
                <a:gd name="connsiteX862" fmla="*/ 1385511 w 20367291"/>
                <a:gd name="connsiteY862" fmla="*/ 9120832 h 20366484"/>
                <a:gd name="connsiteX863" fmla="*/ 565438 w 20367291"/>
                <a:gd name="connsiteY863" fmla="*/ 9120832 h 20366484"/>
                <a:gd name="connsiteX864" fmla="*/ 254812 w 20367291"/>
                <a:gd name="connsiteY864" fmla="*/ 8499565 h 20366484"/>
                <a:gd name="connsiteX865" fmla="*/ 339884 w 20367291"/>
                <a:gd name="connsiteY865" fmla="*/ 7570311 h 20366484"/>
                <a:gd name="connsiteX866" fmla="*/ 467621 w 20367291"/>
                <a:gd name="connsiteY866" fmla="*/ 7825805 h 20366484"/>
                <a:gd name="connsiteX867" fmla="*/ 157011 w 20367291"/>
                <a:gd name="connsiteY867" fmla="*/ 8447072 h 20366484"/>
                <a:gd name="connsiteX868" fmla="*/ 150430 w 20367291"/>
                <a:gd name="connsiteY868" fmla="*/ 8447072 h 20366484"/>
                <a:gd name="connsiteX869" fmla="*/ 206895 w 20367291"/>
                <a:gd name="connsiteY869" fmla="*/ 8130883 h 20366484"/>
                <a:gd name="connsiteX870" fmla="*/ 320608 w 20367291"/>
                <a:gd name="connsiteY870" fmla="*/ 7638191 h 20366484"/>
                <a:gd name="connsiteX871" fmla="*/ 18981788 w 20367291"/>
                <a:gd name="connsiteY871" fmla="*/ 7204537 h 20366484"/>
                <a:gd name="connsiteX872" fmla="*/ 19801859 w 20367291"/>
                <a:gd name="connsiteY872" fmla="*/ 7204537 h 20366484"/>
                <a:gd name="connsiteX873" fmla="*/ 20070705 w 20367291"/>
                <a:gd name="connsiteY873" fmla="*/ 7742275 h 20366484"/>
                <a:gd name="connsiteX874" fmla="*/ 20097085 w 20367291"/>
                <a:gd name="connsiteY874" fmla="*/ 7856571 h 20366484"/>
                <a:gd name="connsiteX875" fmla="*/ 19801859 w 20367291"/>
                <a:gd name="connsiteY875" fmla="*/ 8447072 h 20366484"/>
                <a:gd name="connsiteX876" fmla="*/ 18981788 w 20367291"/>
                <a:gd name="connsiteY876" fmla="*/ 8447072 h 20366484"/>
                <a:gd name="connsiteX877" fmla="*/ 18671154 w 20367291"/>
                <a:gd name="connsiteY877" fmla="*/ 7825805 h 20366484"/>
                <a:gd name="connsiteX878" fmla="*/ 16524728 w 20367291"/>
                <a:gd name="connsiteY878" fmla="*/ 7204537 h 20366484"/>
                <a:gd name="connsiteX879" fmla="*/ 17344804 w 20367291"/>
                <a:gd name="connsiteY879" fmla="*/ 7204537 h 20366484"/>
                <a:gd name="connsiteX880" fmla="*/ 17655440 w 20367291"/>
                <a:gd name="connsiteY880" fmla="*/ 7825805 h 20366484"/>
                <a:gd name="connsiteX881" fmla="*/ 17344804 w 20367291"/>
                <a:gd name="connsiteY881" fmla="*/ 8447072 h 20366484"/>
                <a:gd name="connsiteX882" fmla="*/ 16524728 w 20367291"/>
                <a:gd name="connsiteY882" fmla="*/ 8447072 h 20366484"/>
                <a:gd name="connsiteX883" fmla="*/ 16214092 w 20367291"/>
                <a:gd name="connsiteY883" fmla="*/ 7825805 h 20366484"/>
                <a:gd name="connsiteX884" fmla="*/ 14067680 w 20367291"/>
                <a:gd name="connsiteY884" fmla="*/ 7204537 h 20366484"/>
                <a:gd name="connsiteX885" fmla="*/ 14887752 w 20367291"/>
                <a:gd name="connsiteY885" fmla="*/ 7204537 h 20366484"/>
                <a:gd name="connsiteX886" fmla="*/ 15198384 w 20367291"/>
                <a:gd name="connsiteY886" fmla="*/ 7825805 h 20366484"/>
                <a:gd name="connsiteX887" fmla="*/ 14887752 w 20367291"/>
                <a:gd name="connsiteY887" fmla="*/ 8447072 h 20366484"/>
                <a:gd name="connsiteX888" fmla="*/ 14067680 w 20367291"/>
                <a:gd name="connsiteY888" fmla="*/ 8447072 h 20366484"/>
                <a:gd name="connsiteX889" fmla="*/ 13757046 w 20367291"/>
                <a:gd name="connsiteY889" fmla="*/ 7825805 h 20366484"/>
                <a:gd name="connsiteX890" fmla="*/ 11610632 w 20367291"/>
                <a:gd name="connsiteY890" fmla="*/ 7204537 h 20366484"/>
                <a:gd name="connsiteX891" fmla="*/ 12430704 w 20367291"/>
                <a:gd name="connsiteY891" fmla="*/ 7204537 h 20366484"/>
                <a:gd name="connsiteX892" fmla="*/ 12741336 w 20367291"/>
                <a:gd name="connsiteY892" fmla="*/ 7825805 h 20366484"/>
                <a:gd name="connsiteX893" fmla="*/ 12430704 w 20367291"/>
                <a:gd name="connsiteY893" fmla="*/ 8447072 h 20366484"/>
                <a:gd name="connsiteX894" fmla="*/ 11610632 w 20367291"/>
                <a:gd name="connsiteY894" fmla="*/ 8447072 h 20366484"/>
                <a:gd name="connsiteX895" fmla="*/ 11299996 w 20367291"/>
                <a:gd name="connsiteY895" fmla="*/ 7825805 h 20366484"/>
                <a:gd name="connsiteX896" fmla="*/ 9165113 w 20367291"/>
                <a:gd name="connsiteY896" fmla="*/ 7204537 h 20366484"/>
                <a:gd name="connsiteX897" fmla="*/ 9985185 w 20367291"/>
                <a:gd name="connsiteY897" fmla="*/ 7204537 h 20366484"/>
                <a:gd name="connsiteX898" fmla="*/ 10295820 w 20367291"/>
                <a:gd name="connsiteY898" fmla="*/ 7825805 h 20366484"/>
                <a:gd name="connsiteX899" fmla="*/ 9985185 w 20367291"/>
                <a:gd name="connsiteY899" fmla="*/ 8447072 h 20366484"/>
                <a:gd name="connsiteX900" fmla="*/ 9165113 w 20367291"/>
                <a:gd name="connsiteY900" fmla="*/ 8447072 h 20366484"/>
                <a:gd name="connsiteX901" fmla="*/ 8854481 w 20367291"/>
                <a:gd name="connsiteY901" fmla="*/ 7825805 h 20366484"/>
                <a:gd name="connsiteX902" fmla="*/ 6708064 w 20367291"/>
                <a:gd name="connsiteY902" fmla="*/ 7204537 h 20366484"/>
                <a:gd name="connsiteX903" fmla="*/ 7528135 w 20367291"/>
                <a:gd name="connsiteY903" fmla="*/ 7204537 h 20366484"/>
                <a:gd name="connsiteX904" fmla="*/ 7838769 w 20367291"/>
                <a:gd name="connsiteY904" fmla="*/ 7825805 h 20366484"/>
                <a:gd name="connsiteX905" fmla="*/ 7528135 w 20367291"/>
                <a:gd name="connsiteY905" fmla="*/ 8447072 h 20366484"/>
                <a:gd name="connsiteX906" fmla="*/ 6708064 w 20367291"/>
                <a:gd name="connsiteY906" fmla="*/ 8447072 h 20366484"/>
                <a:gd name="connsiteX907" fmla="*/ 6397429 w 20367291"/>
                <a:gd name="connsiteY907" fmla="*/ 7825805 h 20366484"/>
                <a:gd name="connsiteX908" fmla="*/ 4251015 w 20367291"/>
                <a:gd name="connsiteY908" fmla="*/ 7204537 h 20366484"/>
                <a:gd name="connsiteX909" fmla="*/ 5071086 w 20367291"/>
                <a:gd name="connsiteY909" fmla="*/ 7204537 h 20366484"/>
                <a:gd name="connsiteX910" fmla="*/ 5381721 w 20367291"/>
                <a:gd name="connsiteY910" fmla="*/ 7825805 h 20366484"/>
                <a:gd name="connsiteX911" fmla="*/ 5071086 w 20367291"/>
                <a:gd name="connsiteY911" fmla="*/ 8447072 h 20366484"/>
                <a:gd name="connsiteX912" fmla="*/ 4251015 w 20367291"/>
                <a:gd name="connsiteY912" fmla="*/ 8447072 h 20366484"/>
                <a:gd name="connsiteX913" fmla="*/ 3940380 w 20367291"/>
                <a:gd name="connsiteY913" fmla="*/ 7825805 h 20366484"/>
                <a:gd name="connsiteX914" fmla="*/ 1793964 w 20367291"/>
                <a:gd name="connsiteY914" fmla="*/ 7204537 h 20366484"/>
                <a:gd name="connsiteX915" fmla="*/ 2614035 w 20367291"/>
                <a:gd name="connsiteY915" fmla="*/ 7204537 h 20366484"/>
                <a:gd name="connsiteX916" fmla="*/ 2924670 w 20367291"/>
                <a:gd name="connsiteY916" fmla="*/ 7825805 h 20366484"/>
                <a:gd name="connsiteX917" fmla="*/ 2614035 w 20367291"/>
                <a:gd name="connsiteY917" fmla="*/ 8447072 h 20366484"/>
                <a:gd name="connsiteX918" fmla="*/ 1793964 w 20367291"/>
                <a:gd name="connsiteY918" fmla="*/ 8447072 h 20366484"/>
                <a:gd name="connsiteX919" fmla="*/ 1483330 w 20367291"/>
                <a:gd name="connsiteY919" fmla="*/ 7825805 h 20366484"/>
                <a:gd name="connsiteX920" fmla="*/ 19905071 w 20367291"/>
                <a:gd name="connsiteY920" fmla="*/ 7141981 h 20366484"/>
                <a:gd name="connsiteX921" fmla="*/ 19909455 w 20367291"/>
                <a:gd name="connsiteY921" fmla="*/ 7154938 h 20366484"/>
                <a:gd name="connsiteX922" fmla="*/ 19920919 w 20367291"/>
                <a:gd name="connsiteY922" fmla="*/ 7195307 h 20366484"/>
                <a:gd name="connsiteX923" fmla="*/ 19899663 w 20367291"/>
                <a:gd name="connsiteY923" fmla="*/ 7152796 h 20366484"/>
                <a:gd name="connsiteX924" fmla="*/ 17753260 w 20367291"/>
                <a:gd name="connsiteY924" fmla="*/ 6531528 h 20366484"/>
                <a:gd name="connsiteX925" fmla="*/ 18573336 w 20367291"/>
                <a:gd name="connsiteY925" fmla="*/ 6531528 h 20366484"/>
                <a:gd name="connsiteX926" fmla="*/ 18883974 w 20367291"/>
                <a:gd name="connsiteY926" fmla="*/ 7152796 h 20366484"/>
                <a:gd name="connsiteX927" fmla="*/ 18573336 w 20367291"/>
                <a:gd name="connsiteY927" fmla="*/ 7774064 h 20366484"/>
                <a:gd name="connsiteX928" fmla="*/ 17753260 w 20367291"/>
                <a:gd name="connsiteY928" fmla="*/ 7774064 h 20366484"/>
                <a:gd name="connsiteX929" fmla="*/ 17442626 w 20367291"/>
                <a:gd name="connsiteY929" fmla="*/ 7152796 h 20366484"/>
                <a:gd name="connsiteX930" fmla="*/ 15296204 w 20367291"/>
                <a:gd name="connsiteY930" fmla="*/ 6531528 h 20366484"/>
                <a:gd name="connsiteX931" fmla="*/ 16116276 w 20367291"/>
                <a:gd name="connsiteY931" fmla="*/ 6531528 h 20366484"/>
                <a:gd name="connsiteX932" fmla="*/ 16426910 w 20367291"/>
                <a:gd name="connsiteY932" fmla="*/ 7152796 h 20366484"/>
                <a:gd name="connsiteX933" fmla="*/ 16116276 w 20367291"/>
                <a:gd name="connsiteY933" fmla="*/ 7774064 h 20366484"/>
                <a:gd name="connsiteX934" fmla="*/ 15296204 w 20367291"/>
                <a:gd name="connsiteY934" fmla="*/ 7774064 h 20366484"/>
                <a:gd name="connsiteX935" fmla="*/ 14985572 w 20367291"/>
                <a:gd name="connsiteY935" fmla="*/ 7152796 h 20366484"/>
                <a:gd name="connsiteX936" fmla="*/ 12839158 w 20367291"/>
                <a:gd name="connsiteY936" fmla="*/ 6531528 h 20366484"/>
                <a:gd name="connsiteX937" fmla="*/ 13659228 w 20367291"/>
                <a:gd name="connsiteY937" fmla="*/ 6531528 h 20366484"/>
                <a:gd name="connsiteX938" fmla="*/ 13969864 w 20367291"/>
                <a:gd name="connsiteY938" fmla="*/ 7152796 h 20366484"/>
                <a:gd name="connsiteX939" fmla="*/ 13659228 w 20367291"/>
                <a:gd name="connsiteY939" fmla="*/ 7774064 h 20366484"/>
                <a:gd name="connsiteX940" fmla="*/ 12839158 w 20367291"/>
                <a:gd name="connsiteY940" fmla="*/ 7774064 h 20366484"/>
                <a:gd name="connsiteX941" fmla="*/ 12528524 w 20367291"/>
                <a:gd name="connsiteY941" fmla="*/ 7152796 h 20366484"/>
                <a:gd name="connsiteX942" fmla="*/ 10382113 w 20367291"/>
                <a:gd name="connsiteY942" fmla="*/ 6531528 h 20366484"/>
                <a:gd name="connsiteX943" fmla="*/ 11202180 w 20367291"/>
                <a:gd name="connsiteY943" fmla="*/ 6531528 h 20366484"/>
                <a:gd name="connsiteX944" fmla="*/ 11512816 w 20367291"/>
                <a:gd name="connsiteY944" fmla="*/ 7152796 h 20366484"/>
                <a:gd name="connsiteX945" fmla="*/ 11202180 w 20367291"/>
                <a:gd name="connsiteY945" fmla="*/ 7774064 h 20366484"/>
                <a:gd name="connsiteX946" fmla="*/ 10382113 w 20367291"/>
                <a:gd name="connsiteY946" fmla="*/ 7774064 h 20366484"/>
                <a:gd name="connsiteX947" fmla="*/ 10071479 w 20367291"/>
                <a:gd name="connsiteY947" fmla="*/ 7152796 h 20366484"/>
                <a:gd name="connsiteX948" fmla="*/ 7936589 w 20367291"/>
                <a:gd name="connsiteY948" fmla="*/ 6531528 h 20366484"/>
                <a:gd name="connsiteX949" fmla="*/ 8756661 w 20367291"/>
                <a:gd name="connsiteY949" fmla="*/ 6531528 h 20366484"/>
                <a:gd name="connsiteX950" fmla="*/ 9067293 w 20367291"/>
                <a:gd name="connsiteY950" fmla="*/ 7152796 h 20366484"/>
                <a:gd name="connsiteX951" fmla="*/ 8756661 w 20367291"/>
                <a:gd name="connsiteY951" fmla="*/ 7774064 h 20366484"/>
                <a:gd name="connsiteX952" fmla="*/ 7936589 w 20367291"/>
                <a:gd name="connsiteY952" fmla="*/ 7774064 h 20366484"/>
                <a:gd name="connsiteX953" fmla="*/ 7625953 w 20367291"/>
                <a:gd name="connsiteY953" fmla="*/ 7152796 h 20366484"/>
                <a:gd name="connsiteX954" fmla="*/ 5479539 w 20367291"/>
                <a:gd name="connsiteY954" fmla="*/ 6531528 h 20366484"/>
                <a:gd name="connsiteX955" fmla="*/ 6299611 w 20367291"/>
                <a:gd name="connsiteY955" fmla="*/ 6531528 h 20366484"/>
                <a:gd name="connsiteX956" fmla="*/ 6610245 w 20367291"/>
                <a:gd name="connsiteY956" fmla="*/ 7152796 h 20366484"/>
                <a:gd name="connsiteX957" fmla="*/ 6299611 w 20367291"/>
                <a:gd name="connsiteY957" fmla="*/ 7774064 h 20366484"/>
                <a:gd name="connsiteX958" fmla="*/ 5479539 w 20367291"/>
                <a:gd name="connsiteY958" fmla="*/ 7774064 h 20366484"/>
                <a:gd name="connsiteX959" fmla="*/ 5168905 w 20367291"/>
                <a:gd name="connsiteY959" fmla="*/ 7152796 h 20366484"/>
                <a:gd name="connsiteX960" fmla="*/ 3022488 w 20367291"/>
                <a:gd name="connsiteY960" fmla="*/ 6531528 h 20366484"/>
                <a:gd name="connsiteX961" fmla="*/ 3842560 w 20367291"/>
                <a:gd name="connsiteY961" fmla="*/ 6531528 h 20366484"/>
                <a:gd name="connsiteX962" fmla="*/ 4153195 w 20367291"/>
                <a:gd name="connsiteY962" fmla="*/ 7152796 h 20366484"/>
                <a:gd name="connsiteX963" fmla="*/ 3842560 w 20367291"/>
                <a:gd name="connsiteY963" fmla="*/ 7774064 h 20366484"/>
                <a:gd name="connsiteX964" fmla="*/ 3022488 w 20367291"/>
                <a:gd name="connsiteY964" fmla="*/ 7774064 h 20366484"/>
                <a:gd name="connsiteX965" fmla="*/ 2711855 w 20367291"/>
                <a:gd name="connsiteY965" fmla="*/ 7152796 h 20366484"/>
                <a:gd name="connsiteX966" fmla="*/ 677177 w 20367291"/>
                <a:gd name="connsiteY966" fmla="*/ 6531528 h 20366484"/>
                <a:gd name="connsiteX967" fmla="*/ 1385511 w 20367291"/>
                <a:gd name="connsiteY967" fmla="*/ 6531528 h 20366484"/>
                <a:gd name="connsiteX968" fmla="*/ 1696145 w 20367291"/>
                <a:gd name="connsiteY968" fmla="*/ 7152796 h 20366484"/>
                <a:gd name="connsiteX969" fmla="*/ 1385511 w 20367291"/>
                <a:gd name="connsiteY969" fmla="*/ 7774064 h 20366484"/>
                <a:gd name="connsiteX970" fmla="*/ 565438 w 20367291"/>
                <a:gd name="connsiteY970" fmla="*/ 7774064 h 20366484"/>
                <a:gd name="connsiteX971" fmla="*/ 384684 w 20367291"/>
                <a:gd name="connsiteY971" fmla="*/ 7412545 h 20366484"/>
                <a:gd name="connsiteX972" fmla="*/ 457837 w 20367291"/>
                <a:gd name="connsiteY972" fmla="*/ 7154938 h 20366484"/>
                <a:gd name="connsiteX973" fmla="*/ 617941 w 20367291"/>
                <a:gd name="connsiteY973" fmla="*/ 6681764 h 20366484"/>
                <a:gd name="connsiteX974" fmla="*/ 18981792 w 20367291"/>
                <a:gd name="connsiteY974" fmla="*/ 5857770 h 20366484"/>
                <a:gd name="connsiteX975" fmla="*/ 19403562 w 20367291"/>
                <a:gd name="connsiteY975" fmla="*/ 5857770 h 20366484"/>
                <a:gd name="connsiteX976" fmla="*/ 19567010 w 20367291"/>
                <a:gd name="connsiteY976" fmla="*/ 6219308 h 20366484"/>
                <a:gd name="connsiteX977" fmla="*/ 19749351 w 20367291"/>
                <a:gd name="connsiteY977" fmla="*/ 6681764 h 20366484"/>
                <a:gd name="connsiteX978" fmla="*/ 19855003 w 20367291"/>
                <a:gd name="connsiteY978" fmla="*/ 6994013 h 20366484"/>
                <a:gd name="connsiteX979" fmla="*/ 19801863 w 20367291"/>
                <a:gd name="connsiteY979" fmla="*/ 7100306 h 20366484"/>
                <a:gd name="connsiteX980" fmla="*/ 18981792 w 20367291"/>
                <a:gd name="connsiteY980" fmla="*/ 7100306 h 20366484"/>
                <a:gd name="connsiteX981" fmla="*/ 18671158 w 20367291"/>
                <a:gd name="connsiteY981" fmla="*/ 6479037 h 20366484"/>
                <a:gd name="connsiteX982" fmla="*/ 16524730 w 20367291"/>
                <a:gd name="connsiteY982" fmla="*/ 5857770 h 20366484"/>
                <a:gd name="connsiteX983" fmla="*/ 17344806 w 20367291"/>
                <a:gd name="connsiteY983" fmla="*/ 5857770 h 20366484"/>
                <a:gd name="connsiteX984" fmla="*/ 17655442 w 20367291"/>
                <a:gd name="connsiteY984" fmla="*/ 6479037 h 20366484"/>
                <a:gd name="connsiteX985" fmla="*/ 17344806 w 20367291"/>
                <a:gd name="connsiteY985" fmla="*/ 7100306 h 20366484"/>
                <a:gd name="connsiteX986" fmla="*/ 16524730 w 20367291"/>
                <a:gd name="connsiteY986" fmla="*/ 7100306 h 20366484"/>
                <a:gd name="connsiteX987" fmla="*/ 16214096 w 20367291"/>
                <a:gd name="connsiteY987" fmla="*/ 6479037 h 20366484"/>
                <a:gd name="connsiteX988" fmla="*/ 14067684 w 20367291"/>
                <a:gd name="connsiteY988" fmla="*/ 5857770 h 20366484"/>
                <a:gd name="connsiteX989" fmla="*/ 14887752 w 20367291"/>
                <a:gd name="connsiteY989" fmla="*/ 5857770 h 20366484"/>
                <a:gd name="connsiteX990" fmla="*/ 15198388 w 20367291"/>
                <a:gd name="connsiteY990" fmla="*/ 6479037 h 20366484"/>
                <a:gd name="connsiteX991" fmla="*/ 14887752 w 20367291"/>
                <a:gd name="connsiteY991" fmla="*/ 7100306 h 20366484"/>
                <a:gd name="connsiteX992" fmla="*/ 14067684 w 20367291"/>
                <a:gd name="connsiteY992" fmla="*/ 7100306 h 20366484"/>
                <a:gd name="connsiteX993" fmla="*/ 13757048 w 20367291"/>
                <a:gd name="connsiteY993" fmla="*/ 6479037 h 20366484"/>
                <a:gd name="connsiteX994" fmla="*/ 11610636 w 20367291"/>
                <a:gd name="connsiteY994" fmla="*/ 5857770 h 20366484"/>
                <a:gd name="connsiteX995" fmla="*/ 12430706 w 20367291"/>
                <a:gd name="connsiteY995" fmla="*/ 5857770 h 20366484"/>
                <a:gd name="connsiteX996" fmla="*/ 12741340 w 20367291"/>
                <a:gd name="connsiteY996" fmla="*/ 6479037 h 20366484"/>
                <a:gd name="connsiteX997" fmla="*/ 12430706 w 20367291"/>
                <a:gd name="connsiteY997" fmla="*/ 7100306 h 20366484"/>
                <a:gd name="connsiteX998" fmla="*/ 11610636 w 20367291"/>
                <a:gd name="connsiteY998" fmla="*/ 7100306 h 20366484"/>
                <a:gd name="connsiteX999" fmla="*/ 11300000 w 20367291"/>
                <a:gd name="connsiteY999" fmla="*/ 6479037 h 20366484"/>
                <a:gd name="connsiteX1000" fmla="*/ 9165113 w 20367291"/>
                <a:gd name="connsiteY1000" fmla="*/ 5857770 h 20366484"/>
                <a:gd name="connsiteX1001" fmla="*/ 9985185 w 20367291"/>
                <a:gd name="connsiteY1001" fmla="*/ 5857770 h 20366484"/>
                <a:gd name="connsiteX1002" fmla="*/ 10295820 w 20367291"/>
                <a:gd name="connsiteY1002" fmla="*/ 6479038 h 20366484"/>
                <a:gd name="connsiteX1003" fmla="*/ 9985185 w 20367291"/>
                <a:gd name="connsiteY1003" fmla="*/ 7100306 h 20366484"/>
                <a:gd name="connsiteX1004" fmla="*/ 9165113 w 20367291"/>
                <a:gd name="connsiteY1004" fmla="*/ 7100306 h 20366484"/>
                <a:gd name="connsiteX1005" fmla="*/ 8854481 w 20367291"/>
                <a:gd name="connsiteY1005" fmla="*/ 6479038 h 20366484"/>
                <a:gd name="connsiteX1006" fmla="*/ 6708064 w 20367291"/>
                <a:gd name="connsiteY1006" fmla="*/ 5857770 h 20366484"/>
                <a:gd name="connsiteX1007" fmla="*/ 7528135 w 20367291"/>
                <a:gd name="connsiteY1007" fmla="*/ 5857770 h 20366484"/>
                <a:gd name="connsiteX1008" fmla="*/ 7838769 w 20367291"/>
                <a:gd name="connsiteY1008" fmla="*/ 6479038 h 20366484"/>
                <a:gd name="connsiteX1009" fmla="*/ 7528135 w 20367291"/>
                <a:gd name="connsiteY1009" fmla="*/ 7100306 h 20366484"/>
                <a:gd name="connsiteX1010" fmla="*/ 6708064 w 20367291"/>
                <a:gd name="connsiteY1010" fmla="*/ 7100306 h 20366484"/>
                <a:gd name="connsiteX1011" fmla="*/ 6397429 w 20367291"/>
                <a:gd name="connsiteY1011" fmla="*/ 6479038 h 20366484"/>
                <a:gd name="connsiteX1012" fmla="*/ 4251015 w 20367291"/>
                <a:gd name="connsiteY1012" fmla="*/ 5857770 h 20366484"/>
                <a:gd name="connsiteX1013" fmla="*/ 5071086 w 20367291"/>
                <a:gd name="connsiteY1013" fmla="*/ 5857770 h 20366484"/>
                <a:gd name="connsiteX1014" fmla="*/ 5381721 w 20367291"/>
                <a:gd name="connsiteY1014" fmla="*/ 6479038 h 20366484"/>
                <a:gd name="connsiteX1015" fmla="*/ 5071086 w 20367291"/>
                <a:gd name="connsiteY1015" fmla="*/ 7100306 h 20366484"/>
                <a:gd name="connsiteX1016" fmla="*/ 4251015 w 20367291"/>
                <a:gd name="connsiteY1016" fmla="*/ 7100306 h 20366484"/>
                <a:gd name="connsiteX1017" fmla="*/ 3940380 w 20367291"/>
                <a:gd name="connsiteY1017" fmla="*/ 6479038 h 20366484"/>
                <a:gd name="connsiteX1018" fmla="*/ 1793964 w 20367291"/>
                <a:gd name="connsiteY1018" fmla="*/ 5857770 h 20366484"/>
                <a:gd name="connsiteX1019" fmla="*/ 2614035 w 20367291"/>
                <a:gd name="connsiteY1019" fmla="*/ 5857770 h 20366484"/>
                <a:gd name="connsiteX1020" fmla="*/ 2924670 w 20367291"/>
                <a:gd name="connsiteY1020" fmla="*/ 6479038 h 20366484"/>
                <a:gd name="connsiteX1021" fmla="*/ 2614035 w 20367291"/>
                <a:gd name="connsiteY1021" fmla="*/ 7100306 h 20366484"/>
                <a:gd name="connsiteX1022" fmla="*/ 1793964 w 20367291"/>
                <a:gd name="connsiteY1022" fmla="*/ 7100306 h 20366484"/>
                <a:gd name="connsiteX1023" fmla="*/ 1483330 w 20367291"/>
                <a:gd name="connsiteY1023" fmla="*/ 6479038 h 20366484"/>
                <a:gd name="connsiteX1024" fmla="*/ 17753264 w 20367291"/>
                <a:gd name="connsiteY1024" fmla="*/ 5184012 h 20366484"/>
                <a:gd name="connsiteX1025" fmla="*/ 18573340 w 20367291"/>
                <a:gd name="connsiteY1025" fmla="*/ 5184012 h 20366484"/>
                <a:gd name="connsiteX1026" fmla="*/ 18883976 w 20367291"/>
                <a:gd name="connsiteY1026" fmla="*/ 5805280 h 20366484"/>
                <a:gd name="connsiteX1027" fmla="*/ 18573340 w 20367291"/>
                <a:gd name="connsiteY1027" fmla="*/ 6426548 h 20366484"/>
                <a:gd name="connsiteX1028" fmla="*/ 17753264 w 20367291"/>
                <a:gd name="connsiteY1028" fmla="*/ 6426548 h 20366484"/>
                <a:gd name="connsiteX1029" fmla="*/ 17442628 w 20367291"/>
                <a:gd name="connsiteY1029" fmla="*/ 5805280 h 20366484"/>
                <a:gd name="connsiteX1030" fmla="*/ 15296208 w 20367291"/>
                <a:gd name="connsiteY1030" fmla="*/ 5184012 h 20366484"/>
                <a:gd name="connsiteX1031" fmla="*/ 16116278 w 20367291"/>
                <a:gd name="connsiteY1031" fmla="*/ 5184012 h 20366484"/>
                <a:gd name="connsiteX1032" fmla="*/ 16426912 w 20367291"/>
                <a:gd name="connsiteY1032" fmla="*/ 5805280 h 20366484"/>
                <a:gd name="connsiteX1033" fmla="*/ 16116278 w 20367291"/>
                <a:gd name="connsiteY1033" fmla="*/ 6426548 h 20366484"/>
                <a:gd name="connsiteX1034" fmla="*/ 15296208 w 20367291"/>
                <a:gd name="connsiteY1034" fmla="*/ 6426548 h 20366484"/>
                <a:gd name="connsiteX1035" fmla="*/ 14985574 w 20367291"/>
                <a:gd name="connsiteY1035" fmla="*/ 5805280 h 20366484"/>
                <a:gd name="connsiteX1036" fmla="*/ 12839160 w 20367291"/>
                <a:gd name="connsiteY1036" fmla="*/ 5184012 h 20366484"/>
                <a:gd name="connsiteX1037" fmla="*/ 13659232 w 20367291"/>
                <a:gd name="connsiteY1037" fmla="*/ 5184012 h 20366484"/>
                <a:gd name="connsiteX1038" fmla="*/ 13969864 w 20367291"/>
                <a:gd name="connsiteY1038" fmla="*/ 5805280 h 20366484"/>
                <a:gd name="connsiteX1039" fmla="*/ 13659232 w 20367291"/>
                <a:gd name="connsiteY1039" fmla="*/ 6426548 h 20366484"/>
                <a:gd name="connsiteX1040" fmla="*/ 12839160 w 20367291"/>
                <a:gd name="connsiteY1040" fmla="*/ 6426548 h 20366484"/>
                <a:gd name="connsiteX1041" fmla="*/ 12528526 w 20367291"/>
                <a:gd name="connsiteY1041" fmla="*/ 5805280 h 20366484"/>
                <a:gd name="connsiteX1042" fmla="*/ 10382113 w 20367291"/>
                <a:gd name="connsiteY1042" fmla="*/ 5184012 h 20366484"/>
                <a:gd name="connsiteX1043" fmla="*/ 11202184 w 20367291"/>
                <a:gd name="connsiteY1043" fmla="*/ 5184012 h 20366484"/>
                <a:gd name="connsiteX1044" fmla="*/ 11512820 w 20367291"/>
                <a:gd name="connsiteY1044" fmla="*/ 5805280 h 20366484"/>
                <a:gd name="connsiteX1045" fmla="*/ 11202184 w 20367291"/>
                <a:gd name="connsiteY1045" fmla="*/ 6426548 h 20366484"/>
                <a:gd name="connsiteX1046" fmla="*/ 10382113 w 20367291"/>
                <a:gd name="connsiteY1046" fmla="*/ 6426548 h 20366484"/>
                <a:gd name="connsiteX1047" fmla="*/ 10071481 w 20367291"/>
                <a:gd name="connsiteY1047" fmla="*/ 5805280 h 20366484"/>
                <a:gd name="connsiteX1048" fmla="*/ 7936589 w 20367291"/>
                <a:gd name="connsiteY1048" fmla="*/ 5184012 h 20366484"/>
                <a:gd name="connsiteX1049" fmla="*/ 8756661 w 20367291"/>
                <a:gd name="connsiteY1049" fmla="*/ 5184012 h 20366484"/>
                <a:gd name="connsiteX1050" fmla="*/ 9067293 w 20367291"/>
                <a:gd name="connsiteY1050" fmla="*/ 5805280 h 20366484"/>
                <a:gd name="connsiteX1051" fmla="*/ 8756661 w 20367291"/>
                <a:gd name="connsiteY1051" fmla="*/ 6426548 h 20366484"/>
                <a:gd name="connsiteX1052" fmla="*/ 7936589 w 20367291"/>
                <a:gd name="connsiteY1052" fmla="*/ 6426548 h 20366484"/>
                <a:gd name="connsiteX1053" fmla="*/ 7625953 w 20367291"/>
                <a:gd name="connsiteY1053" fmla="*/ 5805280 h 20366484"/>
                <a:gd name="connsiteX1054" fmla="*/ 5479539 w 20367291"/>
                <a:gd name="connsiteY1054" fmla="*/ 5184012 h 20366484"/>
                <a:gd name="connsiteX1055" fmla="*/ 6299611 w 20367291"/>
                <a:gd name="connsiteY1055" fmla="*/ 5184012 h 20366484"/>
                <a:gd name="connsiteX1056" fmla="*/ 6610245 w 20367291"/>
                <a:gd name="connsiteY1056" fmla="*/ 5805280 h 20366484"/>
                <a:gd name="connsiteX1057" fmla="*/ 6299611 w 20367291"/>
                <a:gd name="connsiteY1057" fmla="*/ 6426548 h 20366484"/>
                <a:gd name="connsiteX1058" fmla="*/ 5479539 w 20367291"/>
                <a:gd name="connsiteY1058" fmla="*/ 6426548 h 20366484"/>
                <a:gd name="connsiteX1059" fmla="*/ 5168905 w 20367291"/>
                <a:gd name="connsiteY1059" fmla="*/ 5805280 h 20366484"/>
                <a:gd name="connsiteX1060" fmla="*/ 3022488 w 20367291"/>
                <a:gd name="connsiteY1060" fmla="*/ 5184012 h 20366484"/>
                <a:gd name="connsiteX1061" fmla="*/ 3842560 w 20367291"/>
                <a:gd name="connsiteY1061" fmla="*/ 5184012 h 20366484"/>
                <a:gd name="connsiteX1062" fmla="*/ 4153195 w 20367291"/>
                <a:gd name="connsiteY1062" fmla="*/ 5805280 h 20366484"/>
                <a:gd name="connsiteX1063" fmla="*/ 3842560 w 20367291"/>
                <a:gd name="connsiteY1063" fmla="*/ 6426548 h 20366484"/>
                <a:gd name="connsiteX1064" fmla="*/ 3022488 w 20367291"/>
                <a:gd name="connsiteY1064" fmla="*/ 6426548 h 20366484"/>
                <a:gd name="connsiteX1065" fmla="*/ 2711855 w 20367291"/>
                <a:gd name="connsiteY1065" fmla="*/ 5805280 h 20366484"/>
                <a:gd name="connsiteX1066" fmla="*/ 1312542 w 20367291"/>
                <a:gd name="connsiteY1066" fmla="*/ 5184012 h 20366484"/>
                <a:gd name="connsiteX1067" fmla="*/ 1385511 w 20367291"/>
                <a:gd name="connsiteY1067" fmla="*/ 5184012 h 20366484"/>
                <a:gd name="connsiteX1068" fmla="*/ 1696145 w 20367291"/>
                <a:gd name="connsiteY1068" fmla="*/ 5805280 h 20366484"/>
                <a:gd name="connsiteX1069" fmla="*/ 1385511 w 20367291"/>
                <a:gd name="connsiteY1069" fmla="*/ 6426548 h 20366484"/>
                <a:gd name="connsiteX1070" fmla="*/ 718569 w 20367291"/>
                <a:gd name="connsiteY1070" fmla="*/ 6426548 h 20366484"/>
                <a:gd name="connsiteX1071" fmla="*/ 800281 w 20367291"/>
                <a:gd name="connsiteY1071" fmla="*/ 6219308 h 20366484"/>
                <a:gd name="connsiteX1072" fmla="*/ 1229111 w 20367291"/>
                <a:gd name="connsiteY1072" fmla="*/ 5329112 h 20366484"/>
                <a:gd name="connsiteX1073" fmla="*/ 1472440 w 20367291"/>
                <a:gd name="connsiteY1073" fmla="*/ 4905921 h 20366484"/>
                <a:gd name="connsiteX1074" fmla="*/ 1385511 w 20367291"/>
                <a:gd name="connsiteY1074" fmla="*/ 5079781 h 20366484"/>
                <a:gd name="connsiteX1075" fmla="*/ 1372473 w 20367291"/>
                <a:gd name="connsiteY1075" fmla="*/ 5079781 h 20366484"/>
                <a:gd name="connsiteX1076" fmla="*/ 18832645 w 20367291"/>
                <a:gd name="connsiteY1076" fmla="*/ 4808553 h 20366484"/>
                <a:gd name="connsiteX1077" fmla="*/ 18892971 w 20367291"/>
                <a:gd name="connsiteY1077" fmla="*/ 4902652 h 20366484"/>
                <a:gd name="connsiteX1078" fmla="*/ 19138180 w 20367291"/>
                <a:gd name="connsiteY1078" fmla="*/ 5329112 h 20366484"/>
                <a:gd name="connsiteX1079" fmla="*/ 19355175 w 20367291"/>
                <a:gd name="connsiteY1079" fmla="*/ 5752790 h 20366484"/>
                <a:gd name="connsiteX1080" fmla="*/ 18981796 w 20367291"/>
                <a:gd name="connsiteY1080" fmla="*/ 5752790 h 20366484"/>
                <a:gd name="connsiteX1081" fmla="*/ 18671160 w 20367291"/>
                <a:gd name="connsiteY1081" fmla="*/ 5131522 h 20366484"/>
                <a:gd name="connsiteX1082" fmla="*/ 16524732 w 20367291"/>
                <a:gd name="connsiteY1082" fmla="*/ 4510254 h 20366484"/>
                <a:gd name="connsiteX1083" fmla="*/ 17344808 w 20367291"/>
                <a:gd name="connsiteY1083" fmla="*/ 4510254 h 20366484"/>
                <a:gd name="connsiteX1084" fmla="*/ 17655444 w 20367291"/>
                <a:gd name="connsiteY1084" fmla="*/ 5131522 h 20366484"/>
                <a:gd name="connsiteX1085" fmla="*/ 17344808 w 20367291"/>
                <a:gd name="connsiteY1085" fmla="*/ 5752790 h 20366484"/>
                <a:gd name="connsiteX1086" fmla="*/ 16524732 w 20367291"/>
                <a:gd name="connsiteY1086" fmla="*/ 5752790 h 20366484"/>
                <a:gd name="connsiteX1087" fmla="*/ 16214096 w 20367291"/>
                <a:gd name="connsiteY1087" fmla="*/ 5131522 h 20366484"/>
                <a:gd name="connsiteX1088" fmla="*/ 14067684 w 20367291"/>
                <a:gd name="connsiteY1088" fmla="*/ 4510254 h 20366484"/>
                <a:gd name="connsiteX1089" fmla="*/ 14887756 w 20367291"/>
                <a:gd name="connsiteY1089" fmla="*/ 4510254 h 20366484"/>
                <a:gd name="connsiteX1090" fmla="*/ 15198388 w 20367291"/>
                <a:gd name="connsiteY1090" fmla="*/ 5131522 h 20366484"/>
                <a:gd name="connsiteX1091" fmla="*/ 14887756 w 20367291"/>
                <a:gd name="connsiteY1091" fmla="*/ 5752790 h 20366484"/>
                <a:gd name="connsiteX1092" fmla="*/ 14067684 w 20367291"/>
                <a:gd name="connsiteY1092" fmla="*/ 5752790 h 20366484"/>
                <a:gd name="connsiteX1093" fmla="*/ 13757052 w 20367291"/>
                <a:gd name="connsiteY1093" fmla="*/ 5131522 h 20366484"/>
                <a:gd name="connsiteX1094" fmla="*/ 11610636 w 20367291"/>
                <a:gd name="connsiteY1094" fmla="*/ 4510254 h 20366484"/>
                <a:gd name="connsiteX1095" fmla="*/ 12430708 w 20367291"/>
                <a:gd name="connsiteY1095" fmla="*/ 4510254 h 20366484"/>
                <a:gd name="connsiteX1096" fmla="*/ 12741342 w 20367291"/>
                <a:gd name="connsiteY1096" fmla="*/ 5131522 h 20366484"/>
                <a:gd name="connsiteX1097" fmla="*/ 12430708 w 20367291"/>
                <a:gd name="connsiteY1097" fmla="*/ 5752790 h 20366484"/>
                <a:gd name="connsiteX1098" fmla="*/ 11610636 w 20367291"/>
                <a:gd name="connsiteY1098" fmla="*/ 5752790 h 20366484"/>
                <a:gd name="connsiteX1099" fmla="*/ 11300004 w 20367291"/>
                <a:gd name="connsiteY1099" fmla="*/ 5131522 h 20366484"/>
                <a:gd name="connsiteX1100" fmla="*/ 9165113 w 20367291"/>
                <a:gd name="connsiteY1100" fmla="*/ 4510254 h 20366484"/>
                <a:gd name="connsiteX1101" fmla="*/ 9985185 w 20367291"/>
                <a:gd name="connsiteY1101" fmla="*/ 4510254 h 20366484"/>
                <a:gd name="connsiteX1102" fmla="*/ 10295820 w 20367291"/>
                <a:gd name="connsiteY1102" fmla="*/ 5131522 h 20366484"/>
                <a:gd name="connsiteX1103" fmla="*/ 9985185 w 20367291"/>
                <a:gd name="connsiteY1103" fmla="*/ 5752790 h 20366484"/>
                <a:gd name="connsiteX1104" fmla="*/ 9165113 w 20367291"/>
                <a:gd name="connsiteY1104" fmla="*/ 5752790 h 20366484"/>
                <a:gd name="connsiteX1105" fmla="*/ 8854481 w 20367291"/>
                <a:gd name="connsiteY1105" fmla="*/ 5131522 h 20366484"/>
                <a:gd name="connsiteX1106" fmla="*/ 6708064 w 20367291"/>
                <a:gd name="connsiteY1106" fmla="*/ 4510254 h 20366484"/>
                <a:gd name="connsiteX1107" fmla="*/ 7528135 w 20367291"/>
                <a:gd name="connsiteY1107" fmla="*/ 4510254 h 20366484"/>
                <a:gd name="connsiteX1108" fmla="*/ 7838769 w 20367291"/>
                <a:gd name="connsiteY1108" fmla="*/ 5131522 h 20366484"/>
                <a:gd name="connsiteX1109" fmla="*/ 7528135 w 20367291"/>
                <a:gd name="connsiteY1109" fmla="*/ 5752790 h 20366484"/>
                <a:gd name="connsiteX1110" fmla="*/ 6708064 w 20367291"/>
                <a:gd name="connsiteY1110" fmla="*/ 5752790 h 20366484"/>
                <a:gd name="connsiteX1111" fmla="*/ 6397429 w 20367291"/>
                <a:gd name="connsiteY1111" fmla="*/ 5131522 h 20366484"/>
                <a:gd name="connsiteX1112" fmla="*/ 4251015 w 20367291"/>
                <a:gd name="connsiteY1112" fmla="*/ 4510254 h 20366484"/>
                <a:gd name="connsiteX1113" fmla="*/ 5071086 w 20367291"/>
                <a:gd name="connsiteY1113" fmla="*/ 4510254 h 20366484"/>
                <a:gd name="connsiteX1114" fmla="*/ 5381721 w 20367291"/>
                <a:gd name="connsiteY1114" fmla="*/ 5131522 h 20366484"/>
                <a:gd name="connsiteX1115" fmla="*/ 5071086 w 20367291"/>
                <a:gd name="connsiteY1115" fmla="*/ 5752790 h 20366484"/>
                <a:gd name="connsiteX1116" fmla="*/ 4251015 w 20367291"/>
                <a:gd name="connsiteY1116" fmla="*/ 5752790 h 20366484"/>
                <a:gd name="connsiteX1117" fmla="*/ 3940380 w 20367291"/>
                <a:gd name="connsiteY1117" fmla="*/ 5131522 h 20366484"/>
                <a:gd name="connsiteX1118" fmla="*/ 1793964 w 20367291"/>
                <a:gd name="connsiteY1118" fmla="*/ 4510254 h 20366484"/>
                <a:gd name="connsiteX1119" fmla="*/ 2614035 w 20367291"/>
                <a:gd name="connsiteY1119" fmla="*/ 4510254 h 20366484"/>
                <a:gd name="connsiteX1120" fmla="*/ 2924670 w 20367291"/>
                <a:gd name="connsiteY1120" fmla="*/ 5131522 h 20366484"/>
                <a:gd name="connsiteX1121" fmla="*/ 2614035 w 20367291"/>
                <a:gd name="connsiteY1121" fmla="*/ 5752790 h 20366484"/>
                <a:gd name="connsiteX1122" fmla="*/ 1793964 w 20367291"/>
                <a:gd name="connsiteY1122" fmla="*/ 5752790 h 20366484"/>
                <a:gd name="connsiteX1123" fmla="*/ 1483330 w 20367291"/>
                <a:gd name="connsiteY1123" fmla="*/ 5131522 h 20366484"/>
                <a:gd name="connsiteX1124" fmla="*/ 17753268 w 20367291"/>
                <a:gd name="connsiteY1124" fmla="*/ 3837244 h 20366484"/>
                <a:gd name="connsiteX1125" fmla="*/ 18145374 w 20367291"/>
                <a:gd name="connsiteY1125" fmla="*/ 3837244 h 20366484"/>
                <a:gd name="connsiteX1126" fmla="*/ 18344161 w 20367291"/>
                <a:gd name="connsiteY1126" fmla="*/ 4090205 h 20366484"/>
                <a:gd name="connsiteX1127" fmla="*/ 18628084 w 20367291"/>
                <a:gd name="connsiteY1127" fmla="*/ 4489469 h 20366484"/>
                <a:gd name="connsiteX1128" fmla="*/ 18763156 w 20367291"/>
                <a:gd name="connsiteY1128" fmla="*/ 4700160 h 20366484"/>
                <a:gd name="connsiteX1129" fmla="*/ 18573344 w 20367291"/>
                <a:gd name="connsiteY1129" fmla="*/ 5079781 h 20366484"/>
                <a:gd name="connsiteX1130" fmla="*/ 17753268 w 20367291"/>
                <a:gd name="connsiteY1130" fmla="*/ 5079781 h 20366484"/>
                <a:gd name="connsiteX1131" fmla="*/ 17442632 w 20367291"/>
                <a:gd name="connsiteY1131" fmla="*/ 4458513 h 20366484"/>
                <a:gd name="connsiteX1132" fmla="*/ 15296208 w 20367291"/>
                <a:gd name="connsiteY1132" fmla="*/ 3837244 h 20366484"/>
                <a:gd name="connsiteX1133" fmla="*/ 16116280 w 20367291"/>
                <a:gd name="connsiteY1133" fmla="*/ 3837244 h 20366484"/>
                <a:gd name="connsiteX1134" fmla="*/ 16426914 w 20367291"/>
                <a:gd name="connsiteY1134" fmla="*/ 4458513 h 20366484"/>
                <a:gd name="connsiteX1135" fmla="*/ 16116280 w 20367291"/>
                <a:gd name="connsiteY1135" fmla="*/ 5079781 h 20366484"/>
                <a:gd name="connsiteX1136" fmla="*/ 15296208 w 20367291"/>
                <a:gd name="connsiteY1136" fmla="*/ 5079781 h 20366484"/>
                <a:gd name="connsiteX1137" fmla="*/ 14985576 w 20367291"/>
                <a:gd name="connsiteY1137" fmla="*/ 4458513 h 20366484"/>
                <a:gd name="connsiteX1138" fmla="*/ 12839164 w 20367291"/>
                <a:gd name="connsiteY1138" fmla="*/ 3837244 h 20366484"/>
                <a:gd name="connsiteX1139" fmla="*/ 13659234 w 20367291"/>
                <a:gd name="connsiteY1139" fmla="*/ 3837244 h 20366484"/>
                <a:gd name="connsiteX1140" fmla="*/ 13969868 w 20367291"/>
                <a:gd name="connsiteY1140" fmla="*/ 4458513 h 20366484"/>
                <a:gd name="connsiteX1141" fmla="*/ 13659234 w 20367291"/>
                <a:gd name="connsiteY1141" fmla="*/ 5079781 h 20366484"/>
                <a:gd name="connsiteX1142" fmla="*/ 12839164 w 20367291"/>
                <a:gd name="connsiteY1142" fmla="*/ 5079781 h 20366484"/>
                <a:gd name="connsiteX1143" fmla="*/ 12528528 w 20367291"/>
                <a:gd name="connsiteY1143" fmla="*/ 4458513 h 20366484"/>
                <a:gd name="connsiteX1144" fmla="*/ 10382116 w 20367291"/>
                <a:gd name="connsiteY1144" fmla="*/ 3837244 h 20366484"/>
                <a:gd name="connsiteX1145" fmla="*/ 11202186 w 20367291"/>
                <a:gd name="connsiteY1145" fmla="*/ 3837244 h 20366484"/>
                <a:gd name="connsiteX1146" fmla="*/ 11512822 w 20367291"/>
                <a:gd name="connsiteY1146" fmla="*/ 4458513 h 20366484"/>
                <a:gd name="connsiteX1147" fmla="*/ 11202186 w 20367291"/>
                <a:gd name="connsiteY1147" fmla="*/ 5079781 h 20366484"/>
                <a:gd name="connsiteX1148" fmla="*/ 10382116 w 20367291"/>
                <a:gd name="connsiteY1148" fmla="*/ 5079781 h 20366484"/>
                <a:gd name="connsiteX1149" fmla="*/ 10071485 w 20367291"/>
                <a:gd name="connsiteY1149" fmla="*/ 4458513 h 20366484"/>
                <a:gd name="connsiteX1150" fmla="*/ 7936589 w 20367291"/>
                <a:gd name="connsiteY1150" fmla="*/ 3837244 h 20366484"/>
                <a:gd name="connsiteX1151" fmla="*/ 8756661 w 20367291"/>
                <a:gd name="connsiteY1151" fmla="*/ 3837244 h 20366484"/>
                <a:gd name="connsiteX1152" fmla="*/ 9067293 w 20367291"/>
                <a:gd name="connsiteY1152" fmla="*/ 4458513 h 20366484"/>
                <a:gd name="connsiteX1153" fmla="*/ 8756661 w 20367291"/>
                <a:gd name="connsiteY1153" fmla="*/ 5079781 h 20366484"/>
                <a:gd name="connsiteX1154" fmla="*/ 7936589 w 20367291"/>
                <a:gd name="connsiteY1154" fmla="*/ 5079781 h 20366484"/>
                <a:gd name="connsiteX1155" fmla="*/ 7625953 w 20367291"/>
                <a:gd name="connsiteY1155" fmla="*/ 4458513 h 20366484"/>
                <a:gd name="connsiteX1156" fmla="*/ 5479539 w 20367291"/>
                <a:gd name="connsiteY1156" fmla="*/ 3837244 h 20366484"/>
                <a:gd name="connsiteX1157" fmla="*/ 6299611 w 20367291"/>
                <a:gd name="connsiteY1157" fmla="*/ 3837244 h 20366484"/>
                <a:gd name="connsiteX1158" fmla="*/ 6610245 w 20367291"/>
                <a:gd name="connsiteY1158" fmla="*/ 4458513 h 20366484"/>
                <a:gd name="connsiteX1159" fmla="*/ 6299611 w 20367291"/>
                <a:gd name="connsiteY1159" fmla="*/ 5079781 h 20366484"/>
                <a:gd name="connsiteX1160" fmla="*/ 5479539 w 20367291"/>
                <a:gd name="connsiteY1160" fmla="*/ 5079781 h 20366484"/>
                <a:gd name="connsiteX1161" fmla="*/ 5168905 w 20367291"/>
                <a:gd name="connsiteY1161" fmla="*/ 4458513 h 20366484"/>
                <a:gd name="connsiteX1162" fmla="*/ 3022488 w 20367291"/>
                <a:gd name="connsiteY1162" fmla="*/ 3837244 h 20366484"/>
                <a:gd name="connsiteX1163" fmla="*/ 3842560 w 20367291"/>
                <a:gd name="connsiteY1163" fmla="*/ 3837244 h 20366484"/>
                <a:gd name="connsiteX1164" fmla="*/ 4153195 w 20367291"/>
                <a:gd name="connsiteY1164" fmla="*/ 4458513 h 20366484"/>
                <a:gd name="connsiteX1165" fmla="*/ 3842560 w 20367291"/>
                <a:gd name="connsiteY1165" fmla="*/ 5079781 h 20366484"/>
                <a:gd name="connsiteX1166" fmla="*/ 3022488 w 20367291"/>
                <a:gd name="connsiteY1166" fmla="*/ 5079781 h 20366484"/>
                <a:gd name="connsiteX1167" fmla="*/ 2711855 w 20367291"/>
                <a:gd name="connsiteY1167" fmla="*/ 4458513 h 20366484"/>
                <a:gd name="connsiteX1168" fmla="*/ 2681448 w 20367291"/>
                <a:gd name="connsiteY1168" fmla="*/ 3298312 h 20366484"/>
                <a:gd name="connsiteX1169" fmla="*/ 2924670 w 20367291"/>
                <a:gd name="connsiteY1169" fmla="*/ 3784755 h 20366484"/>
                <a:gd name="connsiteX1170" fmla="*/ 2614035 w 20367291"/>
                <a:gd name="connsiteY1170" fmla="*/ 4406022 h 20366484"/>
                <a:gd name="connsiteX1171" fmla="*/ 1798548 w 20367291"/>
                <a:gd name="connsiteY1171" fmla="*/ 4406022 h 20366484"/>
                <a:gd name="connsiteX1172" fmla="*/ 2023130 w 20367291"/>
                <a:gd name="connsiteY1172" fmla="*/ 4090205 h 20366484"/>
                <a:gd name="connsiteX1173" fmla="*/ 2645526 w 20367291"/>
                <a:gd name="connsiteY1173" fmla="*/ 3335989 h 20366484"/>
                <a:gd name="connsiteX1174" fmla="*/ 16524732 w 20367291"/>
                <a:gd name="connsiteY1174" fmla="*/ 3163487 h 20366484"/>
                <a:gd name="connsiteX1175" fmla="*/ 17344812 w 20367291"/>
                <a:gd name="connsiteY1175" fmla="*/ 3163487 h 20366484"/>
                <a:gd name="connsiteX1176" fmla="*/ 17655448 w 20367291"/>
                <a:gd name="connsiteY1176" fmla="*/ 3784755 h 20366484"/>
                <a:gd name="connsiteX1177" fmla="*/ 17344812 w 20367291"/>
                <a:gd name="connsiteY1177" fmla="*/ 4406022 h 20366484"/>
                <a:gd name="connsiteX1178" fmla="*/ 16524732 w 20367291"/>
                <a:gd name="connsiteY1178" fmla="*/ 4406022 h 20366484"/>
                <a:gd name="connsiteX1179" fmla="*/ 16214100 w 20367291"/>
                <a:gd name="connsiteY1179" fmla="*/ 3784755 h 20366484"/>
                <a:gd name="connsiteX1180" fmla="*/ 14067688 w 20367291"/>
                <a:gd name="connsiteY1180" fmla="*/ 3163487 h 20366484"/>
                <a:gd name="connsiteX1181" fmla="*/ 14887758 w 20367291"/>
                <a:gd name="connsiteY1181" fmla="*/ 3163487 h 20366484"/>
                <a:gd name="connsiteX1182" fmla="*/ 15198392 w 20367291"/>
                <a:gd name="connsiteY1182" fmla="*/ 3784755 h 20366484"/>
                <a:gd name="connsiteX1183" fmla="*/ 14887758 w 20367291"/>
                <a:gd name="connsiteY1183" fmla="*/ 4406022 h 20366484"/>
                <a:gd name="connsiteX1184" fmla="*/ 14067688 w 20367291"/>
                <a:gd name="connsiteY1184" fmla="*/ 4406022 h 20366484"/>
                <a:gd name="connsiteX1185" fmla="*/ 13757052 w 20367291"/>
                <a:gd name="connsiteY1185" fmla="*/ 3784755 h 20366484"/>
                <a:gd name="connsiteX1186" fmla="*/ 11610640 w 20367291"/>
                <a:gd name="connsiteY1186" fmla="*/ 3163487 h 20366484"/>
                <a:gd name="connsiteX1187" fmla="*/ 12430710 w 20367291"/>
                <a:gd name="connsiteY1187" fmla="*/ 3163487 h 20366484"/>
                <a:gd name="connsiteX1188" fmla="*/ 12741344 w 20367291"/>
                <a:gd name="connsiteY1188" fmla="*/ 3784755 h 20366484"/>
                <a:gd name="connsiteX1189" fmla="*/ 12430710 w 20367291"/>
                <a:gd name="connsiteY1189" fmla="*/ 4406022 h 20366484"/>
                <a:gd name="connsiteX1190" fmla="*/ 11610640 w 20367291"/>
                <a:gd name="connsiteY1190" fmla="*/ 4406022 h 20366484"/>
                <a:gd name="connsiteX1191" fmla="*/ 11300004 w 20367291"/>
                <a:gd name="connsiteY1191" fmla="*/ 3784755 h 20366484"/>
                <a:gd name="connsiteX1192" fmla="*/ 9165113 w 20367291"/>
                <a:gd name="connsiteY1192" fmla="*/ 3163487 h 20366484"/>
                <a:gd name="connsiteX1193" fmla="*/ 9985185 w 20367291"/>
                <a:gd name="connsiteY1193" fmla="*/ 3163487 h 20366484"/>
                <a:gd name="connsiteX1194" fmla="*/ 10295820 w 20367291"/>
                <a:gd name="connsiteY1194" fmla="*/ 3784755 h 20366484"/>
                <a:gd name="connsiteX1195" fmla="*/ 9985185 w 20367291"/>
                <a:gd name="connsiteY1195" fmla="*/ 4406022 h 20366484"/>
                <a:gd name="connsiteX1196" fmla="*/ 9165113 w 20367291"/>
                <a:gd name="connsiteY1196" fmla="*/ 4406022 h 20366484"/>
                <a:gd name="connsiteX1197" fmla="*/ 8854481 w 20367291"/>
                <a:gd name="connsiteY1197" fmla="*/ 3784755 h 20366484"/>
                <a:gd name="connsiteX1198" fmla="*/ 6708064 w 20367291"/>
                <a:gd name="connsiteY1198" fmla="*/ 3163487 h 20366484"/>
                <a:gd name="connsiteX1199" fmla="*/ 7528135 w 20367291"/>
                <a:gd name="connsiteY1199" fmla="*/ 3163487 h 20366484"/>
                <a:gd name="connsiteX1200" fmla="*/ 7838769 w 20367291"/>
                <a:gd name="connsiteY1200" fmla="*/ 3784755 h 20366484"/>
                <a:gd name="connsiteX1201" fmla="*/ 7528135 w 20367291"/>
                <a:gd name="connsiteY1201" fmla="*/ 4406022 h 20366484"/>
                <a:gd name="connsiteX1202" fmla="*/ 6708064 w 20367291"/>
                <a:gd name="connsiteY1202" fmla="*/ 4406022 h 20366484"/>
                <a:gd name="connsiteX1203" fmla="*/ 6397429 w 20367291"/>
                <a:gd name="connsiteY1203" fmla="*/ 3784755 h 20366484"/>
                <a:gd name="connsiteX1204" fmla="*/ 4251015 w 20367291"/>
                <a:gd name="connsiteY1204" fmla="*/ 3163487 h 20366484"/>
                <a:gd name="connsiteX1205" fmla="*/ 5071086 w 20367291"/>
                <a:gd name="connsiteY1205" fmla="*/ 3163487 h 20366484"/>
                <a:gd name="connsiteX1206" fmla="*/ 5381721 w 20367291"/>
                <a:gd name="connsiteY1206" fmla="*/ 3784755 h 20366484"/>
                <a:gd name="connsiteX1207" fmla="*/ 5071086 w 20367291"/>
                <a:gd name="connsiteY1207" fmla="*/ 4406022 h 20366484"/>
                <a:gd name="connsiteX1208" fmla="*/ 4251015 w 20367291"/>
                <a:gd name="connsiteY1208" fmla="*/ 4406022 h 20366484"/>
                <a:gd name="connsiteX1209" fmla="*/ 3940380 w 20367291"/>
                <a:gd name="connsiteY1209" fmla="*/ 3784755 h 20366484"/>
                <a:gd name="connsiteX1210" fmla="*/ 17464865 w 20367291"/>
                <a:gd name="connsiteY1210" fmla="*/ 3066535 h 20366484"/>
                <a:gd name="connsiteX1211" fmla="*/ 17721765 w 20367291"/>
                <a:gd name="connsiteY1211" fmla="*/ 3335989 h 20366484"/>
                <a:gd name="connsiteX1212" fmla="*/ 18041841 w 20367291"/>
                <a:gd name="connsiteY1212" fmla="*/ 3705498 h 20366484"/>
                <a:gd name="connsiteX1213" fmla="*/ 18062876 w 20367291"/>
                <a:gd name="connsiteY1213" fmla="*/ 3732264 h 20366484"/>
                <a:gd name="connsiteX1214" fmla="*/ 17753272 w 20367291"/>
                <a:gd name="connsiteY1214" fmla="*/ 3732264 h 20366484"/>
                <a:gd name="connsiteX1215" fmla="*/ 17442634 w 20367291"/>
                <a:gd name="connsiteY1215" fmla="*/ 3110997 h 20366484"/>
                <a:gd name="connsiteX1216" fmla="*/ 15296212 w 20367291"/>
                <a:gd name="connsiteY1216" fmla="*/ 2489729 h 20366484"/>
                <a:gd name="connsiteX1217" fmla="*/ 16116284 w 20367291"/>
                <a:gd name="connsiteY1217" fmla="*/ 2489729 h 20366484"/>
                <a:gd name="connsiteX1218" fmla="*/ 16426916 w 20367291"/>
                <a:gd name="connsiteY1218" fmla="*/ 3110997 h 20366484"/>
                <a:gd name="connsiteX1219" fmla="*/ 16116284 w 20367291"/>
                <a:gd name="connsiteY1219" fmla="*/ 3732264 h 20366484"/>
                <a:gd name="connsiteX1220" fmla="*/ 15296212 w 20367291"/>
                <a:gd name="connsiteY1220" fmla="*/ 3732264 h 20366484"/>
                <a:gd name="connsiteX1221" fmla="*/ 14985578 w 20367291"/>
                <a:gd name="connsiteY1221" fmla="*/ 3110997 h 20366484"/>
                <a:gd name="connsiteX1222" fmla="*/ 12839164 w 20367291"/>
                <a:gd name="connsiteY1222" fmla="*/ 2489729 h 20366484"/>
                <a:gd name="connsiteX1223" fmla="*/ 13659236 w 20367291"/>
                <a:gd name="connsiteY1223" fmla="*/ 2489729 h 20366484"/>
                <a:gd name="connsiteX1224" fmla="*/ 13969870 w 20367291"/>
                <a:gd name="connsiteY1224" fmla="*/ 3110997 h 20366484"/>
                <a:gd name="connsiteX1225" fmla="*/ 13659236 w 20367291"/>
                <a:gd name="connsiteY1225" fmla="*/ 3732264 h 20366484"/>
                <a:gd name="connsiteX1226" fmla="*/ 12839164 w 20367291"/>
                <a:gd name="connsiteY1226" fmla="*/ 3732264 h 20366484"/>
                <a:gd name="connsiteX1227" fmla="*/ 12528532 w 20367291"/>
                <a:gd name="connsiteY1227" fmla="*/ 3110997 h 20366484"/>
                <a:gd name="connsiteX1228" fmla="*/ 10382116 w 20367291"/>
                <a:gd name="connsiteY1228" fmla="*/ 2489729 h 20366484"/>
                <a:gd name="connsiteX1229" fmla="*/ 11202188 w 20367291"/>
                <a:gd name="connsiteY1229" fmla="*/ 2489729 h 20366484"/>
                <a:gd name="connsiteX1230" fmla="*/ 11512824 w 20367291"/>
                <a:gd name="connsiteY1230" fmla="*/ 3110997 h 20366484"/>
                <a:gd name="connsiteX1231" fmla="*/ 11202188 w 20367291"/>
                <a:gd name="connsiteY1231" fmla="*/ 3732264 h 20366484"/>
                <a:gd name="connsiteX1232" fmla="*/ 10382116 w 20367291"/>
                <a:gd name="connsiteY1232" fmla="*/ 3732264 h 20366484"/>
                <a:gd name="connsiteX1233" fmla="*/ 10071487 w 20367291"/>
                <a:gd name="connsiteY1233" fmla="*/ 3110997 h 20366484"/>
                <a:gd name="connsiteX1234" fmla="*/ 7936589 w 20367291"/>
                <a:gd name="connsiteY1234" fmla="*/ 2489729 h 20366484"/>
                <a:gd name="connsiteX1235" fmla="*/ 8756661 w 20367291"/>
                <a:gd name="connsiteY1235" fmla="*/ 2489729 h 20366484"/>
                <a:gd name="connsiteX1236" fmla="*/ 9067293 w 20367291"/>
                <a:gd name="connsiteY1236" fmla="*/ 3110997 h 20366484"/>
                <a:gd name="connsiteX1237" fmla="*/ 8756661 w 20367291"/>
                <a:gd name="connsiteY1237" fmla="*/ 3732264 h 20366484"/>
                <a:gd name="connsiteX1238" fmla="*/ 7936589 w 20367291"/>
                <a:gd name="connsiteY1238" fmla="*/ 3732264 h 20366484"/>
                <a:gd name="connsiteX1239" fmla="*/ 7625953 w 20367291"/>
                <a:gd name="connsiteY1239" fmla="*/ 3110997 h 20366484"/>
                <a:gd name="connsiteX1240" fmla="*/ 5479539 w 20367291"/>
                <a:gd name="connsiteY1240" fmla="*/ 2489729 h 20366484"/>
                <a:gd name="connsiteX1241" fmla="*/ 6299611 w 20367291"/>
                <a:gd name="connsiteY1241" fmla="*/ 2489729 h 20366484"/>
                <a:gd name="connsiteX1242" fmla="*/ 6610245 w 20367291"/>
                <a:gd name="connsiteY1242" fmla="*/ 3110997 h 20366484"/>
                <a:gd name="connsiteX1243" fmla="*/ 6299611 w 20367291"/>
                <a:gd name="connsiteY1243" fmla="*/ 3732264 h 20366484"/>
                <a:gd name="connsiteX1244" fmla="*/ 5479539 w 20367291"/>
                <a:gd name="connsiteY1244" fmla="*/ 3732264 h 20366484"/>
                <a:gd name="connsiteX1245" fmla="*/ 5168905 w 20367291"/>
                <a:gd name="connsiteY1245" fmla="*/ 3110997 h 20366484"/>
                <a:gd name="connsiteX1246" fmla="*/ 3515786 w 20367291"/>
                <a:gd name="connsiteY1246" fmla="*/ 2489729 h 20366484"/>
                <a:gd name="connsiteX1247" fmla="*/ 3842560 w 20367291"/>
                <a:gd name="connsiteY1247" fmla="*/ 2489729 h 20366484"/>
                <a:gd name="connsiteX1248" fmla="*/ 4153195 w 20367291"/>
                <a:gd name="connsiteY1248" fmla="*/ 3110997 h 20366484"/>
                <a:gd name="connsiteX1249" fmla="*/ 3842560 w 20367291"/>
                <a:gd name="connsiteY1249" fmla="*/ 3732264 h 20366484"/>
                <a:gd name="connsiteX1250" fmla="*/ 3022488 w 20367291"/>
                <a:gd name="connsiteY1250" fmla="*/ 3732264 h 20366484"/>
                <a:gd name="connsiteX1251" fmla="*/ 2762832 w 20367291"/>
                <a:gd name="connsiteY1251" fmla="*/ 3212951 h 20366484"/>
                <a:gd name="connsiteX1252" fmla="*/ 2982720 w 20367291"/>
                <a:gd name="connsiteY1252" fmla="*/ 2982318 h 20366484"/>
                <a:gd name="connsiteX1253" fmla="*/ 3336392 w 20367291"/>
                <a:gd name="connsiteY1253" fmla="*/ 2645123 h 20366484"/>
                <a:gd name="connsiteX1254" fmla="*/ 3981421 w 20367291"/>
                <a:gd name="connsiteY1254" fmla="*/ 2108530 h 20366484"/>
                <a:gd name="connsiteX1255" fmla="*/ 3842560 w 20367291"/>
                <a:gd name="connsiteY1255" fmla="*/ 2386246 h 20366484"/>
                <a:gd name="connsiteX1256" fmla="*/ 3635249 w 20367291"/>
                <a:gd name="connsiteY1256" fmla="*/ 2386246 h 20366484"/>
                <a:gd name="connsiteX1257" fmla="*/ 3705901 w 20367291"/>
                <a:gd name="connsiteY1257" fmla="*/ 2325046 h 20366484"/>
                <a:gd name="connsiteX1258" fmla="*/ 16380550 w 20367291"/>
                <a:gd name="connsiteY1258" fmla="*/ 2104350 h 20366484"/>
                <a:gd name="connsiteX1259" fmla="*/ 16661390 w 20367291"/>
                <a:gd name="connsiteY1259" fmla="*/ 2325046 h 20366484"/>
                <a:gd name="connsiteX1260" fmla="*/ 17030899 w 20367291"/>
                <a:gd name="connsiteY1260" fmla="*/ 2645123 h 20366484"/>
                <a:gd name="connsiteX1261" fmla="*/ 17383445 w 20367291"/>
                <a:gd name="connsiteY1261" fmla="*/ 2981245 h 20366484"/>
                <a:gd name="connsiteX1262" fmla="*/ 17344814 w 20367291"/>
                <a:gd name="connsiteY1262" fmla="*/ 3058506 h 20366484"/>
                <a:gd name="connsiteX1263" fmla="*/ 16524736 w 20367291"/>
                <a:gd name="connsiteY1263" fmla="*/ 3058506 h 20366484"/>
                <a:gd name="connsiteX1264" fmla="*/ 16214102 w 20367291"/>
                <a:gd name="connsiteY1264" fmla="*/ 2437238 h 20366484"/>
                <a:gd name="connsiteX1265" fmla="*/ 14067690 w 20367291"/>
                <a:gd name="connsiteY1265" fmla="*/ 1815984 h 20366484"/>
                <a:gd name="connsiteX1266" fmla="*/ 14887760 w 20367291"/>
                <a:gd name="connsiteY1266" fmla="*/ 1815984 h 20366484"/>
                <a:gd name="connsiteX1267" fmla="*/ 15198392 w 20367291"/>
                <a:gd name="connsiteY1267" fmla="*/ 2437238 h 20366484"/>
                <a:gd name="connsiteX1268" fmla="*/ 14887760 w 20367291"/>
                <a:gd name="connsiteY1268" fmla="*/ 3058506 h 20366484"/>
                <a:gd name="connsiteX1269" fmla="*/ 14067690 w 20367291"/>
                <a:gd name="connsiteY1269" fmla="*/ 3058506 h 20366484"/>
                <a:gd name="connsiteX1270" fmla="*/ 13757056 w 20367291"/>
                <a:gd name="connsiteY1270" fmla="*/ 2437238 h 20366484"/>
                <a:gd name="connsiteX1271" fmla="*/ 11610644 w 20367291"/>
                <a:gd name="connsiteY1271" fmla="*/ 1815984 h 20366484"/>
                <a:gd name="connsiteX1272" fmla="*/ 12430712 w 20367291"/>
                <a:gd name="connsiteY1272" fmla="*/ 1815984 h 20366484"/>
                <a:gd name="connsiteX1273" fmla="*/ 12741346 w 20367291"/>
                <a:gd name="connsiteY1273" fmla="*/ 2437238 h 20366484"/>
                <a:gd name="connsiteX1274" fmla="*/ 12430712 w 20367291"/>
                <a:gd name="connsiteY1274" fmla="*/ 3058506 h 20366484"/>
                <a:gd name="connsiteX1275" fmla="*/ 11610644 w 20367291"/>
                <a:gd name="connsiteY1275" fmla="*/ 3058506 h 20366484"/>
                <a:gd name="connsiteX1276" fmla="*/ 11300008 w 20367291"/>
                <a:gd name="connsiteY1276" fmla="*/ 2437238 h 20366484"/>
                <a:gd name="connsiteX1277" fmla="*/ 4381341 w 20367291"/>
                <a:gd name="connsiteY1277" fmla="*/ 1815981 h 20366484"/>
                <a:gd name="connsiteX1278" fmla="*/ 5071086 w 20367291"/>
                <a:gd name="connsiteY1278" fmla="*/ 1815981 h 20366484"/>
                <a:gd name="connsiteX1279" fmla="*/ 5381721 w 20367291"/>
                <a:gd name="connsiteY1279" fmla="*/ 2437238 h 20366484"/>
                <a:gd name="connsiteX1280" fmla="*/ 5071086 w 20367291"/>
                <a:gd name="connsiteY1280" fmla="*/ 3058506 h 20366484"/>
                <a:gd name="connsiteX1281" fmla="*/ 4251015 w 20367291"/>
                <a:gd name="connsiteY1281" fmla="*/ 3058506 h 20366484"/>
                <a:gd name="connsiteX1282" fmla="*/ 3940380 w 20367291"/>
                <a:gd name="connsiteY1282" fmla="*/ 2437238 h 20366484"/>
                <a:gd name="connsiteX1283" fmla="*/ 4179107 w 20367291"/>
                <a:gd name="connsiteY1283" fmla="*/ 1959793 h 20366484"/>
                <a:gd name="connsiteX1284" fmla="*/ 9165113 w 20367291"/>
                <a:gd name="connsiteY1284" fmla="*/ 1815980 h 20366484"/>
                <a:gd name="connsiteX1285" fmla="*/ 9985185 w 20367291"/>
                <a:gd name="connsiteY1285" fmla="*/ 1815980 h 20366484"/>
                <a:gd name="connsiteX1286" fmla="*/ 10295820 w 20367291"/>
                <a:gd name="connsiteY1286" fmla="*/ 2437238 h 20366484"/>
                <a:gd name="connsiteX1287" fmla="*/ 9985185 w 20367291"/>
                <a:gd name="connsiteY1287" fmla="*/ 3058506 h 20366484"/>
                <a:gd name="connsiteX1288" fmla="*/ 9165113 w 20367291"/>
                <a:gd name="connsiteY1288" fmla="*/ 3058506 h 20366484"/>
                <a:gd name="connsiteX1289" fmla="*/ 8854481 w 20367291"/>
                <a:gd name="connsiteY1289" fmla="*/ 2437238 h 20366484"/>
                <a:gd name="connsiteX1290" fmla="*/ 6708064 w 20367291"/>
                <a:gd name="connsiteY1290" fmla="*/ 1815980 h 20366484"/>
                <a:gd name="connsiteX1291" fmla="*/ 7528135 w 20367291"/>
                <a:gd name="connsiteY1291" fmla="*/ 1815980 h 20366484"/>
                <a:gd name="connsiteX1292" fmla="*/ 7838769 w 20367291"/>
                <a:gd name="connsiteY1292" fmla="*/ 2437238 h 20366484"/>
                <a:gd name="connsiteX1293" fmla="*/ 7528135 w 20367291"/>
                <a:gd name="connsiteY1293" fmla="*/ 3058506 h 20366484"/>
                <a:gd name="connsiteX1294" fmla="*/ 6708064 w 20367291"/>
                <a:gd name="connsiteY1294" fmla="*/ 3058506 h 20366484"/>
                <a:gd name="connsiteX1295" fmla="*/ 6397429 w 20367291"/>
                <a:gd name="connsiteY1295" fmla="*/ 2437238 h 20366484"/>
                <a:gd name="connsiteX1296" fmla="*/ 15205517 w 20367291"/>
                <a:gd name="connsiteY1296" fmla="*/ 1325157 h 20366484"/>
                <a:gd name="connsiteX1297" fmla="*/ 15464236 w 20367291"/>
                <a:gd name="connsiteY1297" fmla="*/ 1473917 h 20366484"/>
                <a:gd name="connsiteX1298" fmla="*/ 16276683 w 20367291"/>
                <a:gd name="connsiteY1298" fmla="*/ 2022726 h 20366484"/>
                <a:gd name="connsiteX1299" fmla="*/ 16292031 w 20367291"/>
                <a:gd name="connsiteY1299" fmla="*/ 2034788 h 20366484"/>
                <a:gd name="connsiteX1300" fmla="*/ 16116298 w 20367291"/>
                <a:gd name="connsiteY1300" fmla="*/ 2386246 h 20366484"/>
                <a:gd name="connsiteX1301" fmla="*/ 15296226 w 20367291"/>
                <a:gd name="connsiteY1301" fmla="*/ 2386246 h 20366484"/>
                <a:gd name="connsiteX1302" fmla="*/ 14985592 w 20367291"/>
                <a:gd name="connsiteY1302" fmla="*/ 1764991 h 20366484"/>
                <a:gd name="connsiteX1303" fmla="*/ 5306320 w 20367291"/>
                <a:gd name="connsiteY1303" fmla="*/ 1242045 h 20366484"/>
                <a:gd name="connsiteX1304" fmla="*/ 5071086 w 20367291"/>
                <a:gd name="connsiteY1304" fmla="*/ 1712513 h 20366484"/>
                <a:gd name="connsiteX1305" fmla="*/ 4530882 w 20367291"/>
                <a:gd name="connsiteY1305" fmla="*/ 1712513 h 20366484"/>
                <a:gd name="connsiteX1306" fmla="*/ 4903055 w 20367291"/>
                <a:gd name="connsiteY1306" fmla="*/ 1473917 h 20366484"/>
                <a:gd name="connsiteX1307" fmla="*/ 12839182 w 20367291"/>
                <a:gd name="connsiteY1307" fmla="*/ 1143744 h 20366484"/>
                <a:gd name="connsiteX1308" fmla="*/ 13659252 w 20367291"/>
                <a:gd name="connsiteY1308" fmla="*/ 1143744 h 20366484"/>
                <a:gd name="connsiteX1309" fmla="*/ 13969886 w 20367291"/>
                <a:gd name="connsiteY1309" fmla="*/ 1764991 h 20366484"/>
                <a:gd name="connsiteX1310" fmla="*/ 13659252 w 20367291"/>
                <a:gd name="connsiteY1310" fmla="*/ 2386246 h 20366484"/>
                <a:gd name="connsiteX1311" fmla="*/ 12839182 w 20367291"/>
                <a:gd name="connsiteY1311" fmla="*/ 2386246 h 20366484"/>
                <a:gd name="connsiteX1312" fmla="*/ 12528548 w 20367291"/>
                <a:gd name="connsiteY1312" fmla="*/ 1764991 h 20366484"/>
                <a:gd name="connsiteX1313" fmla="*/ 10382140 w 20367291"/>
                <a:gd name="connsiteY1313" fmla="*/ 1143744 h 20366484"/>
                <a:gd name="connsiteX1314" fmla="*/ 11202208 w 20367291"/>
                <a:gd name="connsiteY1314" fmla="*/ 1143744 h 20366484"/>
                <a:gd name="connsiteX1315" fmla="*/ 11512842 w 20367291"/>
                <a:gd name="connsiteY1315" fmla="*/ 1764991 h 20366484"/>
                <a:gd name="connsiteX1316" fmla="*/ 11202208 w 20367291"/>
                <a:gd name="connsiteY1316" fmla="*/ 2386246 h 20366484"/>
                <a:gd name="connsiteX1317" fmla="*/ 10382140 w 20367291"/>
                <a:gd name="connsiteY1317" fmla="*/ 2386246 h 20366484"/>
                <a:gd name="connsiteX1318" fmla="*/ 10071503 w 20367291"/>
                <a:gd name="connsiteY1318" fmla="*/ 1764991 h 20366484"/>
                <a:gd name="connsiteX1319" fmla="*/ 5495424 w 20367291"/>
                <a:gd name="connsiteY1319" fmla="*/ 1143735 h 20366484"/>
                <a:gd name="connsiteX1320" fmla="*/ 6299611 w 20367291"/>
                <a:gd name="connsiteY1320" fmla="*/ 1143735 h 20366484"/>
                <a:gd name="connsiteX1321" fmla="*/ 6610245 w 20367291"/>
                <a:gd name="connsiteY1321" fmla="*/ 1764991 h 20366484"/>
                <a:gd name="connsiteX1322" fmla="*/ 6299611 w 20367291"/>
                <a:gd name="connsiteY1322" fmla="*/ 2386246 h 20366484"/>
                <a:gd name="connsiteX1323" fmla="*/ 5479539 w 20367291"/>
                <a:gd name="connsiteY1323" fmla="*/ 2386246 h 20366484"/>
                <a:gd name="connsiteX1324" fmla="*/ 5168905 w 20367291"/>
                <a:gd name="connsiteY1324" fmla="*/ 1764991 h 20366484"/>
                <a:gd name="connsiteX1325" fmla="*/ 5474070 w 20367291"/>
                <a:gd name="connsiteY1325" fmla="*/ 1154671 h 20366484"/>
                <a:gd name="connsiteX1326" fmla="*/ 7936589 w 20367291"/>
                <a:gd name="connsiteY1326" fmla="*/ 1143733 h 20366484"/>
                <a:gd name="connsiteX1327" fmla="*/ 8756661 w 20367291"/>
                <a:gd name="connsiteY1327" fmla="*/ 1143733 h 20366484"/>
                <a:gd name="connsiteX1328" fmla="*/ 9067293 w 20367291"/>
                <a:gd name="connsiteY1328" fmla="*/ 1764991 h 20366484"/>
                <a:gd name="connsiteX1329" fmla="*/ 8756661 w 20367291"/>
                <a:gd name="connsiteY1329" fmla="*/ 2386246 h 20366484"/>
                <a:gd name="connsiteX1330" fmla="*/ 7936589 w 20367291"/>
                <a:gd name="connsiteY1330" fmla="*/ 2386246 h 20366484"/>
                <a:gd name="connsiteX1331" fmla="*/ 7625953 w 20367291"/>
                <a:gd name="connsiteY1331" fmla="*/ 1764991 h 20366484"/>
                <a:gd name="connsiteX1332" fmla="*/ 13943077 w 20367291"/>
                <a:gd name="connsiteY1332" fmla="*/ 719245 h 20366484"/>
                <a:gd name="connsiteX1333" fmla="*/ 14147580 w 20367291"/>
                <a:gd name="connsiteY1333" fmla="*/ 799878 h 20366484"/>
                <a:gd name="connsiteX1334" fmla="*/ 15037775 w 20367291"/>
                <a:gd name="connsiteY1334" fmla="*/ 1228708 h 20366484"/>
                <a:gd name="connsiteX1335" fmla="*/ 15109159 w 20367291"/>
                <a:gd name="connsiteY1335" fmla="*/ 1269753 h 20366484"/>
                <a:gd name="connsiteX1336" fmla="*/ 14887776 w 20367291"/>
                <a:gd name="connsiteY1336" fmla="*/ 1712525 h 20366484"/>
                <a:gd name="connsiteX1337" fmla="*/ 14067706 w 20367291"/>
                <a:gd name="connsiteY1337" fmla="*/ 1712525 h 20366484"/>
                <a:gd name="connsiteX1338" fmla="*/ 13757072 w 20367291"/>
                <a:gd name="connsiteY1338" fmla="*/ 1091254 h 20366484"/>
                <a:gd name="connsiteX1339" fmla="*/ 6467998 w 20367291"/>
                <a:gd name="connsiteY1339" fmla="*/ 701982 h 20366484"/>
                <a:gd name="connsiteX1340" fmla="*/ 6299611 w 20367291"/>
                <a:gd name="connsiteY1340" fmla="*/ 1038756 h 20366484"/>
                <a:gd name="connsiteX1341" fmla="*/ 5700393 w 20367291"/>
                <a:gd name="connsiteY1341" fmla="*/ 1038756 h 20366484"/>
                <a:gd name="connsiteX1342" fmla="*/ 5768614 w 20367291"/>
                <a:gd name="connsiteY1342" fmla="*/ 1003815 h 20366484"/>
                <a:gd name="connsiteX1343" fmla="*/ 6219712 w 20367291"/>
                <a:gd name="connsiteY1343" fmla="*/ 799878 h 20366484"/>
                <a:gd name="connsiteX1344" fmla="*/ 11610660 w 20367291"/>
                <a:gd name="connsiteY1344" fmla="*/ 469988 h 20366484"/>
                <a:gd name="connsiteX1345" fmla="*/ 12430730 w 20367291"/>
                <a:gd name="connsiteY1345" fmla="*/ 469988 h 20366484"/>
                <a:gd name="connsiteX1346" fmla="*/ 12741364 w 20367291"/>
                <a:gd name="connsiteY1346" fmla="*/ 1091254 h 20366484"/>
                <a:gd name="connsiteX1347" fmla="*/ 12430730 w 20367291"/>
                <a:gd name="connsiteY1347" fmla="*/ 1712525 h 20366484"/>
                <a:gd name="connsiteX1348" fmla="*/ 11610660 w 20367291"/>
                <a:gd name="connsiteY1348" fmla="*/ 1712525 h 20366484"/>
                <a:gd name="connsiteX1349" fmla="*/ 11300028 w 20367291"/>
                <a:gd name="connsiteY1349" fmla="*/ 1091254 h 20366484"/>
                <a:gd name="connsiteX1350" fmla="*/ 9165113 w 20367291"/>
                <a:gd name="connsiteY1350" fmla="*/ 469975 h 20366484"/>
                <a:gd name="connsiteX1351" fmla="*/ 9985185 w 20367291"/>
                <a:gd name="connsiteY1351" fmla="*/ 469975 h 20366484"/>
                <a:gd name="connsiteX1352" fmla="*/ 10295820 w 20367291"/>
                <a:gd name="connsiteY1352" fmla="*/ 1091242 h 20366484"/>
                <a:gd name="connsiteX1353" fmla="*/ 9985185 w 20367291"/>
                <a:gd name="connsiteY1353" fmla="*/ 1712509 h 20366484"/>
                <a:gd name="connsiteX1354" fmla="*/ 9165113 w 20367291"/>
                <a:gd name="connsiteY1354" fmla="*/ 1712509 h 20366484"/>
                <a:gd name="connsiteX1355" fmla="*/ 8854481 w 20367291"/>
                <a:gd name="connsiteY1355" fmla="*/ 1091242 h 20366484"/>
                <a:gd name="connsiteX1356" fmla="*/ 7118273 w 20367291"/>
                <a:gd name="connsiteY1356" fmla="*/ 469975 h 20366484"/>
                <a:gd name="connsiteX1357" fmla="*/ 7528135 w 20367291"/>
                <a:gd name="connsiteY1357" fmla="*/ 469975 h 20366484"/>
                <a:gd name="connsiteX1358" fmla="*/ 7838769 w 20367291"/>
                <a:gd name="connsiteY1358" fmla="*/ 1091242 h 20366484"/>
                <a:gd name="connsiteX1359" fmla="*/ 7528135 w 20367291"/>
                <a:gd name="connsiteY1359" fmla="*/ 1712513 h 20366484"/>
                <a:gd name="connsiteX1360" fmla="*/ 6708064 w 20367291"/>
                <a:gd name="connsiteY1360" fmla="*/ 1712513 h 20366484"/>
                <a:gd name="connsiteX1361" fmla="*/ 6397429 w 20367291"/>
                <a:gd name="connsiteY1361" fmla="*/ 1091242 h 20366484"/>
                <a:gd name="connsiteX1362" fmla="*/ 6622524 w 20367291"/>
                <a:gd name="connsiteY1362" fmla="*/ 641054 h 20366484"/>
                <a:gd name="connsiteX1363" fmla="*/ 6682167 w 20367291"/>
                <a:gd name="connsiteY1363" fmla="*/ 617538 h 20366484"/>
                <a:gd name="connsiteX1364" fmla="*/ 7535957 w 20367291"/>
                <a:gd name="connsiteY1364" fmla="*/ 349350 h 20366484"/>
                <a:gd name="connsiteX1365" fmla="*/ 7528135 w 20367291"/>
                <a:gd name="connsiteY1365" fmla="*/ 364996 h 20366484"/>
                <a:gd name="connsiteX1366" fmla="*/ 7480862 w 20367291"/>
                <a:gd name="connsiteY1366" fmla="*/ 364996 h 20366484"/>
                <a:gd name="connsiteX1367" fmla="*/ 12592872 w 20367291"/>
                <a:gd name="connsiteY1367" fmla="*/ 288856 h 20366484"/>
                <a:gd name="connsiteX1368" fmla="*/ 12728697 w 20367291"/>
                <a:gd name="connsiteY1368" fmla="*/ 320205 h 20366484"/>
                <a:gd name="connsiteX1369" fmla="*/ 13685124 w 20367291"/>
                <a:gd name="connsiteY1369" fmla="*/ 617538 h 20366484"/>
                <a:gd name="connsiteX1370" fmla="*/ 13839445 w 20367291"/>
                <a:gd name="connsiteY1370" fmla="*/ 678384 h 20366484"/>
                <a:gd name="connsiteX1371" fmla="*/ 13659256 w 20367291"/>
                <a:gd name="connsiteY1371" fmla="*/ 1038764 h 20366484"/>
                <a:gd name="connsiteX1372" fmla="*/ 12839184 w 20367291"/>
                <a:gd name="connsiteY1372" fmla="*/ 1038764 h 20366484"/>
                <a:gd name="connsiteX1373" fmla="*/ 12528552 w 20367291"/>
                <a:gd name="connsiteY1373" fmla="*/ 417497 h 20366484"/>
                <a:gd name="connsiteX1374" fmla="*/ 11469807 w 20367291"/>
                <a:gd name="connsiteY1374" fmla="*/ 83299 h 20366484"/>
                <a:gd name="connsiteX1375" fmla="*/ 11734514 w 20367291"/>
                <a:gd name="connsiteY1375" fmla="*/ 116935 h 20366484"/>
                <a:gd name="connsiteX1376" fmla="*/ 12236005 w 20367291"/>
                <a:gd name="connsiteY1376" fmla="*/ 206492 h 20366484"/>
                <a:gd name="connsiteX1377" fmla="*/ 12481644 w 20367291"/>
                <a:gd name="connsiteY1377" fmla="*/ 263185 h 20366484"/>
                <a:gd name="connsiteX1378" fmla="*/ 12430732 w 20367291"/>
                <a:gd name="connsiteY1378" fmla="*/ 365009 h 20366484"/>
                <a:gd name="connsiteX1379" fmla="*/ 11610664 w 20367291"/>
                <a:gd name="connsiteY1379" fmla="*/ 365009 h 20366484"/>
                <a:gd name="connsiteX1380" fmla="*/ 8900037 w 20367291"/>
                <a:gd name="connsiteY1380" fmla="*/ 82974 h 20366484"/>
                <a:gd name="connsiteX1381" fmla="*/ 9067293 w 20367291"/>
                <a:gd name="connsiteY1381" fmla="*/ 417489 h 20366484"/>
                <a:gd name="connsiteX1382" fmla="*/ 8756661 w 20367291"/>
                <a:gd name="connsiteY1382" fmla="*/ 1038756 h 20366484"/>
                <a:gd name="connsiteX1383" fmla="*/ 7936589 w 20367291"/>
                <a:gd name="connsiteY1383" fmla="*/ 1038756 h 20366484"/>
                <a:gd name="connsiteX1384" fmla="*/ 7625953 w 20367291"/>
                <a:gd name="connsiteY1384" fmla="*/ 417489 h 20366484"/>
                <a:gd name="connsiteX1385" fmla="*/ 7679292 w 20367291"/>
                <a:gd name="connsiteY1385" fmla="*/ 310812 h 20366484"/>
                <a:gd name="connsiteX1386" fmla="*/ 8131286 w 20367291"/>
                <a:gd name="connsiteY1386" fmla="*/ 206492 h 20366484"/>
                <a:gd name="connsiteX1387" fmla="*/ 8632777 w 20367291"/>
                <a:gd name="connsiteY1387" fmla="*/ 116935 h 20366484"/>
                <a:gd name="connsiteX1388" fmla="*/ 10279249 w 20367291"/>
                <a:gd name="connsiteY1388" fmla="*/ 2014 h 20366484"/>
                <a:gd name="connsiteX1389" fmla="*/ 10707695 w 20367291"/>
                <a:gd name="connsiteY1389" fmla="*/ 12847 h 20366484"/>
                <a:gd name="connsiteX1390" fmla="*/ 11224864 w 20367291"/>
                <a:gd name="connsiteY1390" fmla="*/ 52173 h 20366484"/>
                <a:gd name="connsiteX1391" fmla="*/ 11337326 w 20367291"/>
                <a:gd name="connsiteY1391" fmla="*/ 66464 h 20366484"/>
                <a:gd name="connsiteX1392" fmla="*/ 11512844 w 20367291"/>
                <a:gd name="connsiteY1392" fmla="*/ 417497 h 20366484"/>
                <a:gd name="connsiteX1393" fmla="*/ 11202210 w 20367291"/>
                <a:gd name="connsiteY1393" fmla="*/ 1038764 h 20366484"/>
                <a:gd name="connsiteX1394" fmla="*/ 10382140 w 20367291"/>
                <a:gd name="connsiteY1394" fmla="*/ 1038764 h 20366484"/>
                <a:gd name="connsiteX1395" fmla="*/ 10071505 w 20367291"/>
                <a:gd name="connsiteY1395" fmla="*/ 417497 h 20366484"/>
                <a:gd name="connsiteX1396" fmla="*/ 10167685 w 20367291"/>
                <a:gd name="connsiteY1396" fmla="*/ 0 h 20366484"/>
                <a:gd name="connsiteX1397" fmla="*/ 9985185 w 20367291"/>
                <a:gd name="connsiteY1397" fmla="*/ 364996 h 20366484"/>
                <a:gd name="connsiteX1398" fmla="*/ 9165113 w 20367291"/>
                <a:gd name="connsiteY1398" fmla="*/ 364996 h 20366484"/>
                <a:gd name="connsiteX1399" fmla="*/ 9016690 w 20367291"/>
                <a:gd name="connsiteY1399" fmla="*/ 68151 h 20366484"/>
                <a:gd name="connsiteX1400" fmla="*/ 9142427 w 20367291"/>
                <a:gd name="connsiteY1400" fmla="*/ 52173 h 20366484"/>
                <a:gd name="connsiteX1401" fmla="*/ 9659597 w 20367291"/>
                <a:gd name="connsiteY1401" fmla="*/ 12847 h 2036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</a:cxnLst>
              <a:rect l="l" t="t" r="r" b="b"/>
              <a:pathLst>
                <a:path w="20367291" h="20366484">
                  <a:moveTo>
                    <a:pt x="12839164" y="20001476"/>
                  </a:moveTo>
                  <a:lnTo>
                    <a:pt x="12886474" y="20001476"/>
                  </a:lnTo>
                  <a:lnTo>
                    <a:pt x="12831335" y="20017134"/>
                  </a:lnTo>
                  <a:close/>
                  <a:moveTo>
                    <a:pt x="10382116" y="20001476"/>
                  </a:moveTo>
                  <a:lnTo>
                    <a:pt x="11202186" y="20001476"/>
                  </a:lnTo>
                  <a:lnTo>
                    <a:pt x="11350615" y="20298332"/>
                  </a:lnTo>
                  <a:lnTo>
                    <a:pt x="11224864" y="20314312"/>
                  </a:lnTo>
                  <a:cubicBezTo>
                    <a:pt x="11053692" y="20331694"/>
                    <a:pt x="10881267" y="20344838"/>
                    <a:pt x="10707695" y="20353638"/>
                  </a:cubicBezTo>
                  <a:lnTo>
                    <a:pt x="10199614" y="20366484"/>
                  </a:lnTo>
                  <a:close/>
                  <a:moveTo>
                    <a:pt x="7936589" y="20001476"/>
                  </a:moveTo>
                  <a:lnTo>
                    <a:pt x="8756661" y="20001476"/>
                  </a:lnTo>
                  <a:lnTo>
                    <a:pt x="8897517" y="20283190"/>
                  </a:lnTo>
                  <a:lnTo>
                    <a:pt x="8632777" y="20249550"/>
                  </a:lnTo>
                  <a:cubicBezTo>
                    <a:pt x="8464218" y="20223794"/>
                    <a:pt x="8297019" y="20193906"/>
                    <a:pt x="8131286" y="20159992"/>
                  </a:cubicBezTo>
                  <a:lnTo>
                    <a:pt x="7885674" y="20103306"/>
                  </a:lnTo>
                  <a:close/>
                  <a:moveTo>
                    <a:pt x="14067688" y="19327716"/>
                  </a:moveTo>
                  <a:lnTo>
                    <a:pt x="14666923" y="19327716"/>
                  </a:lnTo>
                  <a:lnTo>
                    <a:pt x="14598677" y="19362670"/>
                  </a:lnTo>
                  <a:cubicBezTo>
                    <a:pt x="14450275" y="19434178"/>
                    <a:pt x="14299874" y="19502192"/>
                    <a:pt x="14147580" y="19566606"/>
                  </a:cubicBezTo>
                  <a:lnTo>
                    <a:pt x="13899294" y="19664502"/>
                  </a:lnTo>
                  <a:close/>
                  <a:moveTo>
                    <a:pt x="11610640" y="19327716"/>
                  </a:moveTo>
                  <a:lnTo>
                    <a:pt x="12430710" y="19327716"/>
                  </a:lnTo>
                  <a:lnTo>
                    <a:pt x="12741344" y="19948984"/>
                  </a:lnTo>
                  <a:lnTo>
                    <a:pt x="12688000" y="20055672"/>
                  </a:lnTo>
                  <a:lnTo>
                    <a:pt x="12236005" y="20159992"/>
                  </a:lnTo>
                  <a:cubicBezTo>
                    <a:pt x="12070272" y="20193906"/>
                    <a:pt x="11903073" y="20223794"/>
                    <a:pt x="11734514" y="20249550"/>
                  </a:cubicBezTo>
                  <a:lnTo>
                    <a:pt x="11467267" y="20283508"/>
                  </a:lnTo>
                  <a:lnTo>
                    <a:pt x="11300004" y="19948984"/>
                  </a:lnTo>
                  <a:close/>
                  <a:moveTo>
                    <a:pt x="9165113" y="19327716"/>
                  </a:moveTo>
                  <a:lnTo>
                    <a:pt x="9985185" y="19327716"/>
                  </a:lnTo>
                  <a:lnTo>
                    <a:pt x="10295820" y="19948984"/>
                  </a:lnTo>
                  <a:lnTo>
                    <a:pt x="10088075" y="20364472"/>
                  </a:lnTo>
                  <a:lnTo>
                    <a:pt x="9659597" y="20353638"/>
                  </a:lnTo>
                  <a:cubicBezTo>
                    <a:pt x="9486025" y="20344838"/>
                    <a:pt x="9313599" y="20331694"/>
                    <a:pt x="9142427" y="20314312"/>
                  </a:cubicBezTo>
                  <a:lnTo>
                    <a:pt x="9030000" y="20300024"/>
                  </a:lnTo>
                  <a:lnTo>
                    <a:pt x="8854481" y="19948984"/>
                  </a:lnTo>
                  <a:close/>
                  <a:moveTo>
                    <a:pt x="6708062" y="19327716"/>
                  </a:moveTo>
                  <a:lnTo>
                    <a:pt x="7528133" y="19327716"/>
                  </a:lnTo>
                  <a:lnTo>
                    <a:pt x="7838769" y="19948984"/>
                  </a:lnTo>
                  <a:lnTo>
                    <a:pt x="7774444" y="20077634"/>
                  </a:lnTo>
                  <a:lnTo>
                    <a:pt x="7638594" y="20046280"/>
                  </a:lnTo>
                  <a:cubicBezTo>
                    <a:pt x="7313208" y="19962562"/>
                    <a:pt x="6994114" y="19863166"/>
                    <a:pt x="6682167" y="19748946"/>
                  </a:cubicBezTo>
                  <a:lnTo>
                    <a:pt x="6527867" y="19688108"/>
                  </a:lnTo>
                  <a:close/>
                  <a:moveTo>
                    <a:pt x="15296212" y="18653960"/>
                  </a:moveTo>
                  <a:lnTo>
                    <a:pt x="15836428" y="18653960"/>
                  </a:lnTo>
                  <a:lnTo>
                    <a:pt x="15464236" y="18892568"/>
                  </a:lnTo>
                  <a:lnTo>
                    <a:pt x="15060972" y="19124438"/>
                  </a:lnTo>
                  <a:close/>
                  <a:moveTo>
                    <a:pt x="12839164" y="18653960"/>
                  </a:moveTo>
                  <a:lnTo>
                    <a:pt x="13659236" y="18653960"/>
                  </a:lnTo>
                  <a:lnTo>
                    <a:pt x="13969870" y="19275228"/>
                  </a:lnTo>
                  <a:lnTo>
                    <a:pt x="13744769" y="19725430"/>
                  </a:lnTo>
                  <a:lnTo>
                    <a:pt x="13685124" y="19748946"/>
                  </a:lnTo>
                  <a:lnTo>
                    <a:pt x="13249058" y="19896496"/>
                  </a:lnTo>
                  <a:lnTo>
                    <a:pt x="12839164" y="19896496"/>
                  </a:lnTo>
                  <a:lnTo>
                    <a:pt x="12528532" y="19275228"/>
                  </a:lnTo>
                  <a:close/>
                  <a:moveTo>
                    <a:pt x="10382116" y="18653960"/>
                  </a:moveTo>
                  <a:lnTo>
                    <a:pt x="11202188" y="18653960"/>
                  </a:lnTo>
                  <a:lnTo>
                    <a:pt x="11512824" y="19275228"/>
                  </a:lnTo>
                  <a:lnTo>
                    <a:pt x="11202188" y="19896496"/>
                  </a:lnTo>
                  <a:lnTo>
                    <a:pt x="10382116" y="19896496"/>
                  </a:lnTo>
                  <a:lnTo>
                    <a:pt x="10071487" y="19275228"/>
                  </a:lnTo>
                  <a:close/>
                  <a:moveTo>
                    <a:pt x="7936589" y="18653960"/>
                  </a:moveTo>
                  <a:lnTo>
                    <a:pt x="8756661" y="18653960"/>
                  </a:lnTo>
                  <a:lnTo>
                    <a:pt x="9067293" y="19275228"/>
                  </a:lnTo>
                  <a:lnTo>
                    <a:pt x="8756661" y="19896496"/>
                  </a:lnTo>
                  <a:lnTo>
                    <a:pt x="7936589" y="19896496"/>
                  </a:lnTo>
                  <a:lnTo>
                    <a:pt x="7625953" y="19275228"/>
                  </a:lnTo>
                  <a:close/>
                  <a:moveTo>
                    <a:pt x="5479538" y="18653960"/>
                  </a:moveTo>
                  <a:lnTo>
                    <a:pt x="6299609" y="18653960"/>
                  </a:lnTo>
                  <a:lnTo>
                    <a:pt x="6610242" y="19275228"/>
                  </a:lnTo>
                  <a:lnTo>
                    <a:pt x="6424234" y="19647246"/>
                  </a:lnTo>
                  <a:lnTo>
                    <a:pt x="6219712" y="19566606"/>
                  </a:lnTo>
                  <a:cubicBezTo>
                    <a:pt x="5915123" y="19437776"/>
                    <a:pt x="5618106" y="19294548"/>
                    <a:pt x="5329516" y="19137776"/>
                  </a:cubicBezTo>
                  <a:lnTo>
                    <a:pt x="5258147" y="19096740"/>
                  </a:lnTo>
                  <a:close/>
                  <a:moveTo>
                    <a:pt x="16524736" y="17980216"/>
                  </a:moveTo>
                  <a:lnTo>
                    <a:pt x="16732067" y="17980216"/>
                  </a:lnTo>
                  <a:lnTo>
                    <a:pt x="16661390" y="18041438"/>
                  </a:lnTo>
                  <a:lnTo>
                    <a:pt x="16385859" y="18257962"/>
                  </a:lnTo>
                  <a:close/>
                  <a:moveTo>
                    <a:pt x="14067690" y="17980216"/>
                  </a:moveTo>
                  <a:lnTo>
                    <a:pt x="14887760" y="17980216"/>
                  </a:lnTo>
                  <a:lnTo>
                    <a:pt x="15198392" y="18601468"/>
                  </a:lnTo>
                  <a:lnTo>
                    <a:pt x="14893222" y="19211812"/>
                  </a:lnTo>
                  <a:lnTo>
                    <a:pt x="14871894" y="19222736"/>
                  </a:lnTo>
                  <a:lnTo>
                    <a:pt x="14067690" y="19222736"/>
                  </a:lnTo>
                  <a:lnTo>
                    <a:pt x="13757056" y="18601468"/>
                  </a:lnTo>
                  <a:close/>
                  <a:moveTo>
                    <a:pt x="11610644" y="17980216"/>
                  </a:moveTo>
                  <a:lnTo>
                    <a:pt x="12430712" y="17980216"/>
                  </a:lnTo>
                  <a:lnTo>
                    <a:pt x="12741346" y="18601468"/>
                  </a:lnTo>
                  <a:lnTo>
                    <a:pt x="12430712" y="19222736"/>
                  </a:lnTo>
                  <a:lnTo>
                    <a:pt x="11610644" y="19222736"/>
                  </a:lnTo>
                  <a:lnTo>
                    <a:pt x="11300008" y="18601468"/>
                  </a:lnTo>
                  <a:close/>
                  <a:moveTo>
                    <a:pt x="9165113" y="17980212"/>
                  </a:moveTo>
                  <a:lnTo>
                    <a:pt x="9985185" y="17980212"/>
                  </a:lnTo>
                  <a:lnTo>
                    <a:pt x="10295820" y="18601468"/>
                  </a:lnTo>
                  <a:lnTo>
                    <a:pt x="9985185" y="19222736"/>
                  </a:lnTo>
                  <a:lnTo>
                    <a:pt x="9165113" y="19222736"/>
                  </a:lnTo>
                  <a:lnTo>
                    <a:pt x="8854481" y="18601468"/>
                  </a:lnTo>
                  <a:close/>
                  <a:moveTo>
                    <a:pt x="6708062" y="17980212"/>
                  </a:moveTo>
                  <a:lnTo>
                    <a:pt x="7528133" y="17980212"/>
                  </a:lnTo>
                  <a:lnTo>
                    <a:pt x="7838769" y="18601468"/>
                  </a:lnTo>
                  <a:lnTo>
                    <a:pt x="7528133" y="19222736"/>
                  </a:lnTo>
                  <a:lnTo>
                    <a:pt x="6708062" y="19222736"/>
                  </a:lnTo>
                  <a:lnTo>
                    <a:pt x="6397429" y="18601468"/>
                  </a:lnTo>
                  <a:close/>
                  <a:moveTo>
                    <a:pt x="4251013" y="17980212"/>
                  </a:moveTo>
                  <a:lnTo>
                    <a:pt x="5071085" y="17980212"/>
                  </a:lnTo>
                  <a:lnTo>
                    <a:pt x="5381719" y="18601468"/>
                  </a:lnTo>
                  <a:lnTo>
                    <a:pt x="5161786" y="19041334"/>
                  </a:lnTo>
                  <a:lnTo>
                    <a:pt x="4903055" y="18892568"/>
                  </a:lnTo>
                  <a:cubicBezTo>
                    <a:pt x="4623103" y="18722464"/>
                    <a:pt x="4352003" y="18539244"/>
                    <a:pt x="4090608" y="18343758"/>
                  </a:cubicBezTo>
                  <a:lnTo>
                    <a:pt x="4075266" y="18331702"/>
                  </a:lnTo>
                  <a:close/>
                  <a:moveTo>
                    <a:pt x="15296226" y="17307976"/>
                  </a:moveTo>
                  <a:lnTo>
                    <a:pt x="16116298" y="17307976"/>
                  </a:lnTo>
                  <a:lnTo>
                    <a:pt x="16426932" y="17929220"/>
                  </a:lnTo>
                  <a:lnTo>
                    <a:pt x="16188196" y="18406682"/>
                  </a:lnTo>
                  <a:lnTo>
                    <a:pt x="15985988" y="18550476"/>
                  </a:lnTo>
                  <a:lnTo>
                    <a:pt x="15296226" y="18550476"/>
                  </a:lnTo>
                  <a:lnTo>
                    <a:pt x="14985592" y="17929220"/>
                  </a:lnTo>
                  <a:close/>
                  <a:moveTo>
                    <a:pt x="12839182" y="17307976"/>
                  </a:moveTo>
                  <a:lnTo>
                    <a:pt x="13659252" y="17307976"/>
                  </a:lnTo>
                  <a:lnTo>
                    <a:pt x="13969886" y="17929220"/>
                  </a:lnTo>
                  <a:lnTo>
                    <a:pt x="13659252" y="18550476"/>
                  </a:lnTo>
                  <a:lnTo>
                    <a:pt x="12839182" y="18550476"/>
                  </a:lnTo>
                  <a:lnTo>
                    <a:pt x="12528548" y="17929220"/>
                  </a:lnTo>
                  <a:close/>
                  <a:moveTo>
                    <a:pt x="10382140" y="17307976"/>
                  </a:moveTo>
                  <a:lnTo>
                    <a:pt x="11202208" y="17307976"/>
                  </a:lnTo>
                  <a:lnTo>
                    <a:pt x="11512842" y="17929220"/>
                  </a:lnTo>
                  <a:lnTo>
                    <a:pt x="11202208" y="18550476"/>
                  </a:lnTo>
                  <a:lnTo>
                    <a:pt x="10382140" y="18550476"/>
                  </a:lnTo>
                  <a:lnTo>
                    <a:pt x="10071505" y="17929220"/>
                  </a:lnTo>
                  <a:close/>
                  <a:moveTo>
                    <a:pt x="7936589" y="17307964"/>
                  </a:moveTo>
                  <a:lnTo>
                    <a:pt x="8756661" y="17307964"/>
                  </a:lnTo>
                  <a:lnTo>
                    <a:pt x="9067293" y="17929220"/>
                  </a:lnTo>
                  <a:lnTo>
                    <a:pt x="8756661" y="18550476"/>
                  </a:lnTo>
                  <a:lnTo>
                    <a:pt x="7936589" y="18550476"/>
                  </a:lnTo>
                  <a:lnTo>
                    <a:pt x="7625953" y="17929220"/>
                  </a:lnTo>
                  <a:close/>
                  <a:moveTo>
                    <a:pt x="5479538" y="17307964"/>
                  </a:moveTo>
                  <a:lnTo>
                    <a:pt x="6299609" y="17307964"/>
                  </a:lnTo>
                  <a:lnTo>
                    <a:pt x="6610242" y="17929220"/>
                  </a:lnTo>
                  <a:lnTo>
                    <a:pt x="6299609" y="18550476"/>
                  </a:lnTo>
                  <a:lnTo>
                    <a:pt x="5479538" y="18550476"/>
                  </a:lnTo>
                  <a:lnTo>
                    <a:pt x="5168903" y="17929220"/>
                  </a:lnTo>
                  <a:close/>
                  <a:moveTo>
                    <a:pt x="3022488" y="17307964"/>
                  </a:moveTo>
                  <a:lnTo>
                    <a:pt x="3842560" y="17307964"/>
                  </a:lnTo>
                  <a:lnTo>
                    <a:pt x="4153193" y="17929220"/>
                  </a:lnTo>
                  <a:lnTo>
                    <a:pt x="3986735" y="18262130"/>
                  </a:lnTo>
                  <a:lnTo>
                    <a:pt x="3705901" y="18041438"/>
                  </a:lnTo>
                  <a:cubicBezTo>
                    <a:pt x="3580163" y="17937670"/>
                    <a:pt x="3456958" y="17830942"/>
                    <a:pt x="3336392" y="17721362"/>
                  </a:cubicBezTo>
                  <a:lnTo>
                    <a:pt x="2983848" y="17385242"/>
                  </a:lnTo>
                  <a:close/>
                  <a:moveTo>
                    <a:pt x="16524752" y="16634219"/>
                  </a:moveTo>
                  <a:lnTo>
                    <a:pt x="17344830" y="16634219"/>
                  </a:lnTo>
                  <a:lnTo>
                    <a:pt x="17604483" y="17153508"/>
                  </a:lnTo>
                  <a:lnTo>
                    <a:pt x="17384570" y="17384168"/>
                  </a:lnTo>
                  <a:cubicBezTo>
                    <a:pt x="17269390" y="17499346"/>
                    <a:pt x="17151464" y="17611780"/>
                    <a:pt x="17030899" y="17721362"/>
                  </a:cubicBezTo>
                  <a:lnTo>
                    <a:pt x="16851505" y="17876756"/>
                  </a:lnTo>
                  <a:lnTo>
                    <a:pt x="16524752" y="17876756"/>
                  </a:lnTo>
                  <a:lnTo>
                    <a:pt x="16214116" y="17255484"/>
                  </a:lnTo>
                  <a:close/>
                  <a:moveTo>
                    <a:pt x="14067706" y="16634219"/>
                  </a:moveTo>
                  <a:lnTo>
                    <a:pt x="14887776" y="16634219"/>
                  </a:lnTo>
                  <a:lnTo>
                    <a:pt x="15198408" y="17255484"/>
                  </a:lnTo>
                  <a:lnTo>
                    <a:pt x="14887776" y="17876756"/>
                  </a:lnTo>
                  <a:lnTo>
                    <a:pt x="14067706" y="17876756"/>
                  </a:lnTo>
                  <a:lnTo>
                    <a:pt x="13757072" y="17255484"/>
                  </a:lnTo>
                  <a:close/>
                  <a:moveTo>
                    <a:pt x="11610660" y="16634219"/>
                  </a:moveTo>
                  <a:lnTo>
                    <a:pt x="12430730" y="16634219"/>
                  </a:lnTo>
                  <a:lnTo>
                    <a:pt x="12741364" y="17255484"/>
                  </a:lnTo>
                  <a:lnTo>
                    <a:pt x="12430730" y="17876756"/>
                  </a:lnTo>
                  <a:lnTo>
                    <a:pt x="11610660" y="17876756"/>
                  </a:lnTo>
                  <a:lnTo>
                    <a:pt x="11300028" y="17255484"/>
                  </a:lnTo>
                  <a:close/>
                  <a:moveTo>
                    <a:pt x="9165113" y="16634207"/>
                  </a:moveTo>
                  <a:lnTo>
                    <a:pt x="9985185" y="16634207"/>
                  </a:lnTo>
                  <a:lnTo>
                    <a:pt x="10295820" y="17255472"/>
                  </a:lnTo>
                  <a:lnTo>
                    <a:pt x="9985185" y="17876740"/>
                  </a:lnTo>
                  <a:lnTo>
                    <a:pt x="9165113" y="17876740"/>
                  </a:lnTo>
                  <a:lnTo>
                    <a:pt x="8854481" y="17255472"/>
                  </a:lnTo>
                  <a:close/>
                  <a:moveTo>
                    <a:pt x="6708062" y="16634207"/>
                  </a:moveTo>
                  <a:lnTo>
                    <a:pt x="7528133" y="16634207"/>
                  </a:lnTo>
                  <a:lnTo>
                    <a:pt x="7838769" y="17255472"/>
                  </a:lnTo>
                  <a:lnTo>
                    <a:pt x="7528133" y="17876744"/>
                  </a:lnTo>
                  <a:lnTo>
                    <a:pt x="6708062" y="17876744"/>
                  </a:lnTo>
                  <a:lnTo>
                    <a:pt x="6397429" y="17255472"/>
                  </a:lnTo>
                  <a:close/>
                  <a:moveTo>
                    <a:pt x="4251013" y="16634207"/>
                  </a:moveTo>
                  <a:lnTo>
                    <a:pt x="5071085" y="16634207"/>
                  </a:lnTo>
                  <a:lnTo>
                    <a:pt x="5381719" y="17255476"/>
                  </a:lnTo>
                  <a:lnTo>
                    <a:pt x="5071085" y="17876744"/>
                  </a:lnTo>
                  <a:lnTo>
                    <a:pt x="4251013" y="17876744"/>
                  </a:lnTo>
                  <a:lnTo>
                    <a:pt x="3940380" y="17255476"/>
                  </a:lnTo>
                  <a:close/>
                  <a:moveTo>
                    <a:pt x="2304405" y="16634207"/>
                  </a:moveTo>
                  <a:lnTo>
                    <a:pt x="2614035" y="16634207"/>
                  </a:lnTo>
                  <a:lnTo>
                    <a:pt x="2924668" y="17255476"/>
                  </a:lnTo>
                  <a:lnTo>
                    <a:pt x="2902430" y="17299954"/>
                  </a:lnTo>
                  <a:lnTo>
                    <a:pt x="2645526" y="17030496"/>
                  </a:lnTo>
                  <a:cubicBezTo>
                    <a:pt x="2535946" y="16909930"/>
                    <a:pt x="2429218" y="16786724"/>
                    <a:pt x="2325450" y="16660987"/>
                  </a:cubicBezTo>
                  <a:close/>
                  <a:moveTo>
                    <a:pt x="17753296" y="15960463"/>
                  </a:moveTo>
                  <a:lnTo>
                    <a:pt x="18568743" y="15960463"/>
                  </a:lnTo>
                  <a:lnTo>
                    <a:pt x="18344161" y="16276280"/>
                  </a:lnTo>
                  <a:cubicBezTo>
                    <a:pt x="18148676" y="16537675"/>
                    <a:pt x="17940926" y="16789364"/>
                    <a:pt x="17721765" y="17030496"/>
                  </a:cubicBezTo>
                  <a:lnTo>
                    <a:pt x="17685869" y="17068144"/>
                  </a:lnTo>
                  <a:lnTo>
                    <a:pt x="17442656" y="16581727"/>
                  </a:lnTo>
                  <a:close/>
                  <a:moveTo>
                    <a:pt x="15296228" y="15960463"/>
                  </a:moveTo>
                  <a:lnTo>
                    <a:pt x="16116300" y="15960463"/>
                  </a:lnTo>
                  <a:lnTo>
                    <a:pt x="16426934" y="16581727"/>
                  </a:lnTo>
                  <a:lnTo>
                    <a:pt x="16116300" y="17202996"/>
                  </a:lnTo>
                  <a:lnTo>
                    <a:pt x="15296228" y="17202996"/>
                  </a:lnTo>
                  <a:lnTo>
                    <a:pt x="14985596" y="16581727"/>
                  </a:lnTo>
                  <a:close/>
                  <a:moveTo>
                    <a:pt x="12839184" y="15960463"/>
                  </a:moveTo>
                  <a:lnTo>
                    <a:pt x="13659256" y="15960463"/>
                  </a:lnTo>
                  <a:lnTo>
                    <a:pt x="13969888" y="16581727"/>
                  </a:lnTo>
                  <a:lnTo>
                    <a:pt x="13659256" y="17202996"/>
                  </a:lnTo>
                  <a:lnTo>
                    <a:pt x="12839184" y="17202996"/>
                  </a:lnTo>
                  <a:lnTo>
                    <a:pt x="12528552" y="16581727"/>
                  </a:lnTo>
                  <a:close/>
                  <a:moveTo>
                    <a:pt x="10382140" y="15960463"/>
                  </a:moveTo>
                  <a:lnTo>
                    <a:pt x="11202210" y="15960463"/>
                  </a:lnTo>
                  <a:lnTo>
                    <a:pt x="11512844" y="16581727"/>
                  </a:lnTo>
                  <a:lnTo>
                    <a:pt x="11202210" y="17202996"/>
                  </a:lnTo>
                  <a:lnTo>
                    <a:pt x="10382140" y="17202996"/>
                  </a:lnTo>
                  <a:lnTo>
                    <a:pt x="10071505" y="16581727"/>
                  </a:lnTo>
                  <a:close/>
                  <a:moveTo>
                    <a:pt x="7936589" y="15960451"/>
                  </a:moveTo>
                  <a:lnTo>
                    <a:pt x="8756661" y="15960451"/>
                  </a:lnTo>
                  <a:lnTo>
                    <a:pt x="9067293" y="16581719"/>
                  </a:lnTo>
                  <a:lnTo>
                    <a:pt x="8756661" y="17202984"/>
                  </a:lnTo>
                  <a:lnTo>
                    <a:pt x="7936589" y="17202984"/>
                  </a:lnTo>
                  <a:lnTo>
                    <a:pt x="7625953" y="16581719"/>
                  </a:lnTo>
                  <a:close/>
                  <a:moveTo>
                    <a:pt x="5479538" y="15960451"/>
                  </a:moveTo>
                  <a:lnTo>
                    <a:pt x="6299609" y="15960451"/>
                  </a:lnTo>
                  <a:lnTo>
                    <a:pt x="6610242" y="16581719"/>
                  </a:lnTo>
                  <a:lnTo>
                    <a:pt x="6299609" y="17202984"/>
                  </a:lnTo>
                  <a:lnTo>
                    <a:pt x="5479538" y="17202984"/>
                  </a:lnTo>
                  <a:lnTo>
                    <a:pt x="5168903" y="16581719"/>
                  </a:lnTo>
                  <a:close/>
                  <a:moveTo>
                    <a:pt x="3022488" y="15960451"/>
                  </a:moveTo>
                  <a:lnTo>
                    <a:pt x="3842560" y="15960451"/>
                  </a:lnTo>
                  <a:lnTo>
                    <a:pt x="4153193" y="16581719"/>
                  </a:lnTo>
                  <a:lnTo>
                    <a:pt x="3842560" y="17202988"/>
                  </a:lnTo>
                  <a:lnTo>
                    <a:pt x="3022488" y="17202988"/>
                  </a:lnTo>
                  <a:lnTo>
                    <a:pt x="2711852" y="16581719"/>
                  </a:lnTo>
                  <a:close/>
                  <a:moveTo>
                    <a:pt x="14067708" y="15286707"/>
                  </a:moveTo>
                  <a:lnTo>
                    <a:pt x="14887776" y="15286707"/>
                  </a:lnTo>
                  <a:lnTo>
                    <a:pt x="15198412" y="15907973"/>
                  </a:lnTo>
                  <a:lnTo>
                    <a:pt x="14887776" y="16529237"/>
                  </a:lnTo>
                  <a:lnTo>
                    <a:pt x="14067708" y="16529237"/>
                  </a:lnTo>
                  <a:lnTo>
                    <a:pt x="13757076" y="15907973"/>
                  </a:lnTo>
                  <a:close/>
                  <a:moveTo>
                    <a:pt x="11610664" y="15286707"/>
                  </a:moveTo>
                  <a:lnTo>
                    <a:pt x="12430732" y="15286707"/>
                  </a:lnTo>
                  <a:lnTo>
                    <a:pt x="12741366" y="15907975"/>
                  </a:lnTo>
                  <a:lnTo>
                    <a:pt x="12430732" y="16529239"/>
                  </a:lnTo>
                  <a:lnTo>
                    <a:pt x="11610664" y="16529239"/>
                  </a:lnTo>
                  <a:lnTo>
                    <a:pt x="11300028" y="15907975"/>
                  </a:lnTo>
                  <a:close/>
                  <a:moveTo>
                    <a:pt x="16524752" y="15286705"/>
                  </a:moveTo>
                  <a:lnTo>
                    <a:pt x="17344832" y="15286705"/>
                  </a:lnTo>
                  <a:lnTo>
                    <a:pt x="17655476" y="15907973"/>
                  </a:lnTo>
                  <a:lnTo>
                    <a:pt x="17344832" y="16529237"/>
                  </a:lnTo>
                  <a:lnTo>
                    <a:pt x="16524752" y="16529237"/>
                  </a:lnTo>
                  <a:lnTo>
                    <a:pt x="16214118" y="15907973"/>
                  </a:lnTo>
                  <a:close/>
                  <a:moveTo>
                    <a:pt x="18981832" y="15286703"/>
                  </a:moveTo>
                  <a:lnTo>
                    <a:pt x="18994818" y="15286703"/>
                  </a:lnTo>
                  <a:lnTo>
                    <a:pt x="18895239" y="15459888"/>
                  </a:lnTo>
                  <a:close/>
                  <a:moveTo>
                    <a:pt x="4251013" y="15286695"/>
                  </a:moveTo>
                  <a:lnTo>
                    <a:pt x="5071085" y="15286695"/>
                  </a:lnTo>
                  <a:lnTo>
                    <a:pt x="5381719" y="15907961"/>
                  </a:lnTo>
                  <a:lnTo>
                    <a:pt x="5071085" y="16529229"/>
                  </a:lnTo>
                  <a:lnTo>
                    <a:pt x="4251013" y="16529229"/>
                  </a:lnTo>
                  <a:lnTo>
                    <a:pt x="3940380" y="15907961"/>
                  </a:lnTo>
                  <a:close/>
                  <a:moveTo>
                    <a:pt x="1793962" y="15286695"/>
                  </a:moveTo>
                  <a:lnTo>
                    <a:pt x="2614035" y="15286695"/>
                  </a:lnTo>
                  <a:lnTo>
                    <a:pt x="2924668" y="15907963"/>
                  </a:lnTo>
                  <a:lnTo>
                    <a:pt x="2614035" y="16529231"/>
                  </a:lnTo>
                  <a:lnTo>
                    <a:pt x="2221910" y="16529231"/>
                  </a:lnTo>
                  <a:lnTo>
                    <a:pt x="2023130" y="16276280"/>
                  </a:lnTo>
                  <a:cubicBezTo>
                    <a:pt x="1925387" y="16145582"/>
                    <a:pt x="1830710" y="16012459"/>
                    <a:pt x="1739207" y="15877015"/>
                  </a:cubicBezTo>
                  <a:lnTo>
                    <a:pt x="1604142" y="15666335"/>
                  </a:lnTo>
                  <a:close/>
                  <a:moveTo>
                    <a:pt x="9165113" y="15286693"/>
                  </a:moveTo>
                  <a:lnTo>
                    <a:pt x="9985185" y="15286693"/>
                  </a:lnTo>
                  <a:lnTo>
                    <a:pt x="10295820" y="15907961"/>
                  </a:lnTo>
                  <a:lnTo>
                    <a:pt x="9985185" y="16529227"/>
                  </a:lnTo>
                  <a:lnTo>
                    <a:pt x="9165113" y="16529227"/>
                  </a:lnTo>
                  <a:lnTo>
                    <a:pt x="8854481" y="15907961"/>
                  </a:lnTo>
                  <a:close/>
                  <a:moveTo>
                    <a:pt x="6708062" y="15286693"/>
                  </a:moveTo>
                  <a:lnTo>
                    <a:pt x="7528133" y="15286693"/>
                  </a:lnTo>
                  <a:lnTo>
                    <a:pt x="7838769" y="15907961"/>
                  </a:lnTo>
                  <a:lnTo>
                    <a:pt x="7528133" y="16529227"/>
                  </a:lnTo>
                  <a:lnTo>
                    <a:pt x="6708062" y="16529227"/>
                  </a:lnTo>
                  <a:lnTo>
                    <a:pt x="6397429" y="15907961"/>
                  </a:lnTo>
                  <a:close/>
                  <a:moveTo>
                    <a:pt x="17753298" y="14613699"/>
                  </a:moveTo>
                  <a:lnTo>
                    <a:pt x="18573376" y="14613699"/>
                  </a:lnTo>
                  <a:lnTo>
                    <a:pt x="18884016" y="15234967"/>
                  </a:lnTo>
                  <a:lnTo>
                    <a:pt x="18573376" y="15856235"/>
                  </a:lnTo>
                  <a:lnTo>
                    <a:pt x="17753298" y="15856235"/>
                  </a:lnTo>
                  <a:lnTo>
                    <a:pt x="17442660" y="15234967"/>
                  </a:lnTo>
                  <a:close/>
                  <a:moveTo>
                    <a:pt x="15296230" y="14613699"/>
                  </a:moveTo>
                  <a:lnTo>
                    <a:pt x="16116300" y="14613699"/>
                  </a:lnTo>
                  <a:lnTo>
                    <a:pt x="16426936" y="15234967"/>
                  </a:lnTo>
                  <a:lnTo>
                    <a:pt x="16116300" y="15856235"/>
                  </a:lnTo>
                  <a:lnTo>
                    <a:pt x="15296230" y="15856235"/>
                  </a:lnTo>
                  <a:lnTo>
                    <a:pt x="14985600" y="15234967"/>
                  </a:lnTo>
                  <a:close/>
                  <a:moveTo>
                    <a:pt x="12839188" y="14613699"/>
                  </a:moveTo>
                  <a:lnTo>
                    <a:pt x="13659256" y="14613699"/>
                  </a:lnTo>
                  <a:lnTo>
                    <a:pt x="13969892" y="15234967"/>
                  </a:lnTo>
                  <a:lnTo>
                    <a:pt x="13659256" y="15856235"/>
                  </a:lnTo>
                  <a:lnTo>
                    <a:pt x="12839188" y="15856235"/>
                  </a:lnTo>
                  <a:lnTo>
                    <a:pt x="12528552" y="15234967"/>
                  </a:lnTo>
                  <a:close/>
                  <a:moveTo>
                    <a:pt x="10382142" y="14613699"/>
                  </a:moveTo>
                  <a:lnTo>
                    <a:pt x="11202212" y="14613699"/>
                  </a:lnTo>
                  <a:lnTo>
                    <a:pt x="11512848" y="15234967"/>
                  </a:lnTo>
                  <a:lnTo>
                    <a:pt x="11202212" y="15856235"/>
                  </a:lnTo>
                  <a:lnTo>
                    <a:pt x="10382142" y="15856235"/>
                  </a:lnTo>
                  <a:lnTo>
                    <a:pt x="10071509" y="15234967"/>
                  </a:lnTo>
                  <a:close/>
                  <a:moveTo>
                    <a:pt x="7936589" y="14613687"/>
                  </a:moveTo>
                  <a:lnTo>
                    <a:pt x="8756661" y="14613687"/>
                  </a:lnTo>
                  <a:lnTo>
                    <a:pt x="9067293" y="15234955"/>
                  </a:lnTo>
                  <a:lnTo>
                    <a:pt x="8756661" y="15856223"/>
                  </a:lnTo>
                  <a:lnTo>
                    <a:pt x="7936589" y="15856223"/>
                  </a:lnTo>
                  <a:lnTo>
                    <a:pt x="7625953" y="15234955"/>
                  </a:lnTo>
                  <a:close/>
                  <a:moveTo>
                    <a:pt x="5479538" y="14613687"/>
                  </a:moveTo>
                  <a:lnTo>
                    <a:pt x="6299609" y="14613687"/>
                  </a:lnTo>
                  <a:lnTo>
                    <a:pt x="6610242" y="15234955"/>
                  </a:lnTo>
                  <a:lnTo>
                    <a:pt x="6299609" y="15856223"/>
                  </a:lnTo>
                  <a:lnTo>
                    <a:pt x="5479538" y="15856223"/>
                  </a:lnTo>
                  <a:lnTo>
                    <a:pt x="5168903" y="15234955"/>
                  </a:lnTo>
                  <a:close/>
                  <a:moveTo>
                    <a:pt x="3022488" y="14613687"/>
                  </a:moveTo>
                  <a:lnTo>
                    <a:pt x="3842560" y="14613687"/>
                  </a:lnTo>
                  <a:lnTo>
                    <a:pt x="4153193" y="15234955"/>
                  </a:lnTo>
                  <a:lnTo>
                    <a:pt x="3842560" y="15856223"/>
                  </a:lnTo>
                  <a:lnTo>
                    <a:pt x="3022488" y="15856223"/>
                  </a:lnTo>
                  <a:lnTo>
                    <a:pt x="2711852" y="15234955"/>
                  </a:lnTo>
                  <a:close/>
                  <a:moveTo>
                    <a:pt x="1012112" y="14613687"/>
                  </a:moveTo>
                  <a:lnTo>
                    <a:pt x="1385509" y="14613687"/>
                  </a:lnTo>
                  <a:lnTo>
                    <a:pt x="1696144" y="15234955"/>
                  </a:lnTo>
                  <a:lnTo>
                    <a:pt x="1534651" y="15557939"/>
                  </a:lnTo>
                  <a:lnTo>
                    <a:pt x="1474320" y="15463833"/>
                  </a:lnTo>
                  <a:cubicBezTo>
                    <a:pt x="1389269" y="15323857"/>
                    <a:pt x="1307497" y="15181668"/>
                    <a:pt x="1229111" y="15037372"/>
                  </a:cubicBezTo>
                  <a:close/>
                  <a:moveTo>
                    <a:pt x="14067710" y="13939941"/>
                  </a:moveTo>
                  <a:lnTo>
                    <a:pt x="14887780" y="13939941"/>
                  </a:lnTo>
                  <a:lnTo>
                    <a:pt x="15198412" y="14561207"/>
                  </a:lnTo>
                  <a:lnTo>
                    <a:pt x="14887780" y="15182475"/>
                  </a:lnTo>
                  <a:lnTo>
                    <a:pt x="14067710" y="15182475"/>
                  </a:lnTo>
                  <a:lnTo>
                    <a:pt x="13757076" y="14561207"/>
                  </a:lnTo>
                  <a:close/>
                  <a:moveTo>
                    <a:pt x="11610666" y="13939941"/>
                  </a:moveTo>
                  <a:lnTo>
                    <a:pt x="12430736" y="13939941"/>
                  </a:lnTo>
                  <a:lnTo>
                    <a:pt x="12741368" y="14561209"/>
                  </a:lnTo>
                  <a:lnTo>
                    <a:pt x="12430736" y="15182477"/>
                  </a:lnTo>
                  <a:lnTo>
                    <a:pt x="11610666" y="15182477"/>
                  </a:lnTo>
                  <a:lnTo>
                    <a:pt x="11300030" y="14561209"/>
                  </a:lnTo>
                  <a:close/>
                  <a:moveTo>
                    <a:pt x="18981836" y="13939939"/>
                  </a:moveTo>
                  <a:lnTo>
                    <a:pt x="19648721" y="13939939"/>
                  </a:lnTo>
                  <a:lnTo>
                    <a:pt x="19567010" y="14147176"/>
                  </a:lnTo>
                  <a:cubicBezTo>
                    <a:pt x="19438180" y="14451765"/>
                    <a:pt x="19294952" y="14748782"/>
                    <a:pt x="19138180" y="15037372"/>
                  </a:cubicBezTo>
                  <a:lnTo>
                    <a:pt x="19054748" y="15182475"/>
                  </a:lnTo>
                  <a:lnTo>
                    <a:pt x="18981836" y="15182475"/>
                  </a:lnTo>
                  <a:lnTo>
                    <a:pt x="18671200" y="14561207"/>
                  </a:lnTo>
                  <a:close/>
                  <a:moveTo>
                    <a:pt x="16524756" y="13939939"/>
                  </a:moveTo>
                  <a:lnTo>
                    <a:pt x="17344840" y="13939939"/>
                  </a:lnTo>
                  <a:lnTo>
                    <a:pt x="17655480" y="14561207"/>
                  </a:lnTo>
                  <a:lnTo>
                    <a:pt x="17344840" y="15182475"/>
                  </a:lnTo>
                  <a:lnTo>
                    <a:pt x="16524756" y="15182475"/>
                  </a:lnTo>
                  <a:lnTo>
                    <a:pt x="16214120" y="14561207"/>
                  </a:lnTo>
                  <a:close/>
                  <a:moveTo>
                    <a:pt x="4251013" y="13939929"/>
                  </a:moveTo>
                  <a:lnTo>
                    <a:pt x="5071085" y="13939929"/>
                  </a:lnTo>
                  <a:lnTo>
                    <a:pt x="5381719" y="14561197"/>
                  </a:lnTo>
                  <a:lnTo>
                    <a:pt x="5071085" y="15182463"/>
                  </a:lnTo>
                  <a:lnTo>
                    <a:pt x="4251013" y="15182463"/>
                  </a:lnTo>
                  <a:lnTo>
                    <a:pt x="3940380" y="14561197"/>
                  </a:lnTo>
                  <a:close/>
                  <a:moveTo>
                    <a:pt x="1793962" y="13939929"/>
                  </a:moveTo>
                  <a:lnTo>
                    <a:pt x="2614035" y="13939929"/>
                  </a:lnTo>
                  <a:lnTo>
                    <a:pt x="2924668" y="14561197"/>
                  </a:lnTo>
                  <a:lnTo>
                    <a:pt x="2614035" y="15182463"/>
                  </a:lnTo>
                  <a:lnTo>
                    <a:pt x="1793962" y="15182463"/>
                  </a:lnTo>
                  <a:lnTo>
                    <a:pt x="1483329" y="14561197"/>
                  </a:lnTo>
                  <a:close/>
                  <a:moveTo>
                    <a:pt x="9165113" y="13939927"/>
                  </a:moveTo>
                  <a:lnTo>
                    <a:pt x="9985185" y="13939927"/>
                  </a:lnTo>
                  <a:lnTo>
                    <a:pt x="10295820" y="14561195"/>
                  </a:lnTo>
                  <a:lnTo>
                    <a:pt x="9985185" y="15182463"/>
                  </a:lnTo>
                  <a:lnTo>
                    <a:pt x="9165113" y="15182463"/>
                  </a:lnTo>
                  <a:lnTo>
                    <a:pt x="8854481" y="14561195"/>
                  </a:lnTo>
                  <a:close/>
                  <a:moveTo>
                    <a:pt x="6708062" y="13939927"/>
                  </a:moveTo>
                  <a:lnTo>
                    <a:pt x="7528133" y="13939927"/>
                  </a:lnTo>
                  <a:lnTo>
                    <a:pt x="7838769" y="14561195"/>
                  </a:lnTo>
                  <a:lnTo>
                    <a:pt x="7528133" y="15182463"/>
                  </a:lnTo>
                  <a:lnTo>
                    <a:pt x="6708062" y="15182463"/>
                  </a:lnTo>
                  <a:lnTo>
                    <a:pt x="6397429" y="14561195"/>
                  </a:lnTo>
                  <a:close/>
                  <a:moveTo>
                    <a:pt x="17753300" y="13266179"/>
                  </a:moveTo>
                  <a:lnTo>
                    <a:pt x="18573380" y="13266179"/>
                  </a:lnTo>
                  <a:lnTo>
                    <a:pt x="18884020" y="13887451"/>
                  </a:lnTo>
                  <a:lnTo>
                    <a:pt x="18573380" y="14508719"/>
                  </a:lnTo>
                  <a:lnTo>
                    <a:pt x="17753300" y="14508719"/>
                  </a:lnTo>
                  <a:lnTo>
                    <a:pt x="17442662" y="13887451"/>
                  </a:lnTo>
                  <a:close/>
                  <a:moveTo>
                    <a:pt x="15296232" y="13266179"/>
                  </a:moveTo>
                  <a:lnTo>
                    <a:pt x="16116304" y="13266179"/>
                  </a:lnTo>
                  <a:lnTo>
                    <a:pt x="16426938" y="13887451"/>
                  </a:lnTo>
                  <a:lnTo>
                    <a:pt x="16116304" y="14508719"/>
                  </a:lnTo>
                  <a:lnTo>
                    <a:pt x="15296232" y="14508719"/>
                  </a:lnTo>
                  <a:lnTo>
                    <a:pt x="14985600" y="13887451"/>
                  </a:lnTo>
                  <a:close/>
                  <a:moveTo>
                    <a:pt x="12839188" y="13266179"/>
                  </a:moveTo>
                  <a:lnTo>
                    <a:pt x="13659260" y="13266179"/>
                  </a:lnTo>
                  <a:lnTo>
                    <a:pt x="13969892" y="13887453"/>
                  </a:lnTo>
                  <a:lnTo>
                    <a:pt x="13659260" y="14508719"/>
                  </a:lnTo>
                  <a:lnTo>
                    <a:pt x="12839188" y="14508719"/>
                  </a:lnTo>
                  <a:lnTo>
                    <a:pt x="12528556" y="13887453"/>
                  </a:lnTo>
                  <a:close/>
                  <a:moveTo>
                    <a:pt x="10382144" y="13266179"/>
                  </a:moveTo>
                  <a:lnTo>
                    <a:pt x="11202216" y="13266179"/>
                  </a:lnTo>
                  <a:lnTo>
                    <a:pt x="11512852" y="13887453"/>
                  </a:lnTo>
                  <a:lnTo>
                    <a:pt x="11202216" y="14508719"/>
                  </a:lnTo>
                  <a:lnTo>
                    <a:pt x="10382144" y="14508719"/>
                  </a:lnTo>
                  <a:lnTo>
                    <a:pt x="10071513" y="13887453"/>
                  </a:lnTo>
                  <a:close/>
                  <a:moveTo>
                    <a:pt x="565437" y="13266171"/>
                  </a:moveTo>
                  <a:lnTo>
                    <a:pt x="1385509" y="13266171"/>
                  </a:lnTo>
                  <a:lnTo>
                    <a:pt x="1696144" y="13887441"/>
                  </a:lnTo>
                  <a:lnTo>
                    <a:pt x="1385509" y="14508709"/>
                  </a:lnTo>
                  <a:lnTo>
                    <a:pt x="963726" y="14508709"/>
                  </a:lnTo>
                  <a:lnTo>
                    <a:pt x="800281" y="14147176"/>
                  </a:lnTo>
                  <a:cubicBezTo>
                    <a:pt x="735866" y="13994882"/>
                    <a:pt x="675050" y="13840695"/>
                    <a:pt x="617941" y="13684721"/>
                  </a:cubicBezTo>
                  <a:lnTo>
                    <a:pt x="512291" y="13372481"/>
                  </a:lnTo>
                  <a:close/>
                  <a:moveTo>
                    <a:pt x="5479538" y="13266169"/>
                  </a:moveTo>
                  <a:lnTo>
                    <a:pt x="6299609" y="13266169"/>
                  </a:lnTo>
                  <a:lnTo>
                    <a:pt x="6610242" y="13887439"/>
                  </a:lnTo>
                  <a:lnTo>
                    <a:pt x="6299609" y="14508707"/>
                  </a:lnTo>
                  <a:lnTo>
                    <a:pt x="5479538" y="14508707"/>
                  </a:lnTo>
                  <a:lnTo>
                    <a:pt x="5168903" y="13887439"/>
                  </a:lnTo>
                  <a:close/>
                  <a:moveTo>
                    <a:pt x="3022488" y="13266169"/>
                  </a:moveTo>
                  <a:lnTo>
                    <a:pt x="3842560" y="13266169"/>
                  </a:lnTo>
                  <a:lnTo>
                    <a:pt x="4153193" y="13887441"/>
                  </a:lnTo>
                  <a:lnTo>
                    <a:pt x="3842560" y="14508707"/>
                  </a:lnTo>
                  <a:lnTo>
                    <a:pt x="3022488" y="14508707"/>
                  </a:lnTo>
                  <a:lnTo>
                    <a:pt x="2711852" y="13887441"/>
                  </a:lnTo>
                  <a:close/>
                  <a:moveTo>
                    <a:pt x="7936589" y="13266167"/>
                  </a:moveTo>
                  <a:lnTo>
                    <a:pt x="8756661" y="13266167"/>
                  </a:lnTo>
                  <a:lnTo>
                    <a:pt x="9067293" y="13887439"/>
                  </a:lnTo>
                  <a:lnTo>
                    <a:pt x="8756661" y="14508707"/>
                  </a:lnTo>
                  <a:lnTo>
                    <a:pt x="7936589" y="14508707"/>
                  </a:lnTo>
                  <a:lnTo>
                    <a:pt x="7625953" y="13887439"/>
                  </a:lnTo>
                  <a:close/>
                  <a:moveTo>
                    <a:pt x="446379" y="13171198"/>
                  </a:moveTo>
                  <a:lnTo>
                    <a:pt x="467620" y="13213689"/>
                  </a:lnTo>
                  <a:lnTo>
                    <a:pt x="462218" y="13224495"/>
                  </a:lnTo>
                  <a:lnTo>
                    <a:pt x="457837" y="13211547"/>
                  </a:lnTo>
                  <a:close/>
                  <a:moveTo>
                    <a:pt x="18981840" y="12592423"/>
                  </a:moveTo>
                  <a:lnTo>
                    <a:pt x="19801903" y="12592423"/>
                  </a:lnTo>
                  <a:lnTo>
                    <a:pt x="19982613" y="12953922"/>
                  </a:lnTo>
                  <a:lnTo>
                    <a:pt x="19909455" y="13211547"/>
                  </a:lnTo>
                  <a:cubicBezTo>
                    <a:pt x="19859863" y="13370987"/>
                    <a:pt x="19806459" y="13528747"/>
                    <a:pt x="19749351" y="13684721"/>
                  </a:cubicBezTo>
                  <a:lnTo>
                    <a:pt x="19690115" y="13834955"/>
                  </a:lnTo>
                  <a:lnTo>
                    <a:pt x="18981840" y="13834955"/>
                  </a:lnTo>
                  <a:lnTo>
                    <a:pt x="18671204" y="13213689"/>
                  </a:lnTo>
                  <a:close/>
                  <a:moveTo>
                    <a:pt x="16524756" y="12592423"/>
                  </a:moveTo>
                  <a:lnTo>
                    <a:pt x="17344840" y="12592423"/>
                  </a:lnTo>
                  <a:lnTo>
                    <a:pt x="17655482" y="13213689"/>
                  </a:lnTo>
                  <a:lnTo>
                    <a:pt x="17344840" y="13834955"/>
                  </a:lnTo>
                  <a:lnTo>
                    <a:pt x="16524756" y="13834955"/>
                  </a:lnTo>
                  <a:lnTo>
                    <a:pt x="16214124" y="13213689"/>
                  </a:lnTo>
                  <a:close/>
                  <a:moveTo>
                    <a:pt x="14067712" y="12592423"/>
                  </a:moveTo>
                  <a:lnTo>
                    <a:pt x="14887784" y="12592423"/>
                  </a:lnTo>
                  <a:lnTo>
                    <a:pt x="15198416" y="13213691"/>
                  </a:lnTo>
                  <a:lnTo>
                    <a:pt x="14887784" y="13834955"/>
                  </a:lnTo>
                  <a:lnTo>
                    <a:pt x="14067712" y="13834955"/>
                  </a:lnTo>
                  <a:lnTo>
                    <a:pt x="13757080" y="13213691"/>
                  </a:lnTo>
                  <a:close/>
                  <a:moveTo>
                    <a:pt x="11610668" y="12592423"/>
                  </a:moveTo>
                  <a:lnTo>
                    <a:pt x="12430736" y="12592423"/>
                  </a:lnTo>
                  <a:lnTo>
                    <a:pt x="12741372" y="13213691"/>
                  </a:lnTo>
                  <a:lnTo>
                    <a:pt x="12430736" y="13834955"/>
                  </a:lnTo>
                  <a:lnTo>
                    <a:pt x="11610668" y="13834955"/>
                  </a:lnTo>
                  <a:lnTo>
                    <a:pt x="11300034" y="13213691"/>
                  </a:lnTo>
                  <a:close/>
                  <a:moveTo>
                    <a:pt x="4251013" y="12592413"/>
                  </a:moveTo>
                  <a:lnTo>
                    <a:pt x="5071085" y="12592413"/>
                  </a:lnTo>
                  <a:lnTo>
                    <a:pt x="5381719" y="13213679"/>
                  </a:lnTo>
                  <a:lnTo>
                    <a:pt x="5071085" y="13834947"/>
                  </a:lnTo>
                  <a:lnTo>
                    <a:pt x="4251013" y="13834947"/>
                  </a:lnTo>
                  <a:lnTo>
                    <a:pt x="3940380" y="13213679"/>
                  </a:lnTo>
                  <a:close/>
                  <a:moveTo>
                    <a:pt x="1793962" y="12592413"/>
                  </a:moveTo>
                  <a:lnTo>
                    <a:pt x="2614035" y="12592413"/>
                  </a:lnTo>
                  <a:lnTo>
                    <a:pt x="2924668" y="13213679"/>
                  </a:lnTo>
                  <a:lnTo>
                    <a:pt x="2614035" y="13834947"/>
                  </a:lnTo>
                  <a:lnTo>
                    <a:pt x="1793962" y="13834947"/>
                  </a:lnTo>
                  <a:lnTo>
                    <a:pt x="1483329" y="13213679"/>
                  </a:lnTo>
                  <a:close/>
                  <a:moveTo>
                    <a:pt x="9165113" y="12592411"/>
                  </a:moveTo>
                  <a:lnTo>
                    <a:pt x="9985185" y="12592411"/>
                  </a:lnTo>
                  <a:lnTo>
                    <a:pt x="10295820" y="13213679"/>
                  </a:lnTo>
                  <a:lnTo>
                    <a:pt x="9985185" y="13834945"/>
                  </a:lnTo>
                  <a:lnTo>
                    <a:pt x="9165113" y="13834945"/>
                  </a:lnTo>
                  <a:lnTo>
                    <a:pt x="8854481" y="13213679"/>
                  </a:lnTo>
                  <a:close/>
                  <a:moveTo>
                    <a:pt x="6708062" y="12592411"/>
                  </a:moveTo>
                  <a:lnTo>
                    <a:pt x="7528133" y="12592411"/>
                  </a:lnTo>
                  <a:lnTo>
                    <a:pt x="7838769" y="13213679"/>
                  </a:lnTo>
                  <a:lnTo>
                    <a:pt x="7528133" y="13834945"/>
                  </a:lnTo>
                  <a:lnTo>
                    <a:pt x="6708062" y="13834945"/>
                  </a:lnTo>
                  <a:lnTo>
                    <a:pt x="6397429" y="13213679"/>
                  </a:lnTo>
                  <a:close/>
                  <a:moveTo>
                    <a:pt x="17753304" y="11919419"/>
                  </a:moveTo>
                  <a:lnTo>
                    <a:pt x="18573386" y="11919419"/>
                  </a:lnTo>
                  <a:lnTo>
                    <a:pt x="18884022" y="12540683"/>
                  </a:lnTo>
                  <a:lnTo>
                    <a:pt x="18573386" y="13161951"/>
                  </a:lnTo>
                  <a:lnTo>
                    <a:pt x="17753304" y="13161951"/>
                  </a:lnTo>
                  <a:lnTo>
                    <a:pt x="17442664" y="12540683"/>
                  </a:lnTo>
                  <a:close/>
                  <a:moveTo>
                    <a:pt x="15296234" y="11919419"/>
                  </a:moveTo>
                  <a:lnTo>
                    <a:pt x="16116306" y="11919419"/>
                  </a:lnTo>
                  <a:lnTo>
                    <a:pt x="16426940" y="12540683"/>
                  </a:lnTo>
                  <a:lnTo>
                    <a:pt x="16116306" y="13161951"/>
                  </a:lnTo>
                  <a:lnTo>
                    <a:pt x="15296234" y="13161951"/>
                  </a:lnTo>
                  <a:lnTo>
                    <a:pt x="14985602" y="12540683"/>
                  </a:lnTo>
                  <a:close/>
                  <a:moveTo>
                    <a:pt x="12839192" y="11919419"/>
                  </a:moveTo>
                  <a:lnTo>
                    <a:pt x="13659262" y="11919419"/>
                  </a:lnTo>
                  <a:lnTo>
                    <a:pt x="13969896" y="12540685"/>
                  </a:lnTo>
                  <a:lnTo>
                    <a:pt x="13659262" y="13161951"/>
                  </a:lnTo>
                  <a:lnTo>
                    <a:pt x="12839192" y="13161951"/>
                  </a:lnTo>
                  <a:lnTo>
                    <a:pt x="12528558" y="12540685"/>
                  </a:lnTo>
                  <a:close/>
                  <a:moveTo>
                    <a:pt x="10382148" y="11919419"/>
                  </a:moveTo>
                  <a:lnTo>
                    <a:pt x="11202218" y="11919419"/>
                  </a:lnTo>
                  <a:lnTo>
                    <a:pt x="11512852" y="12540685"/>
                  </a:lnTo>
                  <a:lnTo>
                    <a:pt x="11202218" y="13161951"/>
                  </a:lnTo>
                  <a:lnTo>
                    <a:pt x="10382148" y="13161951"/>
                  </a:lnTo>
                  <a:lnTo>
                    <a:pt x="10071515" y="12540685"/>
                  </a:lnTo>
                  <a:close/>
                  <a:moveTo>
                    <a:pt x="20210287" y="11919407"/>
                  </a:moveTo>
                  <a:lnTo>
                    <a:pt x="20216863" y="11919407"/>
                  </a:lnTo>
                  <a:lnTo>
                    <a:pt x="20160395" y="12235602"/>
                  </a:lnTo>
                  <a:cubicBezTo>
                    <a:pt x="20126481" y="12401335"/>
                    <a:pt x="20088543" y="12565601"/>
                    <a:pt x="20046683" y="12728294"/>
                  </a:cubicBezTo>
                  <a:lnTo>
                    <a:pt x="20027419" y="12796136"/>
                  </a:lnTo>
                  <a:lnTo>
                    <a:pt x="19899711" y="12540675"/>
                  </a:lnTo>
                  <a:close/>
                  <a:moveTo>
                    <a:pt x="7936589" y="11919407"/>
                  </a:moveTo>
                  <a:lnTo>
                    <a:pt x="8756661" y="11919407"/>
                  </a:lnTo>
                  <a:lnTo>
                    <a:pt x="9067293" y="12540673"/>
                  </a:lnTo>
                  <a:lnTo>
                    <a:pt x="8756661" y="13161939"/>
                  </a:lnTo>
                  <a:lnTo>
                    <a:pt x="7936589" y="13161939"/>
                  </a:lnTo>
                  <a:lnTo>
                    <a:pt x="7625953" y="12540673"/>
                  </a:lnTo>
                  <a:close/>
                  <a:moveTo>
                    <a:pt x="5479538" y="11919407"/>
                  </a:moveTo>
                  <a:lnTo>
                    <a:pt x="6299609" y="11919407"/>
                  </a:lnTo>
                  <a:lnTo>
                    <a:pt x="6610242" y="12540673"/>
                  </a:lnTo>
                  <a:lnTo>
                    <a:pt x="6299609" y="13161939"/>
                  </a:lnTo>
                  <a:lnTo>
                    <a:pt x="5479538" y="13161939"/>
                  </a:lnTo>
                  <a:lnTo>
                    <a:pt x="5168903" y="12540673"/>
                  </a:lnTo>
                  <a:close/>
                  <a:moveTo>
                    <a:pt x="3022488" y="11919407"/>
                  </a:moveTo>
                  <a:lnTo>
                    <a:pt x="3842560" y="11919407"/>
                  </a:lnTo>
                  <a:lnTo>
                    <a:pt x="4153193" y="12540675"/>
                  </a:lnTo>
                  <a:lnTo>
                    <a:pt x="3842560" y="13161939"/>
                  </a:lnTo>
                  <a:lnTo>
                    <a:pt x="3022488" y="13161939"/>
                  </a:lnTo>
                  <a:lnTo>
                    <a:pt x="2711852" y="12540675"/>
                  </a:lnTo>
                  <a:close/>
                  <a:moveTo>
                    <a:pt x="565437" y="11919407"/>
                  </a:moveTo>
                  <a:lnTo>
                    <a:pt x="1385509" y="11919407"/>
                  </a:lnTo>
                  <a:lnTo>
                    <a:pt x="1696144" y="12540675"/>
                  </a:lnTo>
                  <a:lnTo>
                    <a:pt x="1385509" y="13161941"/>
                  </a:lnTo>
                  <a:lnTo>
                    <a:pt x="565437" y="13161941"/>
                  </a:lnTo>
                  <a:lnTo>
                    <a:pt x="296555" y="12624080"/>
                  </a:lnTo>
                  <a:lnTo>
                    <a:pt x="270216" y="12509958"/>
                  </a:lnTo>
                  <a:close/>
                  <a:moveTo>
                    <a:pt x="16524760" y="11245663"/>
                  </a:moveTo>
                  <a:lnTo>
                    <a:pt x="17344840" y="11245663"/>
                  </a:lnTo>
                  <a:lnTo>
                    <a:pt x="17655484" y="11866927"/>
                  </a:lnTo>
                  <a:lnTo>
                    <a:pt x="17344840" y="12488195"/>
                  </a:lnTo>
                  <a:lnTo>
                    <a:pt x="16524760" y="12488195"/>
                  </a:lnTo>
                  <a:lnTo>
                    <a:pt x="16214124" y="11866927"/>
                  </a:lnTo>
                  <a:close/>
                  <a:moveTo>
                    <a:pt x="14067716" y="11245663"/>
                  </a:moveTo>
                  <a:lnTo>
                    <a:pt x="14887784" y="11245663"/>
                  </a:lnTo>
                  <a:lnTo>
                    <a:pt x="15198416" y="11866927"/>
                  </a:lnTo>
                  <a:lnTo>
                    <a:pt x="14887784" y="12488195"/>
                  </a:lnTo>
                  <a:lnTo>
                    <a:pt x="14067716" y="12488195"/>
                  </a:lnTo>
                  <a:lnTo>
                    <a:pt x="13757082" y="11866927"/>
                  </a:lnTo>
                  <a:close/>
                  <a:moveTo>
                    <a:pt x="11610672" y="11245663"/>
                  </a:moveTo>
                  <a:lnTo>
                    <a:pt x="12430740" y="11245663"/>
                  </a:lnTo>
                  <a:lnTo>
                    <a:pt x="12741372" y="11866929"/>
                  </a:lnTo>
                  <a:lnTo>
                    <a:pt x="12430740" y="12488195"/>
                  </a:lnTo>
                  <a:lnTo>
                    <a:pt x="11610672" y="12488195"/>
                  </a:lnTo>
                  <a:lnTo>
                    <a:pt x="11300036" y="11866929"/>
                  </a:lnTo>
                  <a:close/>
                  <a:moveTo>
                    <a:pt x="18981842" y="11245661"/>
                  </a:moveTo>
                  <a:lnTo>
                    <a:pt x="19801907" y="11245661"/>
                  </a:lnTo>
                  <a:lnTo>
                    <a:pt x="20112467" y="11866927"/>
                  </a:lnTo>
                  <a:lnTo>
                    <a:pt x="19801907" y="12488195"/>
                  </a:lnTo>
                  <a:lnTo>
                    <a:pt x="18981842" y="12488195"/>
                  </a:lnTo>
                  <a:lnTo>
                    <a:pt x="18671206" y="11866927"/>
                  </a:lnTo>
                  <a:close/>
                  <a:moveTo>
                    <a:pt x="55271" y="11245661"/>
                  </a:moveTo>
                  <a:lnTo>
                    <a:pt x="157060" y="11245661"/>
                  </a:lnTo>
                  <a:lnTo>
                    <a:pt x="467620" y="11866927"/>
                  </a:lnTo>
                  <a:lnTo>
                    <a:pt x="231037" y="12340204"/>
                  </a:lnTo>
                  <a:lnTo>
                    <a:pt x="206895" y="12235602"/>
                  </a:lnTo>
                  <a:cubicBezTo>
                    <a:pt x="172982" y="12069869"/>
                    <a:pt x="143094" y="11902670"/>
                    <a:pt x="117338" y="11734111"/>
                  </a:cubicBezTo>
                  <a:close/>
                  <a:moveTo>
                    <a:pt x="6708062" y="11245651"/>
                  </a:moveTo>
                  <a:lnTo>
                    <a:pt x="7528133" y="11245651"/>
                  </a:lnTo>
                  <a:lnTo>
                    <a:pt x="7838769" y="11866915"/>
                  </a:lnTo>
                  <a:lnTo>
                    <a:pt x="7528133" y="12488183"/>
                  </a:lnTo>
                  <a:lnTo>
                    <a:pt x="6708062" y="12488183"/>
                  </a:lnTo>
                  <a:lnTo>
                    <a:pt x="6397429" y="11866915"/>
                  </a:lnTo>
                  <a:close/>
                  <a:moveTo>
                    <a:pt x="4251013" y="11245651"/>
                  </a:moveTo>
                  <a:lnTo>
                    <a:pt x="5071085" y="11245651"/>
                  </a:lnTo>
                  <a:lnTo>
                    <a:pt x="5381719" y="11866917"/>
                  </a:lnTo>
                  <a:lnTo>
                    <a:pt x="5071085" y="12488183"/>
                  </a:lnTo>
                  <a:lnTo>
                    <a:pt x="4251013" y="12488183"/>
                  </a:lnTo>
                  <a:lnTo>
                    <a:pt x="3940380" y="11866917"/>
                  </a:lnTo>
                  <a:close/>
                  <a:moveTo>
                    <a:pt x="1793962" y="11245651"/>
                  </a:moveTo>
                  <a:lnTo>
                    <a:pt x="2614035" y="11245651"/>
                  </a:lnTo>
                  <a:lnTo>
                    <a:pt x="2924668" y="11866917"/>
                  </a:lnTo>
                  <a:lnTo>
                    <a:pt x="2614035" y="12488183"/>
                  </a:lnTo>
                  <a:lnTo>
                    <a:pt x="1793962" y="12488183"/>
                  </a:lnTo>
                  <a:lnTo>
                    <a:pt x="1483329" y="11866917"/>
                  </a:lnTo>
                  <a:close/>
                  <a:moveTo>
                    <a:pt x="9165113" y="11245649"/>
                  </a:moveTo>
                  <a:lnTo>
                    <a:pt x="9985185" y="11245649"/>
                  </a:lnTo>
                  <a:lnTo>
                    <a:pt x="10295820" y="11866915"/>
                  </a:lnTo>
                  <a:lnTo>
                    <a:pt x="9985185" y="12488183"/>
                  </a:lnTo>
                  <a:lnTo>
                    <a:pt x="9165113" y="12488183"/>
                  </a:lnTo>
                  <a:lnTo>
                    <a:pt x="8854481" y="11866915"/>
                  </a:lnTo>
                  <a:close/>
                  <a:moveTo>
                    <a:pt x="12839194" y="10571909"/>
                  </a:moveTo>
                  <a:lnTo>
                    <a:pt x="13659264" y="10571909"/>
                  </a:lnTo>
                  <a:lnTo>
                    <a:pt x="13969898" y="11193175"/>
                  </a:lnTo>
                  <a:lnTo>
                    <a:pt x="13659264" y="11814441"/>
                  </a:lnTo>
                  <a:lnTo>
                    <a:pt x="12839194" y="11814441"/>
                  </a:lnTo>
                  <a:lnTo>
                    <a:pt x="12528560" y="11193175"/>
                  </a:lnTo>
                  <a:close/>
                  <a:moveTo>
                    <a:pt x="10382150" y="10571909"/>
                  </a:moveTo>
                  <a:lnTo>
                    <a:pt x="11202220" y="10571909"/>
                  </a:lnTo>
                  <a:lnTo>
                    <a:pt x="11512856" y="11193175"/>
                  </a:lnTo>
                  <a:lnTo>
                    <a:pt x="11202220" y="11814441"/>
                  </a:lnTo>
                  <a:lnTo>
                    <a:pt x="10382150" y="11814441"/>
                  </a:lnTo>
                  <a:lnTo>
                    <a:pt x="10071517" y="11193175"/>
                  </a:lnTo>
                  <a:close/>
                  <a:moveTo>
                    <a:pt x="17753308" y="10571907"/>
                  </a:moveTo>
                  <a:lnTo>
                    <a:pt x="18573388" y="10571907"/>
                  </a:lnTo>
                  <a:lnTo>
                    <a:pt x="18884024" y="11193173"/>
                  </a:lnTo>
                  <a:lnTo>
                    <a:pt x="18573388" y="11814439"/>
                  </a:lnTo>
                  <a:lnTo>
                    <a:pt x="17753308" y="11814439"/>
                  </a:lnTo>
                  <a:lnTo>
                    <a:pt x="17442668" y="11193173"/>
                  </a:lnTo>
                  <a:close/>
                  <a:moveTo>
                    <a:pt x="15296236" y="10571907"/>
                  </a:moveTo>
                  <a:lnTo>
                    <a:pt x="16116308" y="10571907"/>
                  </a:lnTo>
                  <a:lnTo>
                    <a:pt x="16426942" y="11193175"/>
                  </a:lnTo>
                  <a:lnTo>
                    <a:pt x="16116308" y="11814439"/>
                  </a:lnTo>
                  <a:lnTo>
                    <a:pt x="15296236" y="11814439"/>
                  </a:lnTo>
                  <a:lnTo>
                    <a:pt x="14985604" y="11193175"/>
                  </a:lnTo>
                  <a:close/>
                  <a:moveTo>
                    <a:pt x="20210287" y="10571895"/>
                  </a:moveTo>
                  <a:lnTo>
                    <a:pt x="20357463" y="10571895"/>
                  </a:lnTo>
                  <a:lnTo>
                    <a:pt x="20354041" y="10707291"/>
                  </a:lnTo>
                  <a:cubicBezTo>
                    <a:pt x="20336443" y="11054435"/>
                    <a:pt x="20301463" y="11396993"/>
                    <a:pt x="20249953" y="11734111"/>
                  </a:cubicBezTo>
                  <a:lnTo>
                    <a:pt x="20235609" y="11814431"/>
                  </a:lnTo>
                  <a:lnTo>
                    <a:pt x="20210287" y="11814431"/>
                  </a:lnTo>
                  <a:lnTo>
                    <a:pt x="19899715" y="11193163"/>
                  </a:lnTo>
                  <a:close/>
                  <a:moveTo>
                    <a:pt x="7936589" y="10571895"/>
                  </a:moveTo>
                  <a:lnTo>
                    <a:pt x="8756661" y="10571895"/>
                  </a:lnTo>
                  <a:lnTo>
                    <a:pt x="9067293" y="11193161"/>
                  </a:lnTo>
                  <a:lnTo>
                    <a:pt x="8756661" y="11814427"/>
                  </a:lnTo>
                  <a:lnTo>
                    <a:pt x="7936589" y="11814427"/>
                  </a:lnTo>
                  <a:lnTo>
                    <a:pt x="7625953" y="11193161"/>
                  </a:lnTo>
                  <a:close/>
                  <a:moveTo>
                    <a:pt x="5479538" y="10571895"/>
                  </a:moveTo>
                  <a:lnTo>
                    <a:pt x="6299609" y="10571895"/>
                  </a:lnTo>
                  <a:lnTo>
                    <a:pt x="6610242" y="11193163"/>
                  </a:lnTo>
                  <a:lnTo>
                    <a:pt x="6299609" y="11814429"/>
                  </a:lnTo>
                  <a:lnTo>
                    <a:pt x="5479538" y="11814429"/>
                  </a:lnTo>
                  <a:lnTo>
                    <a:pt x="5168903" y="11193163"/>
                  </a:lnTo>
                  <a:close/>
                  <a:moveTo>
                    <a:pt x="3022488" y="10571895"/>
                  </a:moveTo>
                  <a:lnTo>
                    <a:pt x="3842560" y="10571895"/>
                  </a:lnTo>
                  <a:lnTo>
                    <a:pt x="4153193" y="11193163"/>
                  </a:lnTo>
                  <a:lnTo>
                    <a:pt x="3842560" y="11814429"/>
                  </a:lnTo>
                  <a:lnTo>
                    <a:pt x="3022488" y="11814429"/>
                  </a:lnTo>
                  <a:lnTo>
                    <a:pt x="2711852" y="11193163"/>
                  </a:lnTo>
                  <a:close/>
                  <a:moveTo>
                    <a:pt x="565437" y="10571895"/>
                  </a:moveTo>
                  <a:lnTo>
                    <a:pt x="1385509" y="10571895"/>
                  </a:lnTo>
                  <a:lnTo>
                    <a:pt x="1696144" y="11193163"/>
                  </a:lnTo>
                  <a:lnTo>
                    <a:pt x="1385509" y="11814431"/>
                  </a:lnTo>
                  <a:lnTo>
                    <a:pt x="565437" y="11814431"/>
                  </a:lnTo>
                  <a:lnTo>
                    <a:pt x="254864" y="11193163"/>
                  </a:lnTo>
                  <a:close/>
                  <a:moveTo>
                    <a:pt x="11610674" y="9898153"/>
                  </a:moveTo>
                  <a:lnTo>
                    <a:pt x="12430742" y="9898153"/>
                  </a:lnTo>
                  <a:lnTo>
                    <a:pt x="12741376" y="10519419"/>
                  </a:lnTo>
                  <a:lnTo>
                    <a:pt x="12430742" y="11140685"/>
                  </a:lnTo>
                  <a:lnTo>
                    <a:pt x="11610674" y="11140685"/>
                  </a:lnTo>
                  <a:lnTo>
                    <a:pt x="11300038" y="10519419"/>
                  </a:lnTo>
                  <a:close/>
                  <a:moveTo>
                    <a:pt x="16524762" y="9898152"/>
                  </a:moveTo>
                  <a:lnTo>
                    <a:pt x="17344844" y="9898152"/>
                  </a:lnTo>
                  <a:lnTo>
                    <a:pt x="17655488" y="10519419"/>
                  </a:lnTo>
                  <a:lnTo>
                    <a:pt x="17344844" y="11140683"/>
                  </a:lnTo>
                  <a:lnTo>
                    <a:pt x="16524762" y="11140683"/>
                  </a:lnTo>
                  <a:lnTo>
                    <a:pt x="16214128" y="10519419"/>
                  </a:lnTo>
                  <a:close/>
                  <a:moveTo>
                    <a:pt x="14067718" y="9898152"/>
                  </a:moveTo>
                  <a:lnTo>
                    <a:pt x="14887788" y="9898152"/>
                  </a:lnTo>
                  <a:lnTo>
                    <a:pt x="15198420" y="10519419"/>
                  </a:lnTo>
                  <a:lnTo>
                    <a:pt x="14887788" y="11140685"/>
                  </a:lnTo>
                  <a:lnTo>
                    <a:pt x="14067718" y="11140685"/>
                  </a:lnTo>
                  <a:lnTo>
                    <a:pt x="13757084" y="10519419"/>
                  </a:lnTo>
                  <a:close/>
                  <a:moveTo>
                    <a:pt x="18981844" y="9898151"/>
                  </a:moveTo>
                  <a:lnTo>
                    <a:pt x="19801911" y="9898151"/>
                  </a:lnTo>
                  <a:lnTo>
                    <a:pt x="20112467" y="10519417"/>
                  </a:lnTo>
                  <a:lnTo>
                    <a:pt x="19801911" y="11140683"/>
                  </a:lnTo>
                  <a:lnTo>
                    <a:pt x="18981844" y="11140683"/>
                  </a:lnTo>
                  <a:lnTo>
                    <a:pt x="18671208" y="10519417"/>
                  </a:lnTo>
                  <a:close/>
                  <a:moveTo>
                    <a:pt x="7209" y="9898151"/>
                  </a:moveTo>
                  <a:lnTo>
                    <a:pt x="157064" y="9898151"/>
                  </a:lnTo>
                  <a:lnTo>
                    <a:pt x="467620" y="10519417"/>
                  </a:lnTo>
                  <a:lnTo>
                    <a:pt x="157064" y="11140683"/>
                  </a:lnTo>
                  <a:lnTo>
                    <a:pt x="46206" y="11140683"/>
                  </a:lnTo>
                  <a:lnTo>
                    <a:pt x="13251" y="10707291"/>
                  </a:lnTo>
                  <a:cubicBezTo>
                    <a:pt x="4452" y="10533719"/>
                    <a:pt x="0" y="10359001"/>
                    <a:pt x="0" y="10183242"/>
                  </a:cubicBezTo>
                  <a:close/>
                  <a:moveTo>
                    <a:pt x="1793962" y="9898142"/>
                  </a:moveTo>
                  <a:lnTo>
                    <a:pt x="2614035" y="9898142"/>
                  </a:lnTo>
                  <a:lnTo>
                    <a:pt x="2924668" y="10519407"/>
                  </a:lnTo>
                  <a:lnTo>
                    <a:pt x="2614035" y="11140673"/>
                  </a:lnTo>
                  <a:lnTo>
                    <a:pt x="1793962" y="11140673"/>
                  </a:lnTo>
                  <a:lnTo>
                    <a:pt x="1483329" y="10519407"/>
                  </a:lnTo>
                  <a:close/>
                  <a:moveTo>
                    <a:pt x="6708062" y="9898141"/>
                  </a:moveTo>
                  <a:lnTo>
                    <a:pt x="7528133" y="9898141"/>
                  </a:lnTo>
                  <a:lnTo>
                    <a:pt x="7838769" y="10519405"/>
                  </a:lnTo>
                  <a:lnTo>
                    <a:pt x="7528133" y="11140671"/>
                  </a:lnTo>
                  <a:lnTo>
                    <a:pt x="6708062" y="11140671"/>
                  </a:lnTo>
                  <a:lnTo>
                    <a:pt x="6397429" y="10519405"/>
                  </a:lnTo>
                  <a:close/>
                  <a:moveTo>
                    <a:pt x="4251013" y="9898141"/>
                  </a:moveTo>
                  <a:lnTo>
                    <a:pt x="5071085" y="9898141"/>
                  </a:lnTo>
                  <a:lnTo>
                    <a:pt x="5381719" y="10519407"/>
                  </a:lnTo>
                  <a:lnTo>
                    <a:pt x="5071085" y="11140671"/>
                  </a:lnTo>
                  <a:lnTo>
                    <a:pt x="4251013" y="11140671"/>
                  </a:lnTo>
                  <a:lnTo>
                    <a:pt x="3940380" y="10519407"/>
                  </a:lnTo>
                  <a:close/>
                  <a:moveTo>
                    <a:pt x="9165113" y="9898140"/>
                  </a:moveTo>
                  <a:lnTo>
                    <a:pt x="9985185" y="9898140"/>
                  </a:lnTo>
                  <a:lnTo>
                    <a:pt x="10295820" y="10519405"/>
                  </a:lnTo>
                  <a:lnTo>
                    <a:pt x="9985185" y="11140671"/>
                  </a:lnTo>
                  <a:lnTo>
                    <a:pt x="9165113" y="11140671"/>
                  </a:lnTo>
                  <a:lnTo>
                    <a:pt x="8854481" y="10519405"/>
                  </a:lnTo>
                  <a:close/>
                  <a:moveTo>
                    <a:pt x="7936589" y="9225812"/>
                  </a:moveTo>
                  <a:lnTo>
                    <a:pt x="8756661" y="9225812"/>
                  </a:lnTo>
                  <a:lnTo>
                    <a:pt x="9067293" y="9847079"/>
                  </a:lnTo>
                  <a:lnTo>
                    <a:pt x="8756661" y="10468345"/>
                  </a:lnTo>
                  <a:lnTo>
                    <a:pt x="7936589" y="10468345"/>
                  </a:lnTo>
                  <a:lnTo>
                    <a:pt x="7625953" y="9847079"/>
                  </a:lnTo>
                  <a:close/>
                  <a:moveTo>
                    <a:pt x="5479539" y="9225812"/>
                  </a:moveTo>
                  <a:lnTo>
                    <a:pt x="6299611" y="9225812"/>
                  </a:lnTo>
                  <a:lnTo>
                    <a:pt x="6610245" y="9847079"/>
                  </a:lnTo>
                  <a:lnTo>
                    <a:pt x="6299611" y="10468345"/>
                  </a:lnTo>
                  <a:lnTo>
                    <a:pt x="5479539" y="10468345"/>
                  </a:lnTo>
                  <a:lnTo>
                    <a:pt x="5168905" y="9847079"/>
                  </a:lnTo>
                  <a:close/>
                  <a:moveTo>
                    <a:pt x="3022488" y="9225812"/>
                  </a:moveTo>
                  <a:lnTo>
                    <a:pt x="3842560" y="9225812"/>
                  </a:lnTo>
                  <a:lnTo>
                    <a:pt x="4153195" y="9847079"/>
                  </a:lnTo>
                  <a:lnTo>
                    <a:pt x="3842560" y="10468345"/>
                  </a:lnTo>
                  <a:lnTo>
                    <a:pt x="3022488" y="10468345"/>
                  </a:lnTo>
                  <a:lnTo>
                    <a:pt x="2711855" y="9847079"/>
                  </a:lnTo>
                  <a:close/>
                  <a:moveTo>
                    <a:pt x="565438" y="9225812"/>
                  </a:moveTo>
                  <a:lnTo>
                    <a:pt x="1385511" y="9225812"/>
                  </a:lnTo>
                  <a:lnTo>
                    <a:pt x="1696145" y="9847079"/>
                  </a:lnTo>
                  <a:lnTo>
                    <a:pt x="1385511" y="10468345"/>
                  </a:lnTo>
                  <a:lnTo>
                    <a:pt x="565438" y="10468345"/>
                  </a:lnTo>
                  <a:lnTo>
                    <a:pt x="254806" y="9847079"/>
                  </a:lnTo>
                  <a:close/>
                  <a:moveTo>
                    <a:pt x="20210287" y="9225811"/>
                  </a:moveTo>
                  <a:lnTo>
                    <a:pt x="20321085" y="9225811"/>
                  </a:lnTo>
                  <a:lnTo>
                    <a:pt x="20354041" y="9659193"/>
                  </a:lnTo>
                  <a:cubicBezTo>
                    <a:pt x="20362839" y="9832765"/>
                    <a:pt x="20367291" y="10007484"/>
                    <a:pt x="20367291" y="10183242"/>
                  </a:cubicBezTo>
                  <a:lnTo>
                    <a:pt x="20360083" y="10468345"/>
                  </a:lnTo>
                  <a:lnTo>
                    <a:pt x="20210287" y="10468345"/>
                  </a:lnTo>
                  <a:lnTo>
                    <a:pt x="19899655" y="9847078"/>
                  </a:lnTo>
                  <a:close/>
                  <a:moveTo>
                    <a:pt x="17753254" y="9225811"/>
                  </a:moveTo>
                  <a:lnTo>
                    <a:pt x="18573332" y="9225811"/>
                  </a:lnTo>
                  <a:lnTo>
                    <a:pt x="18883966" y="9847078"/>
                  </a:lnTo>
                  <a:lnTo>
                    <a:pt x="18573332" y="10468345"/>
                  </a:lnTo>
                  <a:lnTo>
                    <a:pt x="17753254" y="10468345"/>
                  </a:lnTo>
                  <a:lnTo>
                    <a:pt x="17442620" y="9847078"/>
                  </a:lnTo>
                  <a:close/>
                  <a:moveTo>
                    <a:pt x="15296200" y="9225811"/>
                  </a:moveTo>
                  <a:lnTo>
                    <a:pt x="16116272" y="9225811"/>
                  </a:lnTo>
                  <a:lnTo>
                    <a:pt x="16426906" y="9847078"/>
                  </a:lnTo>
                  <a:lnTo>
                    <a:pt x="16116272" y="10468345"/>
                  </a:lnTo>
                  <a:lnTo>
                    <a:pt x="15296200" y="10468345"/>
                  </a:lnTo>
                  <a:lnTo>
                    <a:pt x="14985568" y="9847078"/>
                  </a:lnTo>
                  <a:close/>
                  <a:moveTo>
                    <a:pt x="12839152" y="9225811"/>
                  </a:moveTo>
                  <a:lnTo>
                    <a:pt x="13659224" y="9225811"/>
                  </a:lnTo>
                  <a:lnTo>
                    <a:pt x="13969858" y="9847078"/>
                  </a:lnTo>
                  <a:lnTo>
                    <a:pt x="13659224" y="10468345"/>
                  </a:lnTo>
                  <a:lnTo>
                    <a:pt x="12839152" y="10468345"/>
                  </a:lnTo>
                  <a:lnTo>
                    <a:pt x="12528520" y="9847078"/>
                  </a:lnTo>
                  <a:close/>
                  <a:moveTo>
                    <a:pt x="10382106" y="9225811"/>
                  </a:moveTo>
                  <a:lnTo>
                    <a:pt x="11202176" y="9225811"/>
                  </a:lnTo>
                  <a:lnTo>
                    <a:pt x="11512812" y="9847078"/>
                  </a:lnTo>
                  <a:lnTo>
                    <a:pt x="11202176" y="10468345"/>
                  </a:lnTo>
                  <a:lnTo>
                    <a:pt x="10382106" y="10468345"/>
                  </a:lnTo>
                  <a:lnTo>
                    <a:pt x="10071473" y="9847078"/>
                  </a:lnTo>
                  <a:close/>
                  <a:moveTo>
                    <a:pt x="18981786" y="8552051"/>
                  </a:moveTo>
                  <a:lnTo>
                    <a:pt x="19801855" y="8552051"/>
                  </a:lnTo>
                  <a:lnTo>
                    <a:pt x="20112467" y="9173320"/>
                  </a:lnTo>
                  <a:lnTo>
                    <a:pt x="19801855" y="9794589"/>
                  </a:lnTo>
                  <a:lnTo>
                    <a:pt x="18981786" y="9794589"/>
                  </a:lnTo>
                  <a:lnTo>
                    <a:pt x="18671150" y="9173320"/>
                  </a:lnTo>
                  <a:close/>
                  <a:moveTo>
                    <a:pt x="16524724" y="8552051"/>
                  </a:moveTo>
                  <a:lnTo>
                    <a:pt x="17344800" y="8552051"/>
                  </a:lnTo>
                  <a:lnTo>
                    <a:pt x="17655436" y="9173320"/>
                  </a:lnTo>
                  <a:lnTo>
                    <a:pt x="17344800" y="9794589"/>
                  </a:lnTo>
                  <a:lnTo>
                    <a:pt x="16524724" y="9794589"/>
                  </a:lnTo>
                  <a:lnTo>
                    <a:pt x="16214092" y="9173320"/>
                  </a:lnTo>
                  <a:close/>
                  <a:moveTo>
                    <a:pt x="14067678" y="8552051"/>
                  </a:moveTo>
                  <a:lnTo>
                    <a:pt x="14887748" y="8552051"/>
                  </a:lnTo>
                  <a:lnTo>
                    <a:pt x="15198384" y="9173320"/>
                  </a:lnTo>
                  <a:lnTo>
                    <a:pt x="14887748" y="9794589"/>
                  </a:lnTo>
                  <a:lnTo>
                    <a:pt x="14067678" y="9794589"/>
                  </a:lnTo>
                  <a:lnTo>
                    <a:pt x="13757044" y="9173320"/>
                  </a:lnTo>
                  <a:close/>
                  <a:moveTo>
                    <a:pt x="11610628" y="8552051"/>
                  </a:moveTo>
                  <a:lnTo>
                    <a:pt x="12430700" y="8552051"/>
                  </a:lnTo>
                  <a:lnTo>
                    <a:pt x="12741334" y="9173320"/>
                  </a:lnTo>
                  <a:lnTo>
                    <a:pt x="12430700" y="9794589"/>
                  </a:lnTo>
                  <a:lnTo>
                    <a:pt x="11610628" y="9794589"/>
                  </a:lnTo>
                  <a:lnTo>
                    <a:pt x="11299996" y="9173320"/>
                  </a:lnTo>
                  <a:close/>
                  <a:moveTo>
                    <a:pt x="9165113" y="8552051"/>
                  </a:moveTo>
                  <a:lnTo>
                    <a:pt x="9985185" y="8552051"/>
                  </a:lnTo>
                  <a:lnTo>
                    <a:pt x="10295820" y="9173320"/>
                  </a:lnTo>
                  <a:lnTo>
                    <a:pt x="9985185" y="9794589"/>
                  </a:lnTo>
                  <a:lnTo>
                    <a:pt x="9165113" y="9794589"/>
                  </a:lnTo>
                  <a:lnTo>
                    <a:pt x="8854481" y="9173320"/>
                  </a:lnTo>
                  <a:close/>
                  <a:moveTo>
                    <a:pt x="6708064" y="8552051"/>
                  </a:moveTo>
                  <a:lnTo>
                    <a:pt x="7528135" y="8552051"/>
                  </a:lnTo>
                  <a:lnTo>
                    <a:pt x="7838769" y="9173320"/>
                  </a:lnTo>
                  <a:lnTo>
                    <a:pt x="7528135" y="9794589"/>
                  </a:lnTo>
                  <a:lnTo>
                    <a:pt x="6708064" y="9794589"/>
                  </a:lnTo>
                  <a:lnTo>
                    <a:pt x="6397429" y="9173320"/>
                  </a:lnTo>
                  <a:close/>
                  <a:moveTo>
                    <a:pt x="4251015" y="8552051"/>
                  </a:moveTo>
                  <a:lnTo>
                    <a:pt x="5071086" y="8552051"/>
                  </a:lnTo>
                  <a:lnTo>
                    <a:pt x="5381721" y="9173320"/>
                  </a:lnTo>
                  <a:lnTo>
                    <a:pt x="5071086" y="9794589"/>
                  </a:lnTo>
                  <a:lnTo>
                    <a:pt x="4251015" y="9794589"/>
                  </a:lnTo>
                  <a:lnTo>
                    <a:pt x="3940380" y="9173320"/>
                  </a:lnTo>
                  <a:close/>
                  <a:moveTo>
                    <a:pt x="1793964" y="8552051"/>
                  </a:moveTo>
                  <a:lnTo>
                    <a:pt x="2614035" y="8552051"/>
                  </a:lnTo>
                  <a:lnTo>
                    <a:pt x="2924670" y="9173320"/>
                  </a:lnTo>
                  <a:lnTo>
                    <a:pt x="2614035" y="9794589"/>
                  </a:lnTo>
                  <a:lnTo>
                    <a:pt x="1793964" y="9794589"/>
                  </a:lnTo>
                  <a:lnTo>
                    <a:pt x="1483330" y="9173320"/>
                  </a:lnTo>
                  <a:close/>
                  <a:moveTo>
                    <a:pt x="131682" y="8552051"/>
                  </a:moveTo>
                  <a:lnTo>
                    <a:pt x="157005" y="8552051"/>
                  </a:lnTo>
                  <a:lnTo>
                    <a:pt x="467621" y="9173320"/>
                  </a:lnTo>
                  <a:lnTo>
                    <a:pt x="157005" y="9794589"/>
                  </a:lnTo>
                  <a:lnTo>
                    <a:pt x="9827" y="9794589"/>
                  </a:lnTo>
                  <a:lnTo>
                    <a:pt x="13251" y="9659193"/>
                  </a:lnTo>
                  <a:cubicBezTo>
                    <a:pt x="30847" y="9312049"/>
                    <a:pt x="65828" y="8969492"/>
                    <a:pt x="117338" y="8632373"/>
                  </a:cubicBezTo>
                  <a:close/>
                  <a:moveTo>
                    <a:pt x="20136267" y="8026338"/>
                  </a:moveTo>
                  <a:lnTo>
                    <a:pt x="20160395" y="8130883"/>
                  </a:lnTo>
                  <a:cubicBezTo>
                    <a:pt x="20194309" y="8296615"/>
                    <a:pt x="20224197" y="8463814"/>
                    <a:pt x="20249953" y="8632373"/>
                  </a:cubicBezTo>
                  <a:lnTo>
                    <a:pt x="20312021" y="9120831"/>
                  </a:lnTo>
                  <a:lnTo>
                    <a:pt x="20210287" y="9120831"/>
                  </a:lnTo>
                  <a:lnTo>
                    <a:pt x="19899659" y="8499564"/>
                  </a:lnTo>
                  <a:close/>
                  <a:moveTo>
                    <a:pt x="17753258" y="7878295"/>
                  </a:moveTo>
                  <a:lnTo>
                    <a:pt x="18573334" y="7878295"/>
                  </a:lnTo>
                  <a:lnTo>
                    <a:pt x="18883970" y="8499564"/>
                  </a:lnTo>
                  <a:lnTo>
                    <a:pt x="18573334" y="9120831"/>
                  </a:lnTo>
                  <a:lnTo>
                    <a:pt x="17753258" y="9120831"/>
                  </a:lnTo>
                  <a:lnTo>
                    <a:pt x="17442624" y="8499564"/>
                  </a:lnTo>
                  <a:close/>
                  <a:moveTo>
                    <a:pt x="15296204" y="7878295"/>
                  </a:moveTo>
                  <a:lnTo>
                    <a:pt x="16116274" y="7878295"/>
                  </a:lnTo>
                  <a:lnTo>
                    <a:pt x="16426908" y="8499564"/>
                  </a:lnTo>
                  <a:lnTo>
                    <a:pt x="16116274" y="9120831"/>
                  </a:lnTo>
                  <a:lnTo>
                    <a:pt x="15296204" y="9120831"/>
                  </a:lnTo>
                  <a:lnTo>
                    <a:pt x="14985568" y="8499564"/>
                  </a:lnTo>
                  <a:close/>
                  <a:moveTo>
                    <a:pt x="12839156" y="7878295"/>
                  </a:moveTo>
                  <a:lnTo>
                    <a:pt x="13659228" y="7878295"/>
                  </a:lnTo>
                  <a:lnTo>
                    <a:pt x="13969860" y="8499564"/>
                  </a:lnTo>
                  <a:lnTo>
                    <a:pt x="13659228" y="9120831"/>
                  </a:lnTo>
                  <a:lnTo>
                    <a:pt x="12839156" y="9120831"/>
                  </a:lnTo>
                  <a:lnTo>
                    <a:pt x="12528522" y="8499564"/>
                  </a:lnTo>
                  <a:close/>
                  <a:moveTo>
                    <a:pt x="10382108" y="7878295"/>
                  </a:moveTo>
                  <a:lnTo>
                    <a:pt x="11202178" y="7878295"/>
                  </a:lnTo>
                  <a:lnTo>
                    <a:pt x="11512814" y="8499564"/>
                  </a:lnTo>
                  <a:lnTo>
                    <a:pt x="11202178" y="9120831"/>
                  </a:lnTo>
                  <a:lnTo>
                    <a:pt x="10382108" y="9120831"/>
                  </a:lnTo>
                  <a:lnTo>
                    <a:pt x="10071475" y="8499564"/>
                  </a:lnTo>
                  <a:close/>
                  <a:moveTo>
                    <a:pt x="7936589" y="7878295"/>
                  </a:moveTo>
                  <a:lnTo>
                    <a:pt x="8756661" y="7878295"/>
                  </a:lnTo>
                  <a:lnTo>
                    <a:pt x="9067293" y="8499565"/>
                  </a:lnTo>
                  <a:lnTo>
                    <a:pt x="8756661" y="9120832"/>
                  </a:lnTo>
                  <a:lnTo>
                    <a:pt x="7936589" y="9120832"/>
                  </a:lnTo>
                  <a:lnTo>
                    <a:pt x="7625953" y="8499565"/>
                  </a:lnTo>
                  <a:close/>
                  <a:moveTo>
                    <a:pt x="5479539" y="7878295"/>
                  </a:moveTo>
                  <a:lnTo>
                    <a:pt x="6299611" y="7878295"/>
                  </a:lnTo>
                  <a:lnTo>
                    <a:pt x="6610245" y="8499565"/>
                  </a:lnTo>
                  <a:lnTo>
                    <a:pt x="6299611" y="9120832"/>
                  </a:lnTo>
                  <a:lnTo>
                    <a:pt x="5479539" y="9120832"/>
                  </a:lnTo>
                  <a:lnTo>
                    <a:pt x="5168905" y="8499565"/>
                  </a:lnTo>
                  <a:close/>
                  <a:moveTo>
                    <a:pt x="3022488" y="7878295"/>
                  </a:moveTo>
                  <a:lnTo>
                    <a:pt x="3842560" y="7878295"/>
                  </a:lnTo>
                  <a:lnTo>
                    <a:pt x="4153195" y="8499565"/>
                  </a:lnTo>
                  <a:lnTo>
                    <a:pt x="3842560" y="9120832"/>
                  </a:lnTo>
                  <a:lnTo>
                    <a:pt x="3022488" y="9120832"/>
                  </a:lnTo>
                  <a:lnTo>
                    <a:pt x="2711855" y="8499565"/>
                  </a:lnTo>
                  <a:close/>
                  <a:moveTo>
                    <a:pt x="565438" y="7878295"/>
                  </a:moveTo>
                  <a:lnTo>
                    <a:pt x="1385511" y="7878295"/>
                  </a:lnTo>
                  <a:lnTo>
                    <a:pt x="1696145" y="8499565"/>
                  </a:lnTo>
                  <a:lnTo>
                    <a:pt x="1385511" y="9120832"/>
                  </a:lnTo>
                  <a:lnTo>
                    <a:pt x="565438" y="9120832"/>
                  </a:lnTo>
                  <a:lnTo>
                    <a:pt x="254812" y="8499565"/>
                  </a:lnTo>
                  <a:close/>
                  <a:moveTo>
                    <a:pt x="339884" y="7570311"/>
                  </a:moveTo>
                  <a:lnTo>
                    <a:pt x="467621" y="7825805"/>
                  </a:lnTo>
                  <a:lnTo>
                    <a:pt x="157011" y="8447072"/>
                  </a:lnTo>
                  <a:lnTo>
                    <a:pt x="150430" y="8447072"/>
                  </a:lnTo>
                  <a:lnTo>
                    <a:pt x="206895" y="8130883"/>
                  </a:lnTo>
                  <a:cubicBezTo>
                    <a:pt x="240809" y="7965150"/>
                    <a:pt x="278749" y="7800884"/>
                    <a:pt x="320608" y="7638191"/>
                  </a:cubicBezTo>
                  <a:close/>
                  <a:moveTo>
                    <a:pt x="18981788" y="7204537"/>
                  </a:moveTo>
                  <a:lnTo>
                    <a:pt x="19801859" y="7204537"/>
                  </a:lnTo>
                  <a:lnTo>
                    <a:pt x="20070705" y="7742275"/>
                  </a:lnTo>
                  <a:lnTo>
                    <a:pt x="20097085" y="7856571"/>
                  </a:lnTo>
                  <a:lnTo>
                    <a:pt x="19801859" y="8447072"/>
                  </a:lnTo>
                  <a:lnTo>
                    <a:pt x="18981788" y="8447072"/>
                  </a:lnTo>
                  <a:lnTo>
                    <a:pt x="18671154" y="7825805"/>
                  </a:lnTo>
                  <a:close/>
                  <a:moveTo>
                    <a:pt x="16524728" y="7204537"/>
                  </a:moveTo>
                  <a:lnTo>
                    <a:pt x="17344804" y="7204537"/>
                  </a:lnTo>
                  <a:lnTo>
                    <a:pt x="17655440" y="7825805"/>
                  </a:lnTo>
                  <a:lnTo>
                    <a:pt x="17344804" y="8447072"/>
                  </a:lnTo>
                  <a:lnTo>
                    <a:pt x="16524728" y="8447072"/>
                  </a:lnTo>
                  <a:lnTo>
                    <a:pt x="16214092" y="7825805"/>
                  </a:lnTo>
                  <a:close/>
                  <a:moveTo>
                    <a:pt x="14067680" y="7204537"/>
                  </a:moveTo>
                  <a:lnTo>
                    <a:pt x="14887752" y="7204537"/>
                  </a:lnTo>
                  <a:lnTo>
                    <a:pt x="15198384" y="7825805"/>
                  </a:lnTo>
                  <a:lnTo>
                    <a:pt x="14887752" y="8447072"/>
                  </a:lnTo>
                  <a:lnTo>
                    <a:pt x="14067680" y="8447072"/>
                  </a:lnTo>
                  <a:lnTo>
                    <a:pt x="13757046" y="7825805"/>
                  </a:lnTo>
                  <a:close/>
                  <a:moveTo>
                    <a:pt x="11610632" y="7204537"/>
                  </a:moveTo>
                  <a:lnTo>
                    <a:pt x="12430704" y="7204537"/>
                  </a:lnTo>
                  <a:lnTo>
                    <a:pt x="12741336" y="7825805"/>
                  </a:lnTo>
                  <a:lnTo>
                    <a:pt x="12430704" y="8447072"/>
                  </a:lnTo>
                  <a:lnTo>
                    <a:pt x="11610632" y="8447072"/>
                  </a:lnTo>
                  <a:lnTo>
                    <a:pt x="11299996" y="7825805"/>
                  </a:lnTo>
                  <a:close/>
                  <a:moveTo>
                    <a:pt x="9165113" y="7204537"/>
                  </a:moveTo>
                  <a:lnTo>
                    <a:pt x="9985185" y="7204537"/>
                  </a:lnTo>
                  <a:lnTo>
                    <a:pt x="10295820" y="7825805"/>
                  </a:lnTo>
                  <a:lnTo>
                    <a:pt x="9985185" y="8447072"/>
                  </a:lnTo>
                  <a:lnTo>
                    <a:pt x="9165113" y="8447072"/>
                  </a:lnTo>
                  <a:lnTo>
                    <a:pt x="8854481" y="7825805"/>
                  </a:lnTo>
                  <a:close/>
                  <a:moveTo>
                    <a:pt x="6708064" y="7204537"/>
                  </a:moveTo>
                  <a:lnTo>
                    <a:pt x="7528135" y="7204537"/>
                  </a:lnTo>
                  <a:lnTo>
                    <a:pt x="7838769" y="7825805"/>
                  </a:lnTo>
                  <a:lnTo>
                    <a:pt x="7528135" y="8447072"/>
                  </a:lnTo>
                  <a:lnTo>
                    <a:pt x="6708064" y="8447072"/>
                  </a:lnTo>
                  <a:lnTo>
                    <a:pt x="6397429" y="7825805"/>
                  </a:lnTo>
                  <a:close/>
                  <a:moveTo>
                    <a:pt x="4251015" y="7204537"/>
                  </a:moveTo>
                  <a:lnTo>
                    <a:pt x="5071086" y="7204537"/>
                  </a:lnTo>
                  <a:lnTo>
                    <a:pt x="5381721" y="7825805"/>
                  </a:lnTo>
                  <a:lnTo>
                    <a:pt x="5071086" y="8447072"/>
                  </a:lnTo>
                  <a:lnTo>
                    <a:pt x="4251015" y="8447072"/>
                  </a:lnTo>
                  <a:lnTo>
                    <a:pt x="3940380" y="7825805"/>
                  </a:lnTo>
                  <a:close/>
                  <a:moveTo>
                    <a:pt x="1793964" y="7204537"/>
                  </a:moveTo>
                  <a:lnTo>
                    <a:pt x="2614035" y="7204537"/>
                  </a:lnTo>
                  <a:lnTo>
                    <a:pt x="2924670" y="7825805"/>
                  </a:lnTo>
                  <a:lnTo>
                    <a:pt x="2614035" y="8447072"/>
                  </a:lnTo>
                  <a:lnTo>
                    <a:pt x="1793964" y="8447072"/>
                  </a:lnTo>
                  <a:lnTo>
                    <a:pt x="1483330" y="7825805"/>
                  </a:lnTo>
                  <a:close/>
                  <a:moveTo>
                    <a:pt x="19905071" y="7141981"/>
                  </a:moveTo>
                  <a:lnTo>
                    <a:pt x="19909455" y="7154938"/>
                  </a:lnTo>
                  <a:lnTo>
                    <a:pt x="19920919" y="7195307"/>
                  </a:lnTo>
                  <a:lnTo>
                    <a:pt x="19899663" y="7152796"/>
                  </a:lnTo>
                  <a:close/>
                  <a:moveTo>
                    <a:pt x="17753260" y="6531528"/>
                  </a:moveTo>
                  <a:lnTo>
                    <a:pt x="18573336" y="6531528"/>
                  </a:lnTo>
                  <a:lnTo>
                    <a:pt x="18883974" y="7152796"/>
                  </a:lnTo>
                  <a:lnTo>
                    <a:pt x="18573336" y="7774064"/>
                  </a:lnTo>
                  <a:lnTo>
                    <a:pt x="17753260" y="7774064"/>
                  </a:lnTo>
                  <a:lnTo>
                    <a:pt x="17442626" y="7152796"/>
                  </a:lnTo>
                  <a:close/>
                  <a:moveTo>
                    <a:pt x="15296204" y="6531528"/>
                  </a:moveTo>
                  <a:lnTo>
                    <a:pt x="16116276" y="6531528"/>
                  </a:lnTo>
                  <a:lnTo>
                    <a:pt x="16426910" y="7152796"/>
                  </a:lnTo>
                  <a:lnTo>
                    <a:pt x="16116276" y="7774064"/>
                  </a:lnTo>
                  <a:lnTo>
                    <a:pt x="15296204" y="7774064"/>
                  </a:lnTo>
                  <a:lnTo>
                    <a:pt x="14985572" y="7152796"/>
                  </a:lnTo>
                  <a:close/>
                  <a:moveTo>
                    <a:pt x="12839158" y="6531528"/>
                  </a:moveTo>
                  <a:lnTo>
                    <a:pt x="13659228" y="6531528"/>
                  </a:lnTo>
                  <a:lnTo>
                    <a:pt x="13969864" y="7152796"/>
                  </a:lnTo>
                  <a:lnTo>
                    <a:pt x="13659228" y="7774064"/>
                  </a:lnTo>
                  <a:lnTo>
                    <a:pt x="12839158" y="7774064"/>
                  </a:lnTo>
                  <a:lnTo>
                    <a:pt x="12528524" y="7152796"/>
                  </a:lnTo>
                  <a:close/>
                  <a:moveTo>
                    <a:pt x="10382113" y="6531528"/>
                  </a:moveTo>
                  <a:lnTo>
                    <a:pt x="11202180" y="6531528"/>
                  </a:lnTo>
                  <a:lnTo>
                    <a:pt x="11512816" y="7152796"/>
                  </a:lnTo>
                  <a:lnTo>
                    <a:pt x="11202180" y="7774064"/>
                  </a:lnTo>
                  <a:lnTo>
                    <a:pt x="10382113" y="7774064"/>
                  </a:lnTo>
                  <a:lnTo>
                    <a:pt x="10071479" y="7152796"/>
                  </a:lnTo>
                  <a:close/>
                  <a:moveTo>
                    <a:pt x="7936589" y="6531528"/>
                  </a:moveTo>
                  <a:lnTo>
                    <a:pt x="8756661" y="6531528"/>
                  </a:lnTo>
                  <a:lnTo>
                    <a:pt x="9067293" y="7152796"/>
                  </a:lnTo>
                  <a:lnTo>
                    <a:pt x="8756661" y="7774064"/>
                  </a:lnTo>
                  <a:lnTo>
                    <a:pt x="7936589" y="7774064"/>
                  </a:lnTo>
                  <a:lnTo>
                    <a:pt x="7625953" y="7152796"/>
                  </a:lnTo>
                  <a:close/>
                  <a:moveTo>
                    <a:pt x="5479539" y="6531528"/>
                  </a:moveTo>
                  <a:lnTo>
                    <a:pt x="6299611" y="6531528"/>
                  </a:lnTo>
                  <a:lnTo>
                    <a:pt x="6610245" y="7152796"/>
                  </a:lnTo>
                  <a:lnTo>
                    <a:pt x="6299611" y="7774064"/>
                  </a:lnTo>
                  <a:lnTo>
                    <a:pt x="5479539" y="7774064"/>
                  </a:lnTo>
                  <a:lnTo>
                    <a:pt x="5168905" y="7152796"/>
                  </a:lnTo>
                  <a:close/>
                  <a:moveTo>
                    <a:pt x="3022488" y="6531528"/>
                  </a:moveTo>
                  <a:lnTo>
                    <a:pt x="3842560" y="6531528"/>
                  </a:lnTo>
                  <a:lnTo>
                    <a:pt x="4153195" y="7152796"/>
                  </a:lnTo>
                  <a:lnTo>
                    <a:pt x="3842560" y="7774064"/>
                  </a:lnTo>
                  <a:lnTo>
                    <a:pt x="3022488" y="7774064"/>
                  </a:lnTo>
                  <a:lnTo>
                    <a:pt x="2711855" y="7152796"/>
                  </a:lnTo>
                  <a:close/>
                  <a:moveTo>
                    <a:pt x="677177" y="6531528"/>
                  </a:moveTo>
                  <a:lnTo>
                    <a:pt x="1385511" y="6531528"/>
                  </a:lnTo>
                  <a:lnTo>
                    <a:pt x="1696145" y="7152796"/>
                  </a:lnTo>
                  <a:lnTo>
                    <a:pt x="1385511" y="7774064"/>
                  </a:lnTo>
                  <a:lnTo>
                    <a:pt x="565438" y="7774064"/>
                  </a:lnTo>
                  <a:lnTo>
                    <a:pt x="384684" y="7412545"/>
                  </a:lnTo>
                  <a:lnTo>
                    <a:pt x="457837" y="7154938"/>
                  </a:lnTo>
                  <a:cubicBezTo>
                    <a:pt x="507427" y="6995498"/>
                    <a:pt x="560831" y="6837737"/>
                    <a:pt x="617941" y="6681764"/>
                  </a:cubicBezTo>
                  <a:close/>
                  <a:moveTo>
                    <a:pt x="18981792" y="5857770"/>
                  </a:moveTo>
                  <a:lnTo>
                    <a:pt x="19403562" y="5857770"/>
                  </a:lnTo>
                  <a:lnTo>
                    <a:pt x="19567010" y="6219308"/>
                  </a:lnTo>
                  <a:cubicBezTo>
                    <a:pt x="19631425" y="6371602"/>
                    <a:pt x="19692241" y="6525790"/>
                    <a:pt x="19749351" y="6681764"/>
                  </a:cubicBezTo>
                  <a:lnTo>
                    <a:pt x="19855003" y="6994013"/>
                  </a:lnTo>
                  <a:lnTo>
                    <a:pt x="19801863" y="7100306"/>
                  </a:lnTo>
                  <a:lnTo>
                    <a:pt x="18981792" y="7100306"/>
                  </a:lnTo>
                  <a:lnTo>
                    <a:pt x="18671158" y="6479037"/>
                  </a:lnTo>
                  <a:close/>
                  <a:moveTo>
                    <a:pt x="16524730" y="5857770"/>
                  </a:moveTo>
                  <a:lnTo>
                    <a:pt x="17344806" y="5857770"/>
                  </a:lnTo>
                  <a:lnTo>
                    <a:pt x="17655442" y="6479037"/>
                  </a:lnTo>
                  <a:lnTo>
                    <a:pt x="17344806" y="7100306"/>
                  </a:lnTo>
                  <a:lnTo>
                    <a:pt x="16524730" y="7100306"/>
                  </a:lnTo>
                  <a:lnTo>
                    <a:pt x="16214096" y="6479037"/>
                  </a:lnTo>
                  <a:close/>
                  <a:moveTo>
                    <a:pt x="14067684" y="5857770"/>
                  </a:moveTo>
                  <a:lnTo>
                    <a:pt x="14887752" y="5857770"/>
                  </a:lnTo>
                  <a:lnTo>
                    <a:pt x="15198388" y="6479037"/>
                  </a:lnTo>
                  <a:lnTo>
                    <a:pt x="14887752" y="7100306"/>
                  </a:lnTo>
                  <a:lnTo>
                    <a:pt x="14067684" y="7100306"/>
                  </a:lnTo>
                  <a:lnTo>
                    <a:pt x="13757048" y="6479037"/>
                  </a:lnTo>
                  <a:close/>
                  <a:moveTo>
                    <a:pt x="11610636" y="5857770"/>
                  </a:moveTo>
                  <a:lnTo>
                    <a:pt x="12430706" y="5857770"/>
                  </a:lnTo>
                  <a:lnTo>
                    <a:pt x="12741340" y="6479037"/>
                  </a:lnTo>
                  <a:lnTo>
                    <a:pt x="12430706" y="7100306"/>
                  </a:lnTo>
                  <a:lnTo>
                    <a:pt x="11610636" y="7100306"/>
                  </a:lnTo>
                  <a:lnTo>
                    <a:pt x="11300000" y="6479037"/>
                  </a:lnTo>
                  <a:close/>
                  <a:moveTo>
                    <a:pt x="9165113" y="5857770"/>
                  </a:moveTo>
                  <a:lnTo>
                    <a:pt x="9985185" y="5857770"/>
                  </a:lnTo>
                  <a:lnTo>
                    <a:pt x="10295820" y="6479038"/>
                  </a:lnTo>
                  <a:lnTo>
                    <a:pt x="9985185" y="7100306"/>
                  </a:lnTo>
                  <a:lnTo>
                    <a:pt x="9165113" y="7100306"/>
                  </a:lnTo>
                  <a:lnTo>
                    <a:pt x="8854481" y="6479038"/>
                  </a:lnTo>
                  <a:close/>
                  <a:moveTo>
                    <a:pt x="6708064" y="5857770"/>
                  </a:moveTo>
                  <a:lnTo>
                    <a:pt x="7528135" y="5857770"/>
                  </a:lnTo>
                  <a:lnTo>
                    <a:pt x="7838769" y="6479038"/>
                  </a:lnTo>
                  <a:lnTo>
                    <a:pt x="7528135" y="7100306"/>
                  </a:lnTo>
                  <a:lnTo>
                    <a:pt x="6708064" y="7100306"/>
                  </a:lnTo>
                  <a:lnTo>
                    <a:pt x="6397429" y="6479038"/>
                  </a:lnTo>
                  <a:close/>
                  <a:moveTo>
                    <a:pt x="4251015" y="5857770"/>
                  </a:moveTo>
                  <a:lnTo>
                    <a:pt x="5071086" y="5857770"/>
                  </a:lnTo>
                  <a:lnTo>
                    <a:pt x="5381721" y="6479038"/>
                  </a:lnTo>
                  <a:lnTo>
                    <a:pt x="5071086" y="7100306"/>
                  </a:lnTo>
                  <a:lnTo>
                    <a:pt x="4251015" y="7100306"/>
                  </a:lnTo>
                  <a:lnTo>
                    <a:pt x="3940380" y="6479038"/>
                  </a:lnTo>
                  <a:close/>
                  <a:moveTo>
                    <a:pt x="1793964" y="5857770"/>
                  </a:moveTo>
                  <a:lnTo>
                    <a:pt x="2614035" y="5857770"/>
                  </a:lnTo>
                  <a:lnTo>
                    <a:pt x="2924670" y="6479038"/>
                  </a:lnTo>
                  <a:lnTo>
                    <a:pt x="2614035" y="7100306"/>
                  </a:lnTo>
                  <a:lnTo>
                    <a:pt x="1793964" y="7100306"/>
                  </a:lnTo>
                  <a:lnTo>
                    <a:pt x="1483330" y="6479038"/>
                  </a:lnTo>
                  <a:close/>
                  <a:moveTo>
                    <a:pt x="17753264" y="5184012"/>
                  </a:moveTo>
                  <a:lnTo>
                    <a:pt x="18573340" y="5184012"/>
                  </a:lnTo>
                  <a:lnTo>
                    <a:pt x="18883976" y="5805280"/>
                  </a:lnTo>
                  <a:lnTo>
                    <a:pt x="18573340" y="6426548"/>
                  </a:lnTo>
                  <a:lnTo>
                    <a:pt x="17753264" y="6426548"/>
                  </a:lnTo>
                  <a:lnTo>
                    <a:pt x="17442628" y="5805280"/>
                  </a:lnTo>
                  <a:close/>
                  <a:moveTo>
                    <a:pt x="15296208" y="5184012"/>
                  </a:moveTo>
                  <a:lnTo>
                    <a:pt x="16116278" y="5184012"/>
                  </a:lnTo>
                  <a:lnTo>
                    <a:pt x="16426912" y="5805280"/>
                  </a:lnTo>
                  <a:lnTo>
                    <a:pt x="16116278" y="6426548"/>
                  </a:lnTo>
                  <a:lnTo>
                    <a:pt x="15296208" y="6426548"/>
                  </a:lnTo>
                  <a:lnTo>
                    <a:pt x="14985574" y="5805280"/>
                  </a:lnTo>
                  <a:close/>
                  <a:moveTo>
                    <a:pt x="12839160" y="5184012"/>
                  </a:moveTo>
                  <a:lnTo>
                    <a:pt x="13659232" y="5184012"/>
                  </a:lnTo>
                  <a:lnTo>
                    <a:pt x="13969864" y="5805280"/>
                  </a:lnTo>
                  <a:lnTo>
                    <a:pt x="13659232" y="6426548"/>
                  </a:lnTo>
                  <a:lnTo>
                    <a:pt x="12839160" y="6426548"/>
                  </a:lnTo>
                  <a:lnTo>
                    <a:pt x="12528526" y="5805280"/>
                  </a:lnTo>
                  <a:close/>
                  <a:moveTo>
                    <a:pt x="10382113" y="5184012"/>
                  </a:moveTo>
                  <a:lnTo>
                    <a:pt x="11202184" y="5184012"/>
                  </a:lnTo>
                  <a:lnTo>
                    <a:pt x="11512820" y="5805280"/>
                  </a:lnTo>
                  <a:lnTo>
                    <a:pt x="11202184" y="6426548"/>
                  </a:lnTo>
                  <a:lnTo>
                    <a:pt x="10382113" y="6426548"/>
                  </a:lnTo>
                  <a:lnTo>
                    <a:pt x="10071481" y="5805280"/>
                  </a:lnTo>
                  <a:close/>
                  <a:moveTo>
                    <a:pt x="7936589" y="5184012"/>
                  </a:moveTo>
                  <a:lnTo>
                    <a:pt x="8756661" y="5184012"/>
                  </a:lnTo>
                  <a:lnTo>
                    <a:pt x="9067293" y="5805280"/>
                  </a:lnTo>
                  <a:lnTo>
                    <a:pt x="8756661" y="6426548"/>
                  </a:lnTo>
                  <a:lnTo>
                    <a:pt x="7936589" y="6426548"/>
                  </a:lnTo>
                  <a:lnTo>
                    <a:pt x="7625953" y="5805280"/>
                  </a:lnTo>
                  <a:close/>
                  <a:moveTo>
                    <a:pt x="5479539" y="5184012"/>
                  </a:moveTo>
                  <a:lnTo>
                    <a:pt x="6299611" y="5184012"/>
                  </a:lnTo>
                  <a:lnTo>
                    <a:pt x="6610245" y="5805280"/>
                  </a:lnTo>
                  <a:lnTo>
                    <a:pt x="6299611" y="6426548"/>
                  </a:lnTo>
                  <a:lnTo>
                    <a:pt x="5479539" y="6426548"/>
                  </a:lnTo>
                  <a:lnTo>
                    <a:pt x="5168905" y="5805280"/>
                  </a:lnTo>
                  <a:close/>
                  <a:moveTo>
                    <a:pt x="3022488" y="5184012"/>
                  </a:moveTo>
                  <a:lnTo>
                    <a:pt x="3842560" y="5184012"/>
                  </a:lnTo>
                  <a:lnTo>
                    <a:pt x="4153195" y="5805280"/>
                  </a:lnTo>
                  <a:lnTo>
                    <a:pt x="3842560" y="6426548"/>
                  </a:lnTo>
                  <a:lnTo>
                    <a:pt x="3022488" y="6426548"/>
                  </a:lnTo>
                  <a:lnTo>
                    <a:pt x="2711855" y="5805280"/>
                  </a:lnTo>
                  <a:close/>
                  <a:moveTo>
                    <a:pt x="1312542" y="5184012"/>
                  </a:moveTo>
                  <a:lnTo>
                    <a:pt x="1385511" y="5184012"/>
                  </a:lnTo>
                  <a:lnTo>
                    <a:pt x="1696145" y="5805280"/>
                  </a:lnTo>
                  <a:lnTo>
                    <a:pt x="1385511" y="6426548"/>
                  </a:lnTo>
                  <a:lnTo>
                    <a:pt x="718569" y="6426548"/>
                  </a:lnTo>
                  <a:lnTo>
                    <a:pt x="800281" y="6219308"/>
                  </a:lnTo>
                  <a:cubicBezTo>
                    <a:pt x="929111" y="5914719"/>
                    <a:pt x="1072339" y="5617703"/>
                    <a:pt x="1229111" y="5329112"/>
                  </a:cubicBezTo>
                  <a:close/>
                  <a:moveTo>
                    <a:pt x="1472440" y="4905921"/>
                  </a:moveTo>
                  <a:lnTo>
                    <a:pt x="1385511" y="5079781"/>
                  </a:lnTo>
                  <a:lnTo>
                    <a:pt x="1372473" y="5079781"/>
                  </a:lnTo>
                  <a:close/>
                  <a:moveTo>
                    <a:pt x="18832645" y="4808553"/>
                  </a:moveTo>
                  <a:lnTo>
                    <a:pt x="18892971" y="4902652"/>
                  </a:lnTo>
                  <a:cubicBezTo>
                    <a:pt x="18978022" y="5042628"/>
                    <a:pt x="19059794" y="5184817"/>
                    <a:pt x="19138180" y="5329112"/>
                  </a:cubicBezTo>
                  <a:lnTo>
                    <a:pt x="19355175" y="5752790"/>
                  </a:lnTo>
                  <a:lnTo>
                    <a:pt x="18981796" y="5752790"/>
                  </a:lnTo>
                  <a:lnTo>
                    <a:pt x="18671160" y="5131522"/>
                  </a:lnTo>
                  <a:close/>
                  <a:moveTo>
                    <a:pt x="16524732" y="4510254"/>
                  </a:moveTo>
                  <a:lnTo>
                    <a:pt x="17344808" y="4510254"/>
                  </a:lnTo>
                  <a:lnTo>
                    <a:pt x="17655444" y="5131522"/>
                  </a:lnTo>
                  <a:lnTo>
                    <a:pt x="17344808" y="5752790"/>
                  </a:lnTo>
                  <a:lnTo>
                    <a:pt x="16524732" y="5752790"/>
                  </a:lnTo>
                  <a:lnTo>
                    <a:pt x="16214096" y="5131522"/>
                  </a:lnTo>
                  <a:close/>
                  <a:moveTo>
                    <a:pt x="14067684" y="4510254"/>
                  </a:moveTo>
                  <a:lnTo>
                    <a:pt x="14887756" y="4510254"/>
                  </a:lnTo>
                  <a:lnTo>
                    <a:pt x="15198388" y="5131522"/>
                  </a:lnTo>
                  <a:lnTo>
                    <a:pt x="14887756" y="5752790"/>
                  </a:lnTo>
                  <a:lnTo>
                    <a:pt x="14067684" y="5752790"/>
                  </a:lnTo>
                  <a:lnTo>
                    <a:pt x="13757052" y="5131522"/>
                  </a:lnTo>
                  <a:close/>
                  <a:moveTo>
                    <a:pt x="11610636" y="4510254"/>
                  </a:moveTo>
                  <a:lnTo>
                    <a:pt x="12430708" y="4510254"/>
                  </a:lnTo>
                  <a:lnTo>
                    <a:pt x="12741342" y="5131522"/>
                  </a:lnTo>
                  <a:lnTo>
                    <a:pt x="12430708" y="5752790"/>
                  </a:lnTo>
                  <a:lnTo>
                    <a:pt x="11610636" y="5752790"/>
                  </a:lnTo>
                  <a:lnTo>
                    <a:pt x="11300004" y="5131522"/>
                  </a:lnTo>
                  <a:close/>
                  <a:moveTo>
                    <a:pt x="9165113" y="4510254"/>
                  </a:moveTo>
                  <a:lnTo>
                    <a:pt x="9985185" y="4510254"/>
                  </a:lnTo>
                  <a:lnTo>
                    <a:pt x="10295820" y="5131522"/>
                  </a:lnTo>
                  <a:lnTo>
                    <a:pt x="9985185" y="5752790"/>
                  </a:lnTo>
                  <a:lnTo>
                    <a:pt x="9165113" y="5752790"/>
                  </a:lnTo>
                  <a:lnTo>
                    <a:pt x="8854481" y="5131522"/>
                  </a:lnTo>
                  <a:close/>
                  <a:moveTo>
                    <a:pt x="6708064" y="4510254"/>
                  </a:moveTo>
                  <a:lnTo>
                    <a:pt x="7528135" y="4510254"/>
                  </a:lnTo>
                  <a:lnTo>
                    <a:pt x="7838769" y="5131522"/>
                  </a:lnTo>
                  <a:lnTo>
                    <a:pt x="7528135" y="5752790"/>
                  </a:lnTo>
                  <a:lnTo>
                    <a:pt x="6708064" y="5752790"/>
                  </a:lnTo>
                  <a:lnTo>
                    <a:pt x="6397429" y="5131522"/>
                  </a:lnTo>
                  <a:close/>
                  <a:moveTo>
                    <a:pt x="4251015" y="4510254"/>
                  </a:moveTo>
                  <a:lnTo>
                    <a:pt x="5071086" y="4510254"/>
                  </a:lnTo>
                  <a:lnTo>
                    <a:pt x="5381721" y="5131522"/>
                  </a:lnTo>
                  <a:lnTo>
                    <a:pt x="5071086" y="5752790"/>
                  </a:lnTo>
                  <a:lnTo>
                    <a:pt x="4251015" y="5752790"/>
                  </a:lnTo>
                  <a:lnTo>
                    <a:pt x="3940380" y="5131522"/>
                  </a:lnTo>
                  <a:close/>
                  <a:moveTo>
                    <a:pt x="1793964" y="4510254"/>
                  </a:moveTo>
                  <a:lnTo>
                    <a:pt x="2614035" y="4510254"/>
                  </a:lnTo>
                  <a:lnTo>
                    <a:pt x="2924670" y="5131522"/>
                  </a:lnTo>
                  <a:lnTo>
                    <a:pt x="2614035" y="5752790"/>
                  </a:lnTo>
                  <a:lnTo>
                    <a:pt x="1793964" y="5752790"/>
                  </a:lnTo>
                  <a:lnTo>
                    <a:pt x="1483330" y="5131522"/>
                  </a:lnTo>
                  <a:close/>
                  <a:moveTo>
                    <a:pt x="17753268" y="3837244"/>
                  </a:moveTo>
                  <a:lnTo>
                    <a:pt x="18145374" y="3837244"/>
                  </a:lnTo>
                  <a:lnTo>
                    <a:pt x="18344161" y="4090205"/>
                  </a:lnTo>
                  <a:cubicBezTo>
                    <a:pt x="18441904" y="4220902"/>
                    <a:pt x="18536581" y="4354026"/>
                    <a:pt x="18628084" y="4489469"/>
                  </a:cubicBezTo>
                  <a:lnTo>
                    <a:pt x="18763156" y="4700160"/>
                  </a:lnTo>
                  <a:lnTo>
                    <a:pt x="18573344" y="5079781"/>
                  </a:lnTo>
                  <a:lnTo>
                    <a:pt x="17753268" y="5079781"/>
                  </a:lnTo>
                  <a:lnTo>
                    <a:pt x="17442632" y="4458513"/>
                  </a:lnTo>
                  <a:close/>
                  <a:moveTo>
                    <a:pt x="15296208" y="3837244"/>
                  </a:moveTo>
                  <a:lnTo>
                    <a:pt x="16116280" y="3837244"/>
                  </a:lnTo>
                  <a:lnTo>
                    <a:pt x="16426914" y="4458513"/>
                  </a:lnTo>
                  <a:lnTo>
                    <a:pt x="16116280" y="5079781"/>
                  </a:lnTo>
                  <a:lnTo>
                    <a:pt x="15296208" y="5079781"/>
                  </a:lnTo>
                  <a:lnTo>
                    <a:pt x="14985576" y="4458513"/>
                  </a:lnTo>
                  <a:close/>
                  <a:moveTo>
                    <a:pt x="12839164" y="3837244"/>
                  </a:moveTo>
                  <a:lnTo>
                    <a:pt x="13659234" y="3837244"/>
                  </a:lnTo>
                  <a:lnTo>
                    <a:pt x="13969868" y="4458513"/>
                  </a:lnTo>
                  <a:lnTo>
                    <a:pt x="13659234" y="5079781"/>
                  </a:lnTo>
                  <a:lnTo>
                    <a:pt x="12839164" y="5079781"/>
                  </a:lnTo>
                  <a:lnTo>
                    <a:pt x="12528528" y="4458513"/>
                  </a:lnTo>
                  <a:close/>
                  <a:moveTo>
                    <a:pt x="10382116" y="3837244"/>
                  </a:moveTo>
                  <a:lnTo>
                    <a:pt x="11202186" y="3837244"/>
                  </a:lnTo>
                  <a:lnTo>
                    <a:pt x="11512822" y="4458513"/>
                  </a:lnTo>
                  <a:lnTo>
                    <a:pt x="11202186" y="5079781"/>
                  </a:lnTo>
                  <a:lnTo>
                    <a:pt x="10382116" y="5079781"/>
                  </a:lnTo>
                  <a:lnTo>
                    <a:pt x="10071485" y="4458513"/>
                  </a:lnTo>
                  <a:close/>
                  <a:moveTo>
                    <a:pt x="7936589" y="3837244"/>
                  </a:moveTo>
                  <a:lnTo>
                    <a:pt x="8756661" y="3837244"/>
                  </a:lnTo>
                  <a:lnTo>
                    <a:pt x="9067293" y="4458513"/>
                  </a:lnTo>
                  <a:lnTo>
                    <a:pt x="8756661" y="5079781"/>
                  </a:lnTo>
                  <a:lnTo>
                    <a:pt x="7936589" y="5079781"/>
                  </a:lnTo>
                  <a:lnTo>
                    <a:pt x="7625953" y="4458513"/>
                  </a:lnTo>
                  <a:close/>
                  <a:moveTo>
                    <a:pt x="5479539" y="3837244"/>
                  </a:moveTo>
                  <a:lnTo>
                    <a:pt x="6299611" y="3837244"/>
                  </a:lnTo>
                  <a:lnTo>
                    <a:pt x="6610245" y="4458513"/>
                  </a:lnTo>
                  <a:lnTo>
                    <a:pt x="6299611" y="5079781"/>
                  </a:lnTo>
                  <a:lnTo>
                    <a:pt x="5479539" y="5079781"/>
                  </a:lnTo>
                  <a:lnTo>
                    <a:pt x="5168905" y="4458513"/>
                  </a:lnTo>
                  <a:close/>
                  <a:moveTo>
                    <a:pt x="3022488" y="3837244"/>
                  </a:moveTo>
                  <a:lnTo>
                    <a:pt x="3842560" y="3837244"/>
                  </a:lnTo>
                  <a:lnTo>
                    <a:pt x="4153195" y="4458513"/>
                  </a:lnTo>
                  <a:lnTo>
                    <a:pt x="3842560" y="5079781"/>
                  </a:lnTo>
                  <a:lnTo>
                    <a:pt x="3022488" y="5079781"/>
                  </a:lnTo>
                  <a:lnTo>
                    <a:pt x="2711855" y="4458513"/>
                  </a:lnTo>
                  <a:close/>
                  <a:moveTo>
                    <a:pt x="2681448" y="3298312"/>
                  </a:moveTo>
                  <a:lnTo>
                    <a:pt x="2924670" y="3784755"/>
                  </a:lnTo>
                  <a:lnTo>
                    <a:pt x="2614035" y="4406022"/>
                  </a:lnTo>
                  <a:lnTo>
                    <a:pt x="1798548" y="4406022"/>
                  </a:lnTo>
                  <a:lnTo>
                    <a:pt x="2023130" y="4090205"/>
                  </a:lnTo>
                  <a:cubicBezTo>
                    <a:pt x="2218615" y="3828810"/>
                    <a:pt x="2426365" y="3577120"/>
                    <a:pt x="2645526" y="3335989"/>
                  </a:cubicBezTo>
                  <a:close/>
                  <a:moveTo>
                    <a:pt x="16524732" y="3163487"/>
                  </a:moveTo>
                  <a:lnTo>
                    <a:pt x="17344812" y="3163487"/>
                  </a:lnTo>
                  <a:lnTo>
                    <a:pt x="17655448" y="3784755"/>
                  </a:lnTo>
                  <a:lnTo>
                    <a:pt x="17344812" y="4406022"/>
                  </a:lnTo>
                  <a:lnTo>
                    <a:pt x="16524732" y="4406022"/>
                  </a:lnTo>
                  <a:lnTo>
                    <a:pt x="16214100" y="3784755"/>
                  </a:lnTo>
                  <a:close/>
                  <a:moveTo>
                    <a:pt x="14067688" y="3163487"/>
                  </a:moveTo>
                  <a:lnTo>
                    <a:pt x="14887758" y="3163487"/>
                  </a:lnTo>
                  <a:lnTo>
                    <a:pt x="15198392" y="3784755"/>
                  </a:lnTo>
                  <a:lnTo>
                    <a:pt x="14887758" y="4406022"/>
                  </a:lnTo>
                  <a:lnTo>
                    <a:pt x="14067688" y="4406022"/>
                  </a:lnTo>
                  <a:lnTo>
                    <a:pt x="13757052" y="3784755"/>
                  </a:lnTo>
                  <a:close/>
                  <a:moveTo>
                    <a:pt x="11610640" y="3163487"/>
                  </a:moveTo>
                  <a:lnTo>
                    <a:pt x="12430710" y="3163487"/>
                  </a:lnTo>
                  <a:lnTo>
                    <a:pt x="12741344" y="3784755"/>
                  </a:lnTo>
                  <a:lnTo>
                    <a:pt x="12430710" y="4406022"/>
                  </a:lnTo>
                  <a:lnTo>
                    <a:pt x="11610640" y="4406022"/>
                  </a:lnTo>
                  <a:lnTo>
                    <a:pt x="11300004" y="3784755"/>
                  </a:lnTo>
                  <a:close/>
                  <a:moveTo>
                    <a:pt x="9165113" y="3163487"/>
                  </a:moveTo>
                  <a:lnTo>
                    <a:pt x="9985185" y="3163487"/>
                  </a:lnTo>
                  <a:lnTo>
                    <a:pt x="10295820" y="3784755"/>
                  </a:lnTo>
                  <a:lnTo>
                    <a:pt x="9985185" y="4406022"/>
                  </a:lnTo>
                  <a:lnTo>
                    <a:pt x="9165113" y="4406022"/>
                  </a:lnTo>
                  <a:lnTo>
                    <a:pt x="8854481" y="3784755"/>
                  </a:lnTo>
                  <a:close/>
                  <a:moveTo>
                    <a:pt x="6708064" y="3163487"/>
                  </a:moveTo>
                  <a:lnTo>
                    <a:pt x="7528135" y="3163487"/>
                  </a:lnTo>
                  <a:lnTo>
                    <a:pt x="7838769" y="3784755"/>
                  </a:lnTo>
                  <a:lnTo>
                    <a:pt x="7528135" y="4406022"/>
                  </a:lnTo>
                  <a:lnTo>
                    <a:pt x="6708064" y="4406022"/>
                  </a:lnTo>
                  <a:lnTo>
                    <a:pt x="6397429" y="3784755"/>
                  </a:lnTo>
                  <a:close/>
                  <a:moveTo>
                    <a:pt x="4251015" y="3163487"/>
                  </a:moveTo>
                  <a:lnTo>
                    <a:pt x="5071086" y="3163487"/>
                  </a:lnTo>
                  <a:lnTo>
                    <a:pt x="5381721" y="3784755"/>
                  </a:lnTo>
                  <a:lnTo>
                    <a:pt x="5071086" y="4406022"/>
                  </a:lnTo>
                  <a:lnTo>
                    <a:pt x="4251015" y="4406022"/>
                  </a:lnTo>
                  <a:lnTo>
                    <a:pt x="3940380" y="3784755"/>
                  </a:lnTo>
                  <a:close/>
                  <a:moveTo>
                    <a:pt x="17464865" y="3066535"/>
                  </a:moveTo>
                  <a:lnTo>
                    <a:pt x="17721765" y="3335989"/>
                  </a:lnTo>
                  <a:cubicBezTo>
                    <a:pt x="17831345" y="3456555"/>
                    <a:pt x="17938073" y="3579760"/>
                    <a:pt x="18041841" y="3705498"/>
                  </a:cubicBezTo>
                  <a:lnTo>
                    <a:pt x="18062876" y="3732264"/>
                  </a:lnTo>
                  <a:lnTo>
                    <a:pt x="17753272" y="3732264"/>
                  </a:lnTo>
                  <a:lnTo>
                    <a:pt x="17442634" y="3110997"/>
                  </a:lnTo>
                  <a:close/>
                  <a:moveTo>
                    <a:pt x="15296212" y="2489729"/>
                  </a:moveTo>
                  <a:lnTo>
                    <a:pt x="16116284" y="2489729"/>
                  </a:lnTo>
                  <a:lnTo>
                    <a:pt x="16426916" y="3110997"/>
                  </a:lnTo>
                  <a:lnTo>
                    <a:pt x="16116284" y="3732264"/>
                  </a:lnTo>
                  <a:lnTo>
                    <a:pt x="15296212" y="3732264"/>
                  </a:lnTo>
                  <a:lnTo>
                    <a:pt x="14985578" y="3110997"/>
                  </a:lnTo>
                  <a:close/>
                  <a:moveTo>
                    <a:pt x="12839164" y="2489729"/>
                  </a:moveTo>
                  <a:lnTo>
                    <a:pt x="13659236" y="2489729"/>
                  </a:lnTo>
                  <a:lnTo>
                    <a:pt x="13969870" y="3110997"/>
                  </a:lnTo>
                  <a:lnTo>
                    <a:pt x="13659236" y="3732264"/>
                  </a:lnTo>
                  <a:lnTo>
                    <a:pt x="12839164" y="3732264"/>
                  </a:lnTo>
                  <a:lnTo>
                    <a:pt x="12528532" y="3110997"/>
                  </a:lnTo>
                  <a:close/>
                  <a:moveTo>
                    <a:pt x="10382116" y="2489729"/>
                  </a:moveTo>
                  <a:lnTo>
                    <a:pt x="11202188" y="2489729"/>
                  </a:lnTo>
                  <a:lnTo>
                    <a:pt x="11512824" y="3110997"/>
                  </a:lnTo>
                  <a:lnTo>
                    <a:pt x="11202188" y="3732264"/>
                  </a:lnTo>
                  <a:lnTo>
                    <a:pt x="10382116" y="3732264"/>
                  </a:lnTo>
                  <a:lnTo>
                    <a:pt x="10071487" y="3110997"/>
                  </a:lnTo>
                  <a:close/>
                  <a:moveTo>
                    <a:pt x="7936589" y="2489729"/>
                  </a:moveTo>
                  <a:lnTo>
                    <a:pt x="8756661" y="2489729"/>
                  </a:lnTo>
                  <a:lnTo>
                    <a:pt x="9067293" y="3110997"/>
                  </a:lnTo>
                  <a:lnTo>
                    <a:pt x="8756661" y="3732264"/>
                  </a:lnTo>
                  <a:lnTo>
                    <a:pt x="7936589" y="3732264"/>
                  </a:lnTo>
                  <a:lnTo>
                    <a:pt x="7625953" y="3110997"/>
                  </a:lnTo>
                  <a:close/>
                  <a:moveTo>
                    <a:pt x="5479539" y="2489729"/>
                  </a:moveTo>
                  <a:lnTo>
                    <a:pt x="6299611" y="2489729"/>
                  </a:lnTo>
                  <a:lnTo>
                    <a:pt x="6610245" y="3110997"/>
                  </a:lnTo>
                  <a:lnTo>
                    <a:pt x="6299611" y="3732264"/>
                  </a:lnTo>
                  <a:lnTo>
                    <a:pt x="5479539" y="3732264"/>
                  </a:lnTo>
                  <a:lnTo>
                    <a:pt x="5168905" y="3110997"/>
                  </a:lnTo>
                  <a:close/>
                  <a:moveTo>
                    <a:pt x="3515786" y="2489729"/>
                  </a:moveTo>
                  <a:lnTo>
                    <a:pt x="3842560" y="2489729"/>
                  </a:lnTo>
                  <a:lnTo>
                    <a:pt x="4153195" y="3110997"/>
                  </a:lnTo>
                  <a:lnTo>
                    <a:pt x="3842560" y="3732264"/>
                  </a:lnTo>
                  <a:lnTo>
                    <a:pt x="3022488" y="3732264"/>
                  </a:lnTo>
                  <a:lnTo>
                    <a:pt x="2762832" y="3212951"/>
                  </a:lnTo>
                  <a:lnTo>
                    <a:pt x="2982720" y="2982318"/>
                  </a:lnTo>
                  <a:cubicBezTo>
                    <a:pt x="3097901" y="2867138"/>
                    <a:pt x="3215827" y="2754704"/>
                    <a:pt x="3336392" y="2645123"/>
                  </a:cubicBezTo>
                  <a:close/>
                  <a:moveTo>
                    <a:pt x="3981421" y="2108530"/>
                  </a:moveTo>
                  <a:lnTo>
                    <a:pt x="3842560" y="2386246"/>
                  </a:lnTo>
                  <a:lnTo>
                    <a:pt x="3635249" y="2386246"/>
                  </a:lnTo>
                  <a:lnTo>
                    <a:pt x="3705901" y="2325046"/>
                  </a:lnTo>
                  <a:close/>
                  <a:moveTo>
                    <a:pt x="16380550" y="2104350"/>
                  </a:moveTo>
                  <a:lnTo>
                    <a:pt x="16661390" y="2325046"/>
                  </a:lnTo>
                  <a:cubicBezTo>
                    <a:pt x="16787128" y="2428815"/>
                    <a:pt x="16910333" y="2535543"/>
                    <a:pt x="17030899" y="2645123"/>
                  </a:cubicBezTo>
                  <a:lnTo>
                    <a:pt x="17383445" y="2981245"/>
                  </a:lnTo>
                  <a:lnTo>
                    <a:pt x="17344814" y="3058506"/>
                  </a:lnTo>
                  <a:lnTo>
                    <a:pt x="16524736" y="3058506"/>
                  </a:lnTo>
                  <a:lnTo>
                    <a:pt x="16214102" y="2437238"/>
                  </a:lnTo>
                  <a:close/>
                  <a:moveTo>
                    <a:pt x="14067690" y="1815984"/>
                  </a:moveTo>
                  <a:lnTo>
                    <a:pt x="14887760" y="1815984"/>
                  </a:lnTo>
                  <a:lnTo>
                    <a:pt x="15198392" y="2437238"/>
                  </a:lnTo>
                  <a:lnTo>
                    <a:pt x="14887760" y="3058506"/>
                  </a:lnTo>
                  <a:lnTo>
                    <a:pt x="14067690" y="3058506"/>
                  </a:lnTo>
                  <a:lnTo>
                    <a:pt x="13757056" y="2437238"/>
                  </a:lnTo>
                  <a:close/>
                  <a:moveTo>
                    <a:pt x="11610644" y="1815984"/>
                  </a:moveTo>
                  <a:lnTo>
                    <a:pt x="12430712" y="1815984"/>
                  </a:lnTo>
                  <a:lnTo>
                    <a:pt x="12741346" y="2437238"/>
                  </a:lnTo>
                  <a:lnTo>
                    <a:pt x="12430712" y="3058506"/>
                  </a:lnTo>
                  <a:lnTo>
                    <a:pt x="11610644" y="3058506"/>
                  </a:lnTo>
                  <a:lnTo>
                    <a:pt x="11300008" y="2437238"/>
                  </a:lnTo>
                  <a:close/>
                  <a:moveTo>
                    <a:pt x="4381341" y="1815981"/>
                  </a:moveTo>
                  <a:lnTo>
                    <a:pt x="5071086" y="1815981"/>
                  </a:lnTo>
                  <a:lnTo>
                    <a:pt x="5381721" y="2437238"/>
                  </a:lnTo>
                  <a:lnTo>
                    <a:pt x="5071086" y="3058506"/>
                  </a:lnTo>
                  <a:lnTo>
                    <a:pt x="4251015" y="3058506"/>
                  </a:lnTo>
                  <a:lnTo>
                    <a:pt x="3940380" y="2437238"/>
                  </a:lnTo>
                  <a:lnTo>
                    <a:pt x="4179107" y="1959793"/>
                  </a:lnTo>
                  <a:close/>
                  <a:moveTo>
                    <a:pt x="9165113" y="1815980"/>
                  </a:moveTo>
                  <a:lnTo>
                    <a:pt x="9985185" y="1815980"/>
                  </a:lnTo>
                  <a:lnTo>
                    <a:pt x="10295820" y="2437238"/>
                  </a:lnTo>
                  <a:lnTo>
                    <a:pt x="9985185" y="3058506"/>
                  </a:lnTo>
                  <a:lnTo>
                    <a:pt x="9165113" y="3058506"/>
                  </a:lnTo>
                  <a:lnTo>
                    <a:pt x="8854481" y="2437238"/>
                  </a:lnTo>
                  <a:close/>
                  <a:moveTo>
                    <a:pt x="6708064" y="1815980"/>
                  </a:moveTo>
                  <a:lnTo>
                    <a:pt x="7528135" y="1815980"/>
                  </a:lnTo>
                  <a:lnTo>
                    <a:pt x="7838769" y="2437238"/>
                  </a:lnTo>
                  <a:lnTo>
                    <a:pt x="7528135" y="3058506"/>
                  </a:lnTo>
                  <a:lnTo>
                    <a:pt x="6708064" y="3058506"/>
                  </a:lnTo>
                  <a:lnTo>
                    <a:pt x="6397429" y="2437238"/>
                  </a:lnTo>
                  <a:close/>
                  <a:moveTo>
                    <a:pt x="15205517" y="1325157"/>
                  </a:moveTo>
                  <a:lnTo>
                    <a:pt x="15464236" y="1473917"/>
                  </a:lnTo>
                  <a:cubicBezTo>
                    <a:pt x="15744188" y="1644020"/>
                    <a:pt x="16015288" y="1827241"/>
                    <a:pt x="16276683" y="2022726"/>
                  </a:cubicBezTo>
                  <a:lnTo>
                    <a:pt x="16292031" y="2034788"/>
                  </a:lnTo>
                  <a:lnTo>
                    <a:pt x="16116298" y="2386246"/>
                  </a:lnTo>
                  <a:lnTo>
                    <a:pt x="15296226" y="2386246"/>
                  </a:lnTo>
                  <a:lnTo>
                    <a:pt x="14985592" y="1764991"/>
                  </a:lnTo>
                  <a:close/>
                  <a:moveTo>
                    <a:pt x="5306320" y="1242045"/>
                  </a:moveTo>
                  <a:lnTo>
                    <a:pt x="5071086" y="1712513"/>
                  </a:lnTo>
                  <a:lnTo>
                    <a:pt x="4530882" y="1712513"/>
                  </a:lnTo>
                  <a:lnTo>
                    <a:pt x="4903055" y="1473917"/>
                  </a:lnTo>
                  <a:close/>
                  <a:moveTo>
                    <a:pt x="12839182" y="1143744"/>
                  </a:moveTo>
                  <a:lnTo>
                    <a:pt x="13659252" y="1143744"/>
                  </a:lnTo>
                  <a:lnTo>
                    <a:pt x="13969886" y="1764991"/>
                  </a:lnTo>
                  <a:lnTo>
                    <a:pt x="13659252" y="2386246"/>
                  </a:lnTo>
                  <a:lnTo>
                    <a:pt x="12839182" y="2386246"/>
                  </a:lnTo>
                  <a:lnTo>
                    <a:pt x="12528548" y="1764991"/>
                  </a:lnTo>
                  <a:close/>
                  <a:moveTo>
                    <a:pt x="10382140" y="1143744"/>
                  </a:moveTo>
                  <a:lnTo>
                    <a:pt x="11202208" y="1143744"/>
                  </a:lnTo>
                  <a:lnTo>
                    <a:pt x="11512842" y="1764991"/>
                  </a:lnTo>
                  <a:lnTo>
                    <a:pt x="11202208" y="2386246"/>
                  </a:lnTo>
                  <a:lnTo>
                    <a:pt x="10382140" y="2386246"/>
                  </a:lnTo>
                  <a:lnTo>
                    <a:pt x="10071503" y="1764991"/>
                  </a:lnTo>
                  <a:close/>
                  <a:moveTo>
                    <a:pt x="5495424" y="1143735"/>
                  </a:moveTo>
                  <a:lnTo>
                    <a:pt x="6299611" y="1143735"/>
                  </a:lnTo>
                  <a:lnTo>
                    <a:pt x="6610245" y="1764991"/>
                  </a:lnTo>
                  <a:lnTo>
                    <a:pt x="6299611" y="2386246"/>
                  </a:lnTo>
                  <a:lnTo>
                    <a:pt x="5479539" y="2386246"/>
                  </a:lnTo>
                  <a:lnTo>
                    <a:pt x="5168905" y="1764991"/>
                  </a:lnTo>
                  <a:lnTo>
                    <a:pt x="5474070" y="1154671"/>
                  </a:lnTo>
                  <a:close/>
                  <a:moveTo>
                    <a:pt x="7936589" y="1143733"/>
                  </a:moveTo>
                  <a:lnTo>
                    <a:pt x="8756661" y="1143733"/>
                  </a:lnTo>
                  <a:lnTo>
                    <a:pt x="9067293" y="1764991"/>
                  </a:lnTo>
                  <a:lnTo>
                    <a:pt x="8756661" y="2386246"/>
                  </a:lnTo>
                  <a:lnTo>
                    <a:pt x="7936589" y="2386246"/>
                  </a:lnTo>
                  <a:lnTo>
                    <a:pt x="7625953" y="1764991"/>
                  </a:lnTo>
                  <a:close/>
                  <a:moveTo>
                    <a:pt x="13943077" y="719245"/>
                  </a:moveTo>
                  <a:lnTo>
                    <a:pt x="14147580" y="799878"/>
                  </a:lnTo>
                  <a:cubicBezTo>
                    <a:pt x="14452168" y="928708"/>
                    <a:pt x="14749185" y="1071936"/>
                    <a:pt x="15037775" y="1228708"/>
                  </a:cubicBezTo>
                  <a:lnTo>
                    <a:pt x="15109159" y="1269753"/>
                  </a:lnTo>
                  <a:lnTo>
                    <a:pt x="14887776" y="1712525"/>
                  </a:lnTo>
                  <a:lnTo>
                    <a:pt x="14067706" y="1712525"/>
                  </a:lnTo>
                  <a:lnTo>
                    <a:pt x="13757072" y="1091254"/>
                  </a:lnTo>
                  <a:close/>
                  <a:moveTo>
                    <a:pt x="6467998" y="701982"/>
                  </a:moveTo>
                  <a:lnTo>
                    <a:pt x="6299611" y="1038756"/>
                  </a:lnTo>
                  <a:lnTo>
                    <a:pt x="5700393" y="1038756"/>
                  </a:lnTo>
                  <a:lnTo>
                    <a:pt x="5768614" y="1003815"/>
                  </a:lnTo>
                  <a:cubicBezTo>
                    <a:pt x="5917016" y="932307"/>
                    <a:pt x="6067417" y="864293"/>
                    <a:pt x="6219712" y="799878"/>
                  </a:cubicBezTo>
                  <a:close/>
                  <a:moveTo>
                    <a:pt x="11610660" y="469988"/>
                  </a:moveTo>
                  <a:lnTo>
                    <a:pt x="12430730" y="469988"/>
                  </a:lnTo>
                  <a:lnTo>
                    <a:pt x="12741364" y="1091254"/>
                  </a:lnTo>
                  <a:lnTo>
                    <a:pt x="12430730" y="1712525"/>
                  </a:lnTo>
                  <a:lnTo>
                    <a:pt x="11610660" y="1712525"/>
                  </a:lnTo>
                  <a:lnTo>
                    <a:pt x="11300028" y="1091254"/>
                  </a:lnTo>
                  <a:close/>
                  <a:moveTo>
                    <a:pt x="9165113" y="469975"/>
                  </a:moveTo>
                  <a:lnTo>
                    <a:pt x="9985185" y="469975"/>
                  </a:lnTo>
                  <a:lnTo>
                    <a:pt x="10295820" y="1091242"/>
                  </a:lnTo>
                  <a:lnTo>
                    <a:pt x="9985185" y="1712509"/>
                  </a:lnTo>
                  <a:lnTo>
                    <a:pt x="9165113" y="1712509"/>
                  </a:lnTo>
                  <a:lnTo>
                    <a:pt x="8854481" y="1091242"/>
                  </a:lnTo>
                  <a:close/>
                  <a:moveTo>
                    <a:pt x="7118273" y="469975"/>
                  </a:moveTo>
                  <a:lnTo>
                    <a:pt x="7528135" y="469975"/>
                  </a:lnTo>
                  <a:lnTo>
                    <a:pt x="7838769" y="1091242"/>
                  </a:lnTo>
                  <a:lnTo>
                    <a:pt x="7528135" y="1712513"/>
                  </a:lnTo>
                  <a:lnTo>
                    <a:pt x="6708064" y="1712513"/>
                  </a:lnTo>
                  <a:lnTo>
                    <a:pt x="6397429" y="1091242"/>
                  </a:lnTo>
                  <a:lnTo>
                    <a:pt x="6622524" y="641054"/>
                  </a:lnTo>
                  <a:lnTo>
                    <a:pt x="6682167" y="617538"/>
                  </a:lnTo>
                  <a:close/>
                  <a:moveTo>
                    <a:pt x="7535957" y="349350"/>
                  </a:moveTo>
                  <a:lnTo>
                    <a:pt x="7528135" y="364996"/>
                  </a:lnTo>
                  <a:lnTo>
                    <a:pt x="7480862" y="364996"/>
                  </a:lnTo>
                  <a:close/>
                  <a:moveTo>
                    <a:pt x="12592872" y="288856"/>
                  </a:moveTo>
                  <a:lnTo>
                    <a:pt x="12728697" y="320205"/>
                  </a:lnTo>
                  <a:cubicBezTo>
                    <a:pt x="13054083" y="403923"/>
                    <a:pt x="13373177" y="503318"/>
                    <a:pt x="13685124" y="617538"/>
                  </a:cubicBezTo>
                  <a:lnTo>
                    <a:pt x="13839445" y="678384"/>
                  </a:lnTo>
                  <a:lnTo>
                    <a:pt x="13659256" y="1038764"/>
                  </a:lnTo>
                  <a:lnTo>
                    <a:pt x="12839184" y="1038764"/>
                  </a:lnTo>
                  <a:lnTo>
                    <a:pt x="12528552" y="417497"/>
                  </a:lnTo>
                  <a:close/>
                  <a:moveTo>
                    <a:pt x="11469807" y="83299"/>
                  </a:moveTo>
                  <a:lnTo>
                    <a:pt x="11734514" y="116935"/>
                  </a:lnTo>
                  <a:cubicBezTo>
                    <a:pt x="11903073" y="142690"/>
                    <a:pt x="12070272" y="172578"/>
                    <a:pt x="12236005" y="206492"/>
                  </a:cubicBezTo>
                  <a:lnTo>
                    <a:pt x="12481644" y="263185"/>
                  </a:lnTo>
                  <a:lnTo>
                    <a:pt x="12430732" y="365009"/>
                  </a:lnTo>
                  <a:lnTo>
                    <a:pt x="11610664" y="365009"/>
                  </a:lnTo>
                  <a:close/>
                  <a:moveTo>
                    <a:pt x="8900037" y="82974"/>
                  </a:moveTo>
                  <a:lnTo>
                    <a:pt x="9067293" y="417489"/>
                  </a:lnTo>
                  <a:lnTo>
                    <a:pt x="8756661" y="1038756"/>
                  </a:lnTo>
                  <a:lnTo>
                    <a:pt x="7936589" y="1038756"/>
                  </a:lnTo>
                  <a:lnTo>
                    <a:pt x="7625953" y="417489"/>
                  </a:lnTo>
                  <a:lnTo>
                    <a:pt x="7679292" y="310812"/>
                  </a:lnTo>
                  <a:lnTo>
                    <a:pt x="8131286" y="206492"/>
                  </a:lnTo>
                  <a:cubicBezTo>
                    <a:pt x="8297019" y="172578"/>
                    <a:pt x="8464218" y="142690"/>
                    <a:pt x="8632777" y="116935"/>
                  </a:cubicBezTo>
                  <a:close/>
                  <a:moveTo>
                    <a:pt x="10279249" y="2014"/>
                  </a:moveTo>
                  <a:lnTo>
                    <a:pt x="10707695" y="12847"/>
                  </a:lnTo>
                  <a:cubicBezTo>
                    <a:pt x="10881267" y="21646"/>
                    <a:pt x="11053692" y="34790"/>
                    <a:pt x="11224864" y="52173"/>
                  </a:cubicBezTo>
                  <a:lnTo>
                    <a:pt x="11337326" y="66464"/>
                  </a:lnTo>
                  <a:lnTo>
                    <a:pt x="11512844" y="417497"/>
                  </a:lnTo>
                  <a:lnTo>
                    <a:pt x="11202210" y="1038764"/>
                  </a:lnTo>
                  <a:lnTo>
                    <a:pt x="10382140" y="1038764"/>
                  </a:lnTo>
                  <a:lnTo>
                    <a:pt x="10071505" y="417497"/>
                  </a:lnTo>
                  <a:close/>
                  <a:moveTo>
                    <a:pt x="10167685" y="0"/>
                  </a:moveTo>
                  <a:lnTo>
                    <a:pt x="9985185" y="364996"/>
                  </a:lnTo>
                  <a:lnTo>
                    <a:pt x="9165113" y="364996"/>
                  </a:lnTo>
                  <a:lnTo>
                    <a:pt x="9016690" y="68151"/>
                  </a:lnTo>
                  <a:lnTo>
                    <a:pt x="9142427" y="52173"/>
                  </a:lnTo>
                  <a:cubicBezTo>
                    <a:pt x="9313599" y="34790"/>
                    <a:pt x="9486025" y="21646"/>
                    <a:pt x="9659597" y="1284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188" name="グループ化 187">
              <a:extLst>
                <a:ext uri="{FF2B5EF4-FFF2-40B4-BE49-F238E27FC236}">
                  <a16:creationId xmlns:a16="http://schemas.microsoft.com/office/drawing/2014/main" id="{BC3D4E16-2910-4638-9C3E-865C51CFF47C}"/>
                </a:ext>
              </a:extLst>
            </p:cNvPr>
            <p:cNvGrpSpPr/>
            <p:nvPr/>
          </p:nvGrpSpPr>
          <p:grpSpPr>
            <a:xfrm rot="11700000">
              <a:off x="5248221" y="2580551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29" name="フリーフォーム: 図形 528">
                <a:extLst>
                  <a:ext uri="{FF2B5EF4-FFF2-40B4-BE49-F238E27FC236}">
                    <a16:creationId xmlns:a16="http://schemas.microsoft.com/office/drawing/2014/main" id="{2D63F472-6C32-4018-85B7-7828B641273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: 図形 529">
                <a:extLst>
                  <a:ext uri="{FF2B5EF4-FFF2-40B4-BE49-F238E27FC236}">
                    <a16:creationId xmlns:a16="http://schemas.microsoft.com/office/drawing/2014/main" id="{B808424B-2D83-4B98-9B8B-2B7C5F9B8B12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: 図形 530">
                <a:extLst>
                  <a:ext uri="{FF2B5EF4-FFF2-40B4-BE49-F238E27FC236}">
                    <a16:creationId xmlns:a16="http://schemas.microsoft.com/office/drawing/2014/main" id="{02F839D9-A362-4CFD-9811-F3181D1CA188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: 図形 531">
                <a:extLst>
                  <a:ext uri="{FF2B5EF4-FFF2-40B4-BE49-F238E27FC236}">
                    <a16:creationId xmlns:a16="http://schemas.microsoft.com/office/drawing/2014/main" id="{DE54ED1A-D143-4C99-A878-3D3402276B7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: 図形 532">
                <a:extLst>
                  <a:ext uri="{FF2B5EF4-FFF2-40B4-BE49-F238E27FC236}">
                    <a16:creationId xmlns:a16="http://schemas.microsoft.com/office/drawing/2014/main" id="{4DD4C121-36DB-40DE-9E99-FFCD1A14CEA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: 図形 533">
                <a:extLst>
                  <a:ext uri="{FF2B5EF4-FFF2-40B4-BE49-F238E27FC236}">
                    <a16:creationId xmlns:a16="http://schemas.microsoft.com/office/drawing/2014/main" id="{0E30B658-487E-4047-AFEC-227827DB887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: 図形 534">
                <a:extLst>
                  <a:ext uri="{FF2B5EF4-FFF2-40B4-BE49-F238E27FC236}">
                    <a16:creationId xmlns:a16="http://schemas.microsoft.com/office/drawing/2014/main" id="{F7F274D6-E011-4E0F-A9B3-C4AFDA21FAD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: 図形 535">
                <a:extLst>
                  <a:ext uri="{FF2B5EF4-FFF2-40B4-BE49-F238E27FC236}">
                    <a16:creationId xmlns:a16="http://schemas.microsoft.com/office/drawing/2014/main" id="{CA56678F-6553-4B1E-B433-BCD6A76D01C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: 図形 536">
                <a:extLst>
                  <a:ext uri="{FF2B5EF4-FFF2-40B4-BE49-F238E27FC236}">
                    <a16:creationId xmlns:a16="http://schemas.microsoft.com/office/drawing/2014/main" id="{4CC9C8F0-16BC-4884-BAD4-CC6B27C67D86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: 図形 537">
                <a:extLst>
                  <a:ext uri="{FF2B5EF4-FFF2-40B4-BE49-F238E27FC236}">
                    <a16:creationId xmlns:a16="http://schemas.microsoft.com/office/drawing/2014/main" id="{4EE3C2B5-961D-4B79-BF76-D9C3F10B1E8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: 図形 538">
                <a:extLst>
                  <a:ext uri="{FF2B5EF4-FFF2-40B4-BE49-F238E27FC236}">
                    <a16:creationId xmlns:a16="http://schemas.microsoft.com/office/drawing/2014/main" id="{0FA0FFFE-9191-4145-B3A6-770D43C53DF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楕円 539">
                <a:extLst>
                  <a:ext uri="{FF2B5EF4-FFF2-40B4-BE49-F238E27FC236}">
                    <a16:creationId xmlns:a16="http://schemas.microsoft.com/office/drawing/2014/main" id="{D03EA687-1738-4782-82D1-EC86FAAEFCC3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楕円 540">
                <a:extLst>
                  <a:ext uri="{FF2B5EF4-FFF2-40B4-BE49-F238E27FC236}">
                    <a16:creationId xmlns:a16="http://schemas.microsoft.com/office/drawing/2014/main" id="{B942C8A2-3A6E-4503-B9AF-E6486738DB8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: 図形 541">
                <a:extLst>
                  <a:ext uri="{FF2B5EF4-FFF2-40B4-BE49-F238E27FC236}">
                    <a16:creationId xmlns:a16="http://schemas.microsoft.com/office/drawing/2014/main" id="{98665B77-6D33-42E4-83D8-098CEAA8DB95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: 図形 542">
                <a:extLst>
                  <a:ext uri="{FF2B5EF4-FFF2-40B4-BE49-F238E27FC236}">
                    <a16:creationId xmlns:a16="http://schemas.microsoft.com/office/drawing/2014/main" id="{B34CC0FD-6199-4F36-8510-4EA6026694E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星: 12 pt 543">
                <a:extLst>
                  <a:ext uri="{FF2B5EF4-FFF2-40B4-BE49-F238E27FC236}">
                    <a16:creationId xmlns:a16="http://schemas.microsoft.com/office/drawing/2014/main" id="{59191AE5-B10A-4C64-9C7A-F5CD2D103142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楕円 544">
                <a:extLst>
                  <a:ext uri="{FF2B5EF4-FFF2-40B4-BE49-F238E27FC236}">
                    <a16:creationId xmlns:a16="http://schemas.microsoft.com/office/drawing/2014/main" id="{76A2C770-DBC4-41D7-B040-405809AAD3E4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46" name="楕円 545">
                <a:extLst>
                  <a:ext uri="{FF2B5EF4-FFF2-40B4-BE49-F238E27FC236}">
                    <a16:creationId xmlns:a16="http://schemas.microsoft.com/office/drawing/2014/main" id="{15C62AEB-573B-4EAC-8939-F5342BBBC538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47" name="楕円 546">
                <a:extLst>
                  <a:ext uri="{FF2B5EF4-FFF2-40B4-BE49-F238E27FC236}">
                    <a16:creationId xmlns:a16="http://schemas.microsoft.com/office/drawing/2014/main" id="{9F7074BF-A170-4770-9A7F-249D0EE874B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89" name="グループ化 188">
              <a:extLst>
                <a:ext uri="{FF2B5EF4-FFF2-40B4-BE49-F238E27FC236}">
                  <a16:creationId xmlns:a16="http://schemas.microsoft.com/office/drawing/2014/main" id="{C2CE6C65-B1A9-4AAD-9750-5B1E3CA6D51F}"/>
                </a:ext>
              </a:extLst>
            </p:cNvPr>
            <p:cNvGrpSpPr/>
            <p:nvPr/>
          </p:nvGrpSpPr>
          <p:grpSpPr>
            <a:xfrm rot="3600000">
              <a:off x="4527904" y="2753296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10" name="フリーフォーム: 図形 509">
                <a:extLst>
                  <a:ext uri="{FF2B5EF4-FFF2-40B4-BE49-F238E27FC236}">
                    <a16:creationId xmlns:a16="http://schemas.microsoft.com/office/drawing/2014/main" id="{7CFF9B65-701F-46EF-83CD-ECD0CD155CE4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: 図形 510">
                <a:extLst>
                  <a:ext uri="{FF2B5EF4-FFF2-40B4-BE49-F238E27FC236}">
                    <a16:creationId xmlns:a16="http://schemas.microsoft.com/office/drawing/2014/main" id="{309971DD-6773-42C5-909D-FA169DE57F6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: 図形 511">
                <a:extLst>
                  <a:ext uri="{FF2B5EF4-FFF2-40B4-BE49-F238E27FC236}">
                    <a16:creationId xmlns:a16="http://schemas.microsoft.com/office/drawing/2014/main" id="{1B23179C-1795-459C-ABA2-01A33754AAF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: 図形 512">
                <a:extLst>
                  <a:ext uri="{FF2B5EF4-FFF2-40B4-BE49-F238E27FC236}">
                    <a16:creationId xmlns:a16="http://schemas.microsoft.com/office/drawing/2014/main" id="{845C2E8D-77B8-459B-919C-8539F37C0BF2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: 図形 513">
                <a:extLst>
                  <a:ext uri="{FF2B5EF4-FFF2-40B4-BE49-F238E27FC236}">
                    <a16:creationId xmlns:a16="http://schemas.microsoft.com/office/drawing/2014/main" id="{2FB9CB12-0F7D-46F4-84D7-1BEA0AFD7B4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: 図形 514">
                <a:extLst>
                  <a:ext uri="{FF2B5EF4-FFF2-40B4-BE49-F238E27FC236}">
                    <a16:creationId xmlns:a16="http://schemas.microsoft.com/office/drawing/2014/main" id="{08C59972-E6A7-4D6F-B6DF-CFD02D7471C5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: 図形 515">
                <a:extLst>
                  <a:ext uri="{FF2B5EF4-FFF2-40B4-BE49-F238E27FC236}">
                    <a16:creationId xmlns:a16="http://schemas.microsoft.com/office/drawing/2014/main" id="{B6A6A91B-449F-4CA8-8C99-BD5C2FD6AE8F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: 図形 516">
                <a:extLst>
                  <a:ext uri="{FF2B5EF4-FFF2-40B4-BE49-F238E27FC236}">
                    <a16:creationId xmlns:a16="http://schemas.microsoft.com/office/drawing/2014/main" id="{25B8C8E0-7C4A-419C-BE50-641A2112F5B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: 図形 517">
                <a:extLst>
                  <a:ext uri="{FF2B5EF4-FFF2-40B4-BE49-F238E27FC236}">
                    <a16:creationId xmlns:a16="http://schemas.microsoft.com/office/drawing/2014/main" id="{852E77F9-3C82-44CF-BABD-032799DB967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: 図形 518">
                <a:extLst>
                  <a:ext uri="{FF2B5EF4-FFF2-40B4-BE49-F238E27FC236}">
                    <a16:creationId xmlns:a16="http://schemas.microsoft.com/office/drawing/2014/main" id="{769BD5FB-12AD-4CE3-9A48-28EA9533F4B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: 図形 519">
                <a:extLst>
                  <a:ext uri="{FF2B5EF4-FFF2-40B4-BE49-F238E27FC236}">
                    <a16:creationId xmlns:a16="http://schemas.microsoft.com/office/drawing/2014/main" id="{1B1612AC-64F9-48D6-BE47-579349EC75E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楕円 520">
                <a:extLst>
                  <a:ext uri="{FF2B5EF4-FFF2-40B4-BE49-F238E27FC236}">
                    <a16:creationId xmlns:a16="http://schemas.microsoft.com/office/drawing/2014/main" id="{EC5A3E16-064B-42D1-A030-C0FFB82B9CB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楕円 521">
                <a:extLst>
                  <a:ext uri="{FF2B5EF4-FFF2-40B4-BE49-F238E27FC236}">
                    <a16:creationId xmlns:a16="http://schemas.microsoft.com/office/drawing/2014/main" id="{607FF04F-B731-43C8-A79C-93F4FABB706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: 図形 522">
                <a:extLst>
                  <a:ext uri="{FF2B5EF4-FFF2-40B4-BE49-F238E27FC236}">
                    <a16:creationId xmlns:a16="http://schemas.microsoft.com/office/drawing/2014/main" id="{574E0FD9-C082-4301-BA44-2C5379DB4208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B818CC4F-1428-434C-9AC9-F2AA1110BCB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星: 12 pt 524">
                <a:extLst>
                  <a:ext uri="{FF2B5EF4-FFF2-40B4-BE49-F238E27FC236}">
                    <a16:creationId xmlns:a16="http://schemas.microsoft.com/office/drawing/2014/main" id="{72B7FF9E-D593-4218-B42B-6C92C92483B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楕円 525">
                <a:extLst>
                  <a:ext uri="{FF2B5EF4-FFF2-40B4-BE49-F238E27FC236}">
                    <a16:creationId xmlns:a16="http://schemas.microsoft.com/office/drawing/2014/main" id="{1EAF9EB1-879C-4850-B7C2-D37724DE574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27" name="楕円 526">
                <a:extLst>
                  <a:ext uri="{FF2B5EF4-FFF2-40B4-BE49-F238E27FC236}">
                    <a16:creationId xmlns:a16="http://schemas.microsoft.com/office/drawing/2014/main" id="{38FD2F03-1085-4FBE-9610-21E047C8AA1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28" name="楕円 527">
                <a:extLst>
                  <a:ext uri="{FF2B5EF4-FFF2-40B4-BE49-F238E27FC236}">
                    <a16:creationId xmlns:a16="http://schemas.microsoft.com/office/drawing/2014/main" id="{2B37A150-0D09-4B3A-843A-04583AF8475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0" name="グループ化 189">
              <a:extLst>
                <a:ext uri="{FF2B5EF4-FFF2-40B4-BE49-F238E27FC236}">
                  <a16:creationId xmlns:a16="http://schemas.microsoft.com/office/drawing/2014/main" id="{5E40C808-B07A-489C-A5C9-FC6C62EFB805}"/>
                </a:ext>
              </a:extLst>
            </p:cNvPr>
            <p:cNvGrpSpPr/>
            <p:nvPr/>
          </p:nvGrpSpPr>
          <p:grpSpPr>
            <a:xfrm rot="6268806">
              <a:off x="3660600" y="1779751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91" name="フリーフォーム: 図形 490">
                <a:extLst>
                  <a:ext uri="{FF2B5EF4-FFF2-40B4-BE49-F238E27FC236}">
                    <a16:creationId xmlns:a16="http://schemas.microsoft.com/office/drawing/2014/main" id="{368FA6AB-EADE-481E-ACDF-61E3866453F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: 図形 491">
                <a:extLst>
                  <a:ext uri="{FF2B5EF4-FFF2-40B4-BE49-F238E27FC236}">
                    <a16:creationId xmlns:a16="http://schemas.microsoft.com/office/drawing/2014/main" id="{013B8B8B-7796-417C-AD75-C31B563B0F2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: 図形 492">
                <a:extLst>
                  <a:ext uri="{FF2B5EF4-FFF2-40B4-BE49-F238E27FC236}">
                    <a16:creationId xmlns:a16="http://schemas.microsoft.com/office/drawing/2014/main" id="{988686FE-1E7F-4A7C-917B-5B638022F12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: 図形 493">
                <a:extLst>
                  <a:ext uri="{FF2B5EF4-FFF2-40B4-BE49-F238E27FC236}">
                    <a16:creationId xmlns:a16="http://schemas.microsoft.com/office/drawing/2014/main" id="{EDEE82F3-22E0-4AE1-B4FD-29E60956ACFC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: 図形 494">
                <a:extLst>
                  <a:ext uri="{FF2B5EF4-FFF2-40B4-BE49-F238E27FC236}">
                    <a16:creationId xmlns:a16="http://schemas.microsoft.com/office/drawing/2014/main" id="{2B16D5D8-B390-48F8-AF28-298B7DEB589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: 図形 495">
                <a:extLst>
                  <a:ext uri="{FF2B5EF4-FFF2-40B4-BE49-F238E27FC236}">
                    <a16:creationId xmlns:a16="http://schemas.microsoft.com/office/drawing/2014/main" id="{50EA08FC-27A8-4F8C-BA54-95D94D4C6E7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: 図形 496">
                <a:extLst>
                  <a:ext uri="{FF2B5EF4-FFF2-40B4-BE49-F238E27FC236}">
                    <a16:creationId xmlns:a16="http://schemas.microsoft.com/office/drawing/2014/main" id="{FC5E97B7-04ED-498C-A2AB-24DC7F624DB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: 図形 497">
                <a:extLst>
                  <a:ext uri="{FF2B5EF4-FFF2-40B4-BE49-F238E27FC236}">
                    <a16:creationId xmlns:a16="http://schemas.microsoft.com/office/drawing/2014/main" id="{F5E10C1F-54B0-4BAF-9D8F-C5CC43983B1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: 図形 498">
                <a:extLst>
                  <a:ext uri="{FF2B5EF4-FFF2-40B4-BE49-F238E27FC236}">
                    <a16:creationId xmlns:a16="http://schemas.microsoft.com/office/drawing/2014/main" id="{B2A93629-1C75-434A-B0A2-8D7A4EB79AA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: 図形 499">
                <a:extLst>
                  <a:ext uri="{FF2B5EF4-FFF2-40B4-BE49-F238E27FC236}">
                    <a16:creationId xmlns:a16="http://schemas.microsoft.com/office/drawing/2014/main" id="{69B152D6-044E-4B33-9888-CB6DE2659B4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: 図形 500">
                <a:extLst>
                  <a:ext uri="{FF2B5EF4-FFF2-40B4-BE49-F238E27FC236}">
                    <a16:creationId xmlns:a16="http://schemas.microsoft.com/office/drawing/2014/main" id="{14C2F1CB-D923-4962-AA67-CAFAB9DF04EC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楕円 501">
                <a:extLst>
                  <a:ext uri="{FF2B5EF4-FFF2-40B4-BE49-F238E27FC236}">
                    <a16:creationId xmlns:a16="http://schemas.microsoft.com/office/drawing/2014/main" id="{109DF117-2EFE-4557-B0D5-BF335A78A02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3" name="楕円 502">
                <a:extLst>
                  <a:ext uri="{FF2B5EF4-FFF2-40B4-BE49-F238E27FC236}">
                    <a16:creationId xmlns:a16="http://schemas.microsoft.com/office/drawing/2014/main" id="{76F0B63D-30EB-4A75-BEE1-ED0CB244F8E5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: 図形 503">
                <a:extLst>
                  <a:ext uri="{FF2B5EF4-FFF2-40B4-BE49-F238E27FC236}">
                    <a16:creationId xmlns:a16="http://schemas.microsoft.com/office/drawing/2014/main" id="{9C820247-B3E3-4FF6-936A-5CB8AC90A3A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: 図形 504">
                <a:extLst>
                  <a:ext uri="{FF2B5EF4-FFF2-40B4-BE49-F238E27FC236}">
                    <a16:creationId xmlns:a16="http://schemas.microsoft.com/office/drawing/2014/main" id="{D1C036DD-9858-41C1-866A-EFE98B31978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星: 12 pt 505">
                <a:extLst>
                  <a:ext uri="{FF2B5EF4-FFF2-40B4-BE49-F238E27FC236}">
                    <a16:creationId xmlns:a16="http://schemas.microsoft.com/office/drawing/2014/main" id="{2388E9D4-A985-4E79-8032-3A772C25DBB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楕円 506">
                <a:extLst>
                  <a:ext uri="{FF2B5EF4-FFF2-40B4-BE49-F238E27FC236}">
                    <a16:creationId xmlns:a16="http://schemas.microsoft.com/office/drawing/2014/main" id="{D24D3016-C6F2-4014-B213-77DB001E34B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08" name="楕円 507">
                <a:extLst>
                  <a:ext uri="{FF2B5EF4-FFF2-40B4-BE49-F238E27FC236}">
                    <a16:creationId xmlns:a16="http://schemas.microsoft.com/office/drawing/2014/main" id="{CB8522CF-D3C1-44C2-A70D-7BB3D14CA59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509" name="楕円 508">
                <a:extLst>
                  <a:ext uri="{FF2B5EF4-FFF2-40B4-BE49-F238E27FC236}">
                    <a16:creationId xmlns:a16="http://schemas.microsoft.com/office/drawing/2014/main" id="{80CA17E7-9321-46F3-A77A-11184E6E656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765D2203-543F-4EA3-85DF-B40151CE5E2F}"/>
                </a:ext>
              </a:extLst>
            </p:cNvPr>
            <p:cNvGrpSpPr/>
            <p:nvPr/>
          </p:nvGrpSpPr>
          <p:grpSpPr>
            <a:xfrm rot="10800000">
              <a:off x="4237367" y="1428049"/>
              <a:ext cx="207657" cy="25242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72" name="フリーフォーム: 図形 471">
                <a:extLst>
                  <a:ext uri="{FF2B5EF4-FFF2-40B4-BE49-F238E27FC236}">
                    <a16:creationId xmlns:a16="http://schemas.microsoft.com/office/drawing/2014/main" id="{F0D2B04D-4F3B-4982-B3AE-31D6D6A9D34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: 図形 472">
                <a:extLst>
                  <a:ext uri="{FF2B5EF4-FFF2-40B4-BE49-F238E27FC236}">
                    <a16:creationId xmlns:a16="http://schemas.microsoft.com/office/drawing/2014/main" id="{C45B6855-1AB8-4169-ADB2-B2EEEC556974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: 図形 473">
                <a:extLst>
                  <a:ext uri="{FF2B5EF4-FFF2-40B4-BE49-F238E27FC236}">
                    <a16:creationId xmlns:a16="http://schemas.microsoft.com/office/drawing/2014/main" id="{10940199-EB67-40AA-9747-6EC7D43BED0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: 図形 474">
                <a:extLst>
                  <a:ext uri="{FF2B5EF4-FFF2-40B4-BE49-F238E27FC236}">
                    <a16:creationId xmlns:a16="http://schemas.microsoft.com/office/drawing/2014/main" id="{95CEA3C3-4009-4ED5-B94D-13D5F7DF2E1E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: 図形 475">
                <a:extLst>
                  <a:ext uri="{FF2B5EF4-FFF2-40B4-BE49-F238E27FC236}">
                    <a16:creationId xmlns:a16="http://schemas.microsoft.com/office/drawing/2014/main" id="{2DABBE40-D426-4ABF-997C-06367A15AB0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: 図形 476">
                <a:extLst>
                  <a:ext uri="{FF2B5EF4-FFF2-40B4-BE49-F238E27FC236}">
                    <a16:creationId xmlns:a16="http://schemas.microsoft.com/office/drawing/2014/main" id="{FE113039-C371-40EB-BCEC-5D34EA9E58E1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: 図形 477">
                <a:extLst>
                  <a:ext uri="{FF2B5EF4-FFF2-40B4-BE49-F238E27FC236}">
                    <a16:creationId xmlns:a16="http://schemas.microsoft.com/office/drawing/2014/main" id="{A9CB48A8-0C27-475E-AAAF-3D76E0D8C34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B0C76E1B-7468-4228-9A03-964CF9041E7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: 図形 479">
                <a:extLst>
                  <a:ext uri="{FF2B5EF4-FFF2-40B4-BE49-F238E27FC236}">
                    <a16:creationId xmlns:a16="http://schemas.microsoft.com/office/drawing/2014/main" id="{55C9A24E-13D5-48D1-99CB-EF0777C0E2C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: 図形 480">
                <a:extLst>
                  <a:ext uri="{FF2B5EF4-FFF2-40B4-BE49-F238E27FC236}">
                    <a16:creationId xmlns:a16="http://schemas.microsoft.com/office/drawing/2014/main" id="{8327BBA6-481C-4E05-AD95-4276A5F2852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: 図形 481">
                <a:extLst>
                  <a:ext uri="{FF2B5EF4-FFF2-40B4-BE49-F238E27FC236}">
                    <a16:creationId xmlns:a16="http://schemas.microsoft.com/office/drawing/2014/main" id="{36E89CF1-39FD-480B-86EF-A23C345EE7F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楕円 482">
                <a:extLst>
                  <a:ext uri="{FF2B5EF4-FFF2-40B4-BE49-F238E27FC236}">
                    <a16:creationId xmlns:a16="http://schemas.microsoft.com/office/drawing/2014/main" id="{F69CA552-FEA9-45A9-BC4F-86AFBD93ECAB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楕円 483">
                <a:extLst>
                  <a:ext uri="{FF2B5EF4-FFF2-40B4-BE49-F238E27FC236}">
                    <a16:creationId xmlns:a16="http://schemas.microsoft.com/office/drawing/2014/main" id="{520D65A9-364F-46D1-8673-418EC1BCB12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: 図形 484">
                <a:extLst>
                  <a:ext uri="{FF2B5EF4-FFF2-40B4-BE49-F238E27FC236}">
                    <a16:creationId xmlns:a16="http://schemas.microsoft.com/office/drawing/2014/main" id="{246FBD06-6B9B-402F-8E5D-49F6147CA84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: 図形 485">
                <a:extLst>
                  <a:ext uri="{FF2B5EF4-FFF2-40B4-BE49-F238E27FC236}">
                    <a16:creationId xmlns:a16="http://schemas.microsoft.com/office/drawing/2014/main" id="{4DB0B034-4AE1-4C1B-BF0E-C2E4D76A7AE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星: 12 pt 486">
                <a:extLst>
                  <a:ext uri="{FF2B5EF4-FFF2-40B4-BE49-F238E27FC236}">
                    <a16:creationId xmlns:a16="http://schemas.microsoft.com/office/drawing/2014/main" id="{830CFB0F-6113-4B03-BCF3-93EF6D7D54C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楕円 487">
                <a:extLst>
                  <a:ext uri="{FF2B5EF4-FFF2-40B4-BE49-F238E27FC236}">
                    <a16:creationId xmlns:a16="http://schemas.microsoft.com/office/drawing/2014/main" id="{7F0781A1-1978-4167-9487-5924CD9BF73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89" name="楕円 488">
                <a:extLst>
                  <a:ext uri="{FF2B5EF4-FFF2-40B4-BE49-F238E27FC236}">
                    <a16:creationId xmlns:a16="http://schemas.microsoft.com/office/drawing/2014/main" id="{C603A985-9434-44A5-B586-F76C81FA138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90" name="楕円 489">
                <a:extLst>
                  <a:ext uri="{FF2B5EF4-FFF2-40B4-BE49-F238E27FC236}">
                    <a16:creationId xmlns:a16="http://schemas.microsoft.com/office/drawing/2014/main" id="{C92C37C5-FAF9-4884-A9AB-43357E28022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2" name="グループ化 191">
              <a:extLst>
                <a:ext uri="{FF2B5EF4-FFF2-40B4-BE49-F238E27FC236}">
                  <a16:creationId xmlns:a16="http://schemas.microsoft.com/office/drawing/2014/main" id="{C3D69BEB-8696-45A3-AAA7-D9816E80A24F}"/>
                </a:ext>
              </a:extLst>
            </p:cNvPr>
            <p:cNvGrpSpPr/>
            <p:nvPr/>
          </p:nvGrpSpPr>
          <p:grpSpPr>
            <a:xfrm rot="14483711">
              <a:off x="4990274" y="1741363"/>
              <a:ext cx="207658" cy="25242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2B450BD6-2B6D-4827-BB62-CEBED92616B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A8C8647F-046F-4BC1-BD80-5C0241578F1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F801E92E-D540-43CA-8897-C2DF1F921EA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311FF496-CA70-4DFE-ABF8-5EDF9247028E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A7EE1F7C-8A8C-4794-838A-AD40D7A9CD3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A4FF90D0-B304-43A3-AEAE-53DA6C7A2E3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2B3B5EEF-A215-4618-BD2E-952232790FA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DAF5826E-B26B-4C7B-9FD5-F914F462F73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B8BF3DB3-D6B5-47C7-830F-5B1EEBDBBC5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2147DA43-85A6-4206-82A4-B30C8EAD606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B16DF286-DFFA-4C2E-92B8-7504CAF8223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楕円 463">
                <a:extLst>
                  <a:ext uri="{FF2B5EF4-FFF2-40B4-BE49-F238E27FC236}">
                    <a16:creationId xmlns:a16="http://schemas.microsoft.com/office/drawing/2014/main" id="{DE1C9EDA-F0BF-4661-9C4C-EE3E6F69C9F8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楕円 464">
                <a:extLst>
                  <a:ext uri="{FF2B5EF4-FFF2-40B4-BE49-F238E27FC236}">
                    <a16:creationId xmlns:a16="http://schemas.microsoft.com/office/drawing/2014/main" id="{0FA1A136-078D-4DDD-B992-E66CE151F24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: 図形 465">
                <a:extLst>
                  <a:ext uri="{FF2B5EF4-FFF2-40B4-BE49-F238E27FC236}">
                    <a16:creationId xmlns:a16="http://schemas.microsoft.com/office/drawing/2014/main" id="{CC61B30D-1391-49E1-B57A-5506B225DB5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C8591324-214F-4283-96CE-CA63CB7EB1D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星: 12 pt 467">
                <a:extLst>
                  <a:ext uri="{FF2B5EF4-FFF2-40B4-BE49-F238E27FC236}">
                    <a16:creationId xmlns:a16="http://schemas.microsoft.com/office/drawing/2014/main" id="{A57236F2-ADFA-4AC4-A42B-C2C043B1217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楕円 468">
                <a:extLst>
                  <a:ext uri="{FF2B5EF4-FFF2-40B4-BE49-F238E27FC236}">
                    <a16:creationId xmlns:a16="http://schemas.microsoft.com/office/drawing/2014/main" id="{89BFE19F-3F2A-463A-BCB6-8A1DE3D41D4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70" name="楕円 469">
                <a:extLst>
                  <a:ext uri="{FF2B5EF4-FFF2-40B4-BE49-F238E27FC236}">
                    <a16:creationId xmlns:a16="http://schemas.microsoft.com/office/drawing/2014/main" id="{525EC676-71FB-40EF-9736-EF994F85ED7F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71" name="楕円 470">
                <a:extLst>
                  <a:ext uri="{FF2B5EF4-FFF2-40B4-BE49-F238E27FC236}">
                    <a16:creationId xmlns:a16="http://schemas.microsoft.com/office/drawing/2014/main" id="{4320242E-0DFA-47E3-A520-D2F7F8F1506F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3" name="グループ化 192">
              <a:extLst>
                <a:ext uri="{FF2B5EF4-FFF2-40B4-BE49-F238E27FC236}">
                  <a16:creationId xmlns:a16="http://schemas.microsoft.com/office/drawing/2014/main" id="{ABEE6DAA-3E34-4BF2-B76E-AF8F6B54ECFA}"/>
                </a:ext>
              </a:extLst>
            </p:cNvPr>
            <p:cNvGrpSpPr/>
            <p:nvPr/>
          </p:nvGrpSpPr>
          <p:grpSpPr>
            <a:xfrm rot="8783117">
              <a:off x="4388656" y="2162577"/>
              <a:ext cx="251147" cy="30529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4E0B0F72-2160-4011-8CB7-68E05936A79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953548DB-91A2-4E49-ADFA-8FB6A23278D2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E76B8409-EE95-4E30-B78D-A34A77F9DA04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1E4BBF00-3E12-4541-9732-5D13D97DC48E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3261DC66-5CC9-41F6-A0A9-4E16481594D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E2704721-418A-4813-A825-2989E30B74C0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C767C178-34A4-4363-9311-230A6F39794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97CC5DF8-4FEC-4BF1-B867-D90EEFC62A3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3BD49456-8807-49D0-A6F3-836C0010C21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D86335CE-DA9F-49AE-8E0B-E84859CFAA1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AEC88EEF-8BD8-4B8D-A242-8C21F5363549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楕円 444">
                <a:extLst>
                  <a:ext uri="{FF2B5EF4-FFF2-40B4-BE49-F238E27FC236}">
                    <a16:creationId xmlns:a16="http://schemas.microsoft.com/office/drawing/2014/main" id="{B91E8D1E-636B-4F21-B325-48EA4E2D3EF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楕円 445">
                <a:extLst>
                  <a:ext uri="{FF2B5EF4-FFF2-40B4-BE49-F238E27FC236}">
                    <a16:creationId xmlns:a16="http://schemas.microsoft.com/office/drawing/2014/main" id="{0DAEE03F-E28C-4C9B-A182-BF4214654B79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94017F0C-5A53-42CE-90AF-98F61E9D0D1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7E97D041-121A-4A15-AF09-9AA79ED3B60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星: 12 pt 448">
                <a:extLst>
                  <a:ext uri="{FF2B5EF4-FFF2-40B4-BE49-F238E27FC236}">
                    <a16:creationId xmlns:a16="http://schemas.microsoft.com/office/drawing/2014/main" id="{290024F1-672B-4F91-BB63-401AF1AE118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楕円 449">
                <a:extLst>
                  <a:ext uri="{FF2B5EF4-FFF2-40B4-BE49-F238E27FC236}">
                    <a16:creationId xmlns:a16="http://schemas.microsoft.com/office/drawing/2014/main" id="{04D02D82-EA59-4BFC-AB1F-8711AB3E809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51" name="楕円 450">
                <a:extLst>
                  <a:ext uri="{FF2B5EF4-FFF2-40B4-BE49-F238E27FC236}">
                    <a16:creationId xmlns:a16="http://schemas.microsoft.com/office/drawing/2014/main" id="{3AD9E318-2FD6-40C9-9F13-E0D893CAEBD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52" name="楕円 451">
                <a:extLst>
                  <a:ext uri="{FF2B5EF4-FFF2-40B4-BE49-F238E27FC236}">
                    <a16:creationId xmlns:a16="http://schemas.microsoft.com/office/drawing/2014/main" id="{C965B2D4-A245-4616-AE7A-317512F9F09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4" name="グループ化 193">
              <a:extLst>
                <a:ext uri="{FF2B5EF4-FFF2-40B4-BE49-F238E27FC236}">
                  <a16:creationId xmlns:a16="http://schemas.microsoft.com/office/drawing/2014/main" id="{FE02A2E5-496C-4EB7-BE94-46564C1283C5}"/>
                </a:ext>
              </a:extLst>
            </p:cNvPr>
            <p:cNvGrpSpPr/>
            <p:nvPr/>
          </p:nvGrpSpPr>
          <p:grpSpPr>
            <a:xfrm rot="16200000">
              <a:off x="5517089" y="1901516"/>
              <a:ext cx="251150" cy="305296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41CB6708-AB1B-4029-9B7E-80A58356066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C14C6B44-3530-4F6A-9B3A-F0768113220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AE56288A-1D24-4831-BB04-D6892F6D56C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29563EBF-EEB8-42F2-827E-65295392F91C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8C998AE6-2BA5-4A27-B087-14CFE197501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73DE71B4-65DB-4727-A8DE-51A45F192AC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E0E6123A-DB1D-4E39-BED2-001EA35206F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3B2676C0-66CD-41FA-9A50-7317CD1E6C9F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D8E83F7D-A534-4BA3-B6DE-B6D1EC5C306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F4198335-A6EC-4FF7-94D2-536171B849A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26A457AC-DE9C-459D-BCC3-581530183A6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楕円 425">
                <a:extLst>
                  <a:ext uri="{FF2B5EF4-FFF2-40B4-BE49-F238E27FC236}">
                    <a16:creationId xmlns:a16="http://schemas.microsoft.com/office/drawing/2014/main" id="{C25798F3-B6AB-4846-BE10-3A90CBA5AA8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楕円 426">
                <a:extLst>
                  <a:ext uri="{FF2B5EF4-FFF2-40B4-BE49-F238E27FC236}">
                    <a16:creationId xmlns:a16="http://schemas.microsoft.com/office/drawing/2014/main" id="{D24BCF1F-F848-4BA6-AB72-9636ECB69AB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CE6CB87F-58B4-4629-B08F-9D72000A496C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1E97E51B-96DC-406C-8038-F52D44C1794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星: 12 pt 429">
                <a:extLst>
                  <a:ext uri="{FF2B5EF4-FFF2-40B4-BE49-F238E27FC236}">
                    <a16:creationId xmlns:a16="http://schemas.microsoft.com/office/drawing/2014/main" id="{BBDEE717-D3CE-4CA6-9814-AC618A3A28B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楕円 430">
                <a:extLst>
                  <a:ext uri="{FF2B5EF4-FFF2-40B4-BE49-F238E27FC236}">
                    <a16:creationId xmlns:a16="http://schemas.microsoft.com/office/drawing/2014/main" id="{E2C1C19E-B681-4298-B9F3-FF17BA2D3FD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32" name="楕円 431">
                <a:extLst>
                  <a:ext uri="{FF2B5EF4-FFF2-40B4-BE49-F238E27FC236}">
                    <a16:creationId xmlns:a16="http://schemas.microsoft.com/office/drawing/2014/main" id="{4DC848A7-4310-48A9-8CFE-5C7E760FC25F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33" name="楕円 432">
                <a:extLst>
                  <a:ext uri="{FF2B5EF4-FFF2-40B4-BE49-F238E27FC236}">
                    <a16:creationId xmlns:a16="http://schemas.microsoft.com/office/drawing/2014/main" id="{7FC347E6-08C3-4058-B988-C3E4FB399C3D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5" name="グループ化 194">
              <a:extLst>
                <a:ext uri="{FF2B5EF4-FFF2-40B4-BE49-F238E27FC236}">
                  <a16:creationId xmlns:a16="http://schemas.microsoft.com/office/drawing/2014/main" id="{97A49627-F7B0-4596-BA1E-8874C3252009}"/>
                </a:ext>
              </a:extLst>
            </p:cNvPr>
            <p:cNvGrpSpPr/>
            <p:nvPr/>
          </p:nvGrpSpPr>
          <p:grpSpPr>
            <a:xfrm rot="6300000">
              <a:off x="4827963" y="958614"/>
              <a:ext cx="207657" cy="252426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EBA7752F-FBA5-4408-BDB3-3FF820F7F687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1EB77331-0CE2-433E-A1CC-A3455E410199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6D09A648-7152-4A17-B266-59B1653DA56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BC1F9659-619E-4C93-A967-C5BAF09C337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1DA127C8-89C7-40DB-88DC-B76339055C8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F4AC9A9B-EB25-45DD-B1C4-D059BD8CD5A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AD36EFA4-FDEB-4B21-905C-04EA9DBB8F4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7BAC0B5C-4293-45F7-B2EF-59775DADD72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D7CA2109-17FA-4F70-8D54-A755505379C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C0491812-29FD-43D0-8228-54D6FF82EB8F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1918ECE5-B7C8-46FF-AC9A-400FFE1411A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楕円 406">
                <a:extLst>
                  <a:ext uri="{FF2B5EF4-FFF2-40B4-BE49-F238E27FC236}">
                    <a16:creationId xmlns:a16="http://schemas.microsoft.com/office/drawing/2014/main" id="{2A35BF72-8579-46AC-95D7-909CFF6BFB6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楕円 407">
                <a:extLst>
                  <a:ext uri="{FF2B5EF4-FFF2-40B4-BE49-F238E27FC236}">
                    <a16:creationId xmlns:a16="http://schemas.microsoft.com/office/drawing/2014/main" id="{91984441-4C3D-4771-90A9-9A8DED8979B2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35A8861B-F062-498E-A4A4-9FCC8BF915C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6162B746-571A-4E4E-8A5E-709DC72B519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星: 12 pt 410">
                <a:extLst>
                  <a:ext uri="{FF2B5EF4-FFF2-40B4-BE49-F238E27FC236}">
                    <a16:creationId xmlns:a16="http://schemas.microsoft.com/office/drawing/2014/main" id="{CC9DCE5B-C4C5-46A3-B67D-93809A3D58FA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楕円 411">
                <a:extLst>
                  <a:ext uri="{FF2B5EF4-FFF2-40B4-BE49-F238E27FC236}">
                    <a16:creationId xmlns:a16="http://schemas.microsoft.com/office/drawing/2014/main" id="{1CDF1737-C607-43BD-94C5-F45F37D53149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13" name="楕円 412">
                <a:extLst>
                  <a:ext uri="{FF2B5EF4-FFF2-40B4-BE49-F238E27FC236}">
                    <a16:creationId xmlns:a16="http://schemas.microsoft.com/office/drawing/2014/main" id="{D092A9CF-2BE9-46AE-8AB7-E1F1DF17361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414" name="楕円 413">
                <a:extLst>
                  <a:ext uri="{FF2B5EF4-FFF2-40B4-BE49-F238E27FC236}">
                    <a16:creationId xmlns:a16="http://schemas.microsoft.com/office/drawing/2014/main" id="{9889B5CE-EC3B-458E-9FC8-771AF532074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6" name="グループ化 195">
              <a:extLst>
                <a:ext uri="{FF2B5EF4-FFF2-40B4-BE49-F238E27FC236}">
                  <a16:creationId xmlns:a16="http://schemas.microsoft.com/office/drawing/2014/main" id="{F3B48AD5-FE64-444C-96E5-629B83CAB94D}"/>
                </a:ext>
              </a:extLst>
            </p:cNvPr>
            <p:cNvGrpSpPr/>
            <p:nvPr/>
          </p:nvGrpSpPr>
          <p:grpSpPr>
            <a:xfrm rot="900000">
              <a:off x="3866788" y="2804957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6DF90B97-0E71-453A-8BB9-EC8D9EC23332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C5EDE686-3132-4EF4-AD9E-9400A3A8EFD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35C21928-8C7C-469D-AF1C-8D96CC5F882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46633513-AEE7-4545-BF8C-F33488ABAC1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39C2D331-5AD1-49D0-BCB4-DA435B6BAE7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35EDC3BA-2259-49F6-AAA2-1402A957D9F1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46EBC838-4489-4258-8103-5C9BD317B87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3430C83F-30DA-4816-8C0F-06760FCD245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DEF24739-0F59-4630-B089-0EC0A34F1B51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44A4C552-E204-4392-98DE-53966F783B4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FB17DE95-7D2C-4B19-BAD7-02E258E06C1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BC92FA6D-5148-439F-8006-E8CE908EC911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楕円 388">
                <a:extLst>
                  <a:ext uri="{FF2B5EF4-FFF2-40B4-BE49-F238E27FC236}">
                    <a16:creationId xmlns:a16="http://schemas.microsoft.com/office/drawing/2014/main" id="{8B6F1162-4EF5-4503-82EE-89DA3F028AE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DFC0964D-7A6E-4ED0-AECA-EC98CCEA658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D326316D-350D-4228-B9A9-9DEB1AA39DAD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星: 12 pt 391">
                <a:extLst>
                  <a:ext uri="{FF2B5EF4-FFF2-40B4-BE49-F238E27FC236}">
                    <a16:creationId xmlns:a16="http://schemas.microsoft.com/office/drawing/2014/main" id="{48775C5C-D839-4F96-9E43-ADCA6784DB42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楕円 392">
                <a:extLst>
                  <a:ext uri="{FF2B5EF4-FFF2-40B4-BE49-F238E27FC236}">
                    <a16:creationId xmlns:a16="http://schemas.microsoft.com/office/drawing/2014/main" id="{6B0076D5-69FD-44F8-8B7B-613948B1AA3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94" name="楕円 393">
                <a:extLst>
                  <a:ext uri="{FF2B5EF4-FFF2-40B4-BE49-F238E27FC236}">
                    <a16:creationId xmlns:a16="http://schemas.microsoft.com/office/drawing/2014/main" id="{192CF353-2CD3-4E19-B172-504484A3E21E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95" name="楕円 394">
                <a:extLst>
                  <a:ext uri="{FF2B5EF4-FFF2-40B4-BE49-F238E27FC236}">
                    <a16:creationId xmlns:a16="http://schemas.microsoft.com/office/drawing/2014/main" id="{1763AFE8-5718-4FC6-8850-9C0693439F7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7" name="グループ化 196">
              <a:extLst>
                <a:ext uri="{FF2B5EF4-FFF2-40B4-BE49-F238E27FC236}">
                  <a16:creationId xmlns:a16="http://schemas.microsoft.com/office/drawing/2014/main" id="{8919871A-370F-4CD1-88DA-FD22369D4EE0}"/>
                </a:ext>
              </a:extLst>
            </p:cNvPr>
            <p:cNvGrpSpPr/>
            <p:nvPr/>
          </p:nvGrpSpPr>
          <p:grpSpPr>
            <a:xfrm rot="5400000">
              <a:off x="3843117" y="1229538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58" name="フリーフォーム: 図形 357">
                <a:extLst>
                  <a:ext uri="{FF2B5EF4-FFF2-40B4-BE49-F238E27FC236}">
                    <a16:creationId xmlns:a16="http://schemas.microsoft.com/office/drawing/2014/main" id="{B9158D16-0E09-4C88-AE92-256DE37771FE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AF2DEF00-EB9D-4152-98E3-A4958256D977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03A7D01A-73F5-46DA-93F2-682956779187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CF78B3E1-B58E-49B9-A3CE-FDA77CDE889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2C80F726-1FD8-4373-9BEC-C653E774378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: 図形 362">
                <a:extLst>
                  <a:ext uri="{FF2B5EF4-FFF2-40B4-BE49-F238E27FC236}">
                    <a16:creationId xmlns:a16="http://schemas.microsoft.com/office/drawing/2014/main" id="{B8D0796F-5D92-471D-8AA6-1E34019DF2B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: 図形 363">
                <a:extLst>
                  <a:ext uri="{FF2B5EF4-FFF2-40B4-BE49-F238E27FC236}">
                    <a16:creationId xmlns:a16="http://schemas.microsoft.com/office/drawing/2014/main" id="{A3AE156A-38A2-4E9B-8B01-8B420599602D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1316083D-8AE3-4140-8105-652E6474D2E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: 図形 365">
                <a:extLst>
                  <a:ext uri="{FF2B5EF4-FFF2-40B4-BE49-F238E27FC236}">
                    <a16:creationId xmlns:a16="http://schemas.microsoft.com/office/drawing/2014/main" id="{2268CDCA-0F2C-4816-ADDD-3A580F7D189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: 図形 366">
                <a:extLst>
                  <a:ext uri="{FF2B5EF4-FFF2-40B4-BE49-F238E27FC236}">
                    <a16:creationId xmlns:a16="http://schemas.microsoft.com/office/drawing/2014/main" id="{23C4C782-5DD4-4B94-B99D-152B91C906C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243EC38C-A752-4C78-8799-8ED0F295499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楕円 368">
                <a:extLst>
                  <a:ext uri="{FF2B5EF4-FFF2-40B4-BE49-F238E27FC236}">
                    <a16:creationId xmlns:a16="http://schemas.microsoft.com/office/drawing/2014/main" id="{E1CF8E72-E89B-4BB0-A7FE-E3CF17C9D36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楕円 369">
                <a:extLst>
                  <a:ext uri="{FF2B5EF4-FFF2-40B4-BE49-F238E27FC236}">
                    <a16:creationId xmlns:a16="http://schemas.microsoft.com/office/drawing/2014/main" id="{79E6D57E-894D-42C4-8571-B315BEFD7F7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67197C4A-E6F4-4487-B4EA-819814107AA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A4618180-7E23-405E-B5AA-4ACBDAF85D7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星: 12 pt 372">
                <a:extLst>
                  <a:ext uri="{FF2B5EF4-FFF2-40B4-BE49-F238E27FC236}">
                    <a16:creationId xmlns:a16="http://schemas.microsoft.com/office/drawing/2014/main" id="{2FBB4A08-42EB-40AA-B93A-986B5884A09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楕円 373">
                <a:extLst>
                  <a:ext uri="{FF2B5EF4-FFF2-40B4-BE49-F238E27FC236}">
                    <a16:creationId xmlns:a16="http://schemas.microsoft.com/office/drawing/2014/main" id="{9EBF2E59-BCC5-400F-9A9F-FA9E2DA35275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75" name="楕円 374">
                <a:extLst>
                  <a:ext uri="{FF2B5EF4-FFF2-40B4-BE49-F238E27FC236}">
                    <a16:creationId xmlns:a16="http://schemas.microsoft.com/office/drawing/2014/main" id="{7F100919-934C-44BC-A636-7451C5E9EDA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76" name="楕円 375">
                <a:extLst>
                  <a:ext uri="{FF2B5EF4-FFF2-40B4-BE49-F238E27FC236}">
                    <a16:creationId xmlns:a16="http://schemas.microsoft.com/office/drawing/2014/main" id="{3932435A-6D43-4FB0-A6FE-6AAFF3427A0C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8" name="グループ化 197">
              <a:extLst>
                <a:ext uri="{FF2B5EF4-FFF2-40B4-BE49-F238E27FC236}">
                  <a16:creationId xmlns:a16="http://schemas.microsoft.com/office/drawing/2014/main" id="{5482541F-DA20-4AE0-8148-8B221022327A}"/>
                </a:ext>
              </a:extLst>
            </p:cNvPr>
            <p:cNvGrpSpPr/>
            <p:nvPr/>
          </p:nvGrpSpPr>
          <p:grpSpPr>
            <a:xfrm rot="18900000">
              <a:off x="4813092" y="2983081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203B3C70-2DFB-408E-AAE4-3B64AA46AC2E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DDD7D39B-AD1E-41DA-87C9-619BD57F82CE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D50AB13E-65C4-4123-B709-6E148FCB573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812A1C80-6550-4758-9A02-26C64B0D6EA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A9B27EDA-03E7-4582-9C0E-48CB5D16BFCD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5A9A5040-B135-4ACC-9BB0-1B89FF2BB6A9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CED6AE74-DF6F-4569-98C2-190ACC46824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8A3576C7-5877-4159-B583-AC5776E0A34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603A80B7-FFED-45BC-8E2D-445549DEDD6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FD4497E6-01D8-48D7-B449-FF1AB97271F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3DB35852-EC81-416E-AD10-6ECFA82AADB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楕円 349">
                <a:extLst>
                  <a:ext uri="{FF2B5EF4-FFF2-40B4-BE49-F238E27FC236}">
                    <a16:creationId xmlns:a16="http://schemas.microsoft.com/office/drawing/2014/main" id="{55C109A2-FE7C-4C6C-97C8-753EA25A56A1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楕円 350">
                <a:extLst>
                  <a:ext uri="{FF2B5EF4-FFF2-40B4-BE49-F238E27FC236}">
                    <a16:creationId xmlns:a16="http://schemas.microsoft.com/office/drawing/2014/main" id="{A476F138-5AFF-48F7-AA0E-7A5534463F1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5A52C86F-E632-468E-99BA-B298855F85F8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13528F84-1CA0-4F63-BF7D-0B0FCD3B86D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星: 12 pt 353">
                <a:extLst>
                  <a:ext uri="{FF2B5EF4-FFF2-40B4-BE49-F238E27FC236}">
                    <a16:creationId xmlns:a16="http://schemas.microsoft.com/office/drawing/2014/main" id="{845A9D5F-53CE-4A1A-9A53-B9AE591C7B93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楕円 354">
                <a:extLst>
                  <a:ext uri="{FF2B5EF4-FFF2-40B4-BE49-F238E27FC236}">
                    <a16:creationId xmlns:a16="http://schemas.microsoft.com/office/drawing/2014/main" id="{18537288-4BE9-4EDE-B1C6-1B4583623BF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56" name="楕円 355">
                <a:extLst>
                  <a:ext uri="{FF2B5EF4-FFF2-40B4-BE49-F238E27FC236}">
                    <a16:creationId xmlns:a16="http://schemas.microsoft.com/office/drawing/2014/main" id="{C2E632F2-F2B2-4FE2-97E7-AE3A0C1DE54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57" name="楕円 356">
                <a:extLst>
                  <a:ext uri="{FF2B5EF4-FFF2-40B4-BE49-F238E27FC236}">
                    <a16:creationId xmlns:a16="http://schemas.microsoft.com/office/drawing/2014/main" id="{DE6E3105-B674-4E01-A16F-8155D4787C5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99" name="グループ化 198">
              <a:extLst>
                <a:ext uri="{FF2B5EF4-FFF2-40B4-BE49-F238E27FC236}">
                  <a16:creationId xmlns:a16="http://schemas.microsoft.com/office/drawing/2014/main" id="{401200E1-75AE-4598-9370-315B30409EBA}"/>
                </a:ext>
              </a:extLst>
            </p:cNvPr>
            <p:cNvGrpSpPr/>
            <p:nvPr/>
          </p:nvGrpSpPr>
          <p:grpSpPr>
            <a:xfrm rot="21568806">
              <a:off x="3945788" y="2009536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98649865-ECFC-4199-B01F-341B5D3B8AA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E451EA5F-27C5-4DD4-846E-B40C3C99336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9691CB91-478B-49EC-AD5E-707E45BC01A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EE82FD05-B18E-4E3B-8ED6-D3C3C444F6B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74F1A306-528B-4ABE-B826-BA2EF5BFEF0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7C6B28FC-C600-4761-BE9D-952412E091D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C842CD7D-73FE-4ABE-8F1E-B7D859D6BFC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5A41A9D2-59DF-486E-8578-B54C6A660AC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902D6A8E-BFC5-4A65-8769-E1C7527BD80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48A3F4C2-A766-4523-94D0-315ED2F004B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8E027F2A-6F88-46DE-9459-350EEB51395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楕円 330">
                <a:extLst>
                  <a:ext uri="{FF2B5EF4-FFF2-40B4-BE49-F238E27FC236}">
                    <a16:creationId xmlns:a16="http://schemas.microsoft.com/office/drawing/2014/main" id="{86714F3F-E578-4D86-BF4B-706097765C48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楕円 331">
                <a:extLst>
                  <a:ext uri="{FF2B5EF4-FFF2-40B4-BE49-F238E27FC236}">
                    <a16:creationId xmlns:a16="http://schemas.microsoft.com/office/drawing/2014/main" id="{2FCD7A41-1107-4687-9EC3-434E2D71AD0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0E698006-6C56-46A4-B064-89C350545BA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0ABA8302-FE24-41D1-AAFA-A17EA89350D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星: 12 pt 334">
                <a:extLst>
                  <a:ext uri="{FF2B5EF4-FFF2-40B4-BE49-F238E27FC236}">
                    <a16:creationId xmlns:a16="http://schemas.microsoft.com/office/drawing/2014/main" id="{66F66DBC-50FB-47F6-87D4-E9F56DEAC1B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楕円 335">
                <a:extLst>
                  <a:ext uri="{FF2B5EF4-FFF2-40B4-BE49-F238E27FC236}">
                    <a16:creationId xmlns:a16="http://schemas.microsoft.com/office/drawing/2014/main" id="{615D4844-96C6-45B5-A49D-5AB23CAD2D3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37" name="楕円 336">
                <a:extLst>
                  <a:ext uri="{FF2B5EF4-FFF2-40B4-BE49-F238E27FC236}">
                    <a16:creationId xmlns:a16="http://schemas.microsoft.com/office/drawing/2014/main" id="{8D5FC13B-2147-4590-8423-591EE74A4BD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38" name="楕円 337">
                <a:extLst>
                  <a:ext uri="{FF2B5EF4-FFF2-40B4-BE49-F238E27FC236}">
                    <a16:creationId xmlns:a16="http://schemas.microsoft.com/office/drawing/2014/main" id="{97539CA0-0C89-4A96-A592-CA08FA6347DC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0" name="グループ化 199">
              <a:extLst>
                <a:ext uri="{FF2B5EF4-FFF2-40B4-BE49-F238E27FC236}">
                  <a16:creationId xmlns:a16="http://schemas.microsoft.com/office/drawing/2014/main" id="{DE129123-C181-41D8-BEF9-082C8D613B59}"/>
                </a:ext>
              </a:extLst>
            </p:cNvPr>
            <p:cNvGrpSpPr/>
            <p:nvPr/>
          </p:nvGrpSpPr>
          <p:grpSpPr>
            <a:xfrm rot="4500000">
              <a:off x="4522555" y="1657834"/>
              <a:ext cx="207657" cy="25242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A9667E81-3400-4068-9B57-A606BF98CDA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4C7674FF-F17C-472B-937D-285C1E9A284D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24439C38-C74A-42D4-9A65-C5A5E30606C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6ECFA288-CCBD-4A1B-8B8C-8DAA30F4F55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A541A1A3-4BAF-416D-BB55-684CD4C27A9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8BF80BE6-21C5-41E4-9026-131BC160F0F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45F5B955-B0A1-4E3C-A2DA-37B61393B68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AD479E7D-96D9-4B19-ACC8-5BE4D5899150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E1DD0AD2-AB96-4A27-B20C-D9758075083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3DCA75BD-4D50-4468-B6F1-0A10362F024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49B41928-D0C2-4C25-BA63-C9F1526868F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楕円 311">
                <a:extLst>
                  <a:ext uri="{FF2B5EF4-FFF2-40B4-BE49-F238E27FC236}">
                    <a16:creationId xmlns:a16="http://schemas.microsoft.com/office/drawing/2014/main" id="{00BCBF3B-E5B5-4F29-B04C-959ABE27F87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楕円 312">
                <a:extLst>
                  <a:ext uri="{FF2B5EF4-FFF2-40B4-BE49-F238E27FC236}">
                    <a16:creationId xmlns:a16="http://schemas.microsoft.com/office/drawing/2014/main" id="{AD999B05-ED71-4285-AE34-AB81784A0DF5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87432E47-9084-44BE-9B53-10A26E7CE31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E1C32E4A-90B3-4514-B267-7FDFC550890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星: 12 pt 315">
                <a:extLst>
                  <a:ext uri="{FF2B5EF4-FFF2-40B4-BE49-F238E27FC236}">
                    <a16:creationId xmlns:a16="http://schemas.microsoft.com/office/drawing/2014/main" id="{6E1EDB7F-2C98-4543-B829-2A2D5375BC30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楕円 316">
                <a:extLst>
                  <a:ext uri="{FF2B5EF4-FFF2-40B4-BE49-F238E27FC236}">
                    <a16:creationId xmlns:a16="http://schemas.microsoft.com/office/drawing/2014/main" id="{A98D1770-1FF1-4978-837B-A9CE5B996294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18" name="楕円 317">
                <a:extLst>
                  <a:ext uri="{FF2B5EF4-FFF2-40B4-BE49-F238E27FC236}">
                    <a16:creationId xmlns:a16="http://schemas.microsoft.com/office/drawing/2014/main" id="{BB7A21BE-07E7-4A47-B04E-6EF44D1F98C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19" name="楕円 318">
                <a:extLst>
                  <a:ext uri="{FF2B5EF4-FFF2-40B4-BE49-F238E27FC236}">
                    <a16:creationId xmlns:a16="http://schemas.microsoft.com/office/drawing/2014/main" id="{44D1FA58-B5D7-49F0-A1C6-A810C784D97E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1" name="グループ化 200">
              <a:extLst>
                <a:ext uri="{FF2B5EF4-FFF2-40B4-BE49-F238E27FC236}">
                  <a16:creationId xmlns:a16="http://schemas.microsoft.com/office/drawing/2014/main" id="{E48BB654-702B-47E7-B442-63E76F5D9ECB}"/>
                </a:ext>
              </a:extLst>
            </p:cNvPr>
            <p:cNvGrpSpPr/>
            <p:nvPr/>
          </p:nvGrpSpPr>
          <p:grpSpPr>
            <a:xfrm rot="8183711">
              <a:off x="5427814" y="1620585"/>
              <a:ext cx="207658" cy="252427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E79016CF-E93E-46CE-8B03-F26209964BAF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506F484C-14A2-4C1E-B5CC-7BAC46757D09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F84020A4-4DCC-48D5-90BB-714AE6F86AD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4796934C-0CFF-4E5C-B85F-52E641AC774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: 図形 285">
                <a:extLst>
                  <a:ext uri="{FF2B5EF4-FFF2-40B4-BE49-F238E27FC236}">
                    <a16:creationId xmlns:a16="http://schemas.microsoft.com/office/drawing/2014/main" id="{4F3680ED-0A3A-41B7-ACD1-43801BAD511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6B649A2C-CC98-4E71-A1E0-05B7C61823A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ACBC663A-56B6-49F3-BF4C-7E4C7DFF5B05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AB312EED-7979-4221-B346-0D631FB19A6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7939F9B7-811F-4D5E-9F2F-89277C04B78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8BEAF253-7B2F-4FF8-8FBE-4814FD78B383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41C83ABB-65BD-4BD5-8FAB-B9FDB7C4FBB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楕円 292">
                <a:extLst>
                  <a:ext uri="{FF2B5EF4-FFF2-40B4-BE49-F238E27FC236}">
                    <a16:creationId xmlns:a16="http://schemas.microsoft.com/office/drawing/2014/main" id="{0CDF6B42-EDB6-4193-A348-0882494C191E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楕円 293">
                <a:extLst>
                  <a:ext uri="{FF2B5EF4-FFF2-40B4-BE49-F238E27FC236}">
                    <a16:creationId xmlns:a16="http://schemas.microsoft.com/office/drawing/2014/main" id="{00E0927F-63FD-49B8-9290-9457A9790F49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14C32AD4-7DC0-4968-909D-9420BA964EF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5F364C05-5563-4D39-85DE-D65FBE7B41CF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星: 12 pt 296">
                <a:extLst>
                  <a:ext uri="{FF2B5EF4-FFF2-40B4-BE49-F238E27FC236}">
                    <a16:creationId xmlns:a16="http://schemas.microsoft.com/office/drawing/2014/main" id="{21A32AD3-9F5F-46B9-88CD-CCD4A700A23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楕円 297">
                <a:extLst>
                  <a:ext uri="{FF2B5EF4-FFF2-40B4-BE49-F238E27FC236}">
                    <a16:creationId xmlns:a16="http://schemas.microsoft.com/office/drawing/2014/main" id="{78E2F98B-CAFE-461F-94E7-8C516231FA9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99" name="楕円 298">
                <a:extLst>
                  <a:ext uri="{FF2B5EF4-FFF2-40B4-BE49-F238E27FC236}">
                    <a16:creationId xmlns:a16="http://schemas.microsoft.com/office/drawing/2014/main" id="{674B7F87-B634-4315-87C5-C008A056CCD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300" name="楕円 299">
                <a:extLst>
                  <a:ext uri="{FF2B5EF4-FFF2-40B4-BE49-F238E27FC236}">
                    <a16:creationId xmlns:a16="http://schemas.microsoft.com/office/drawing/2014/main" id="{60036EA9-B982-4F60-B675-E001D1E3148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2" name="グループ化 201">
              <a:extLst>
                <a:ext uri="{FF2B5EF4-FFF2-40B4-BE49-F238E27FC236}">
                  <a16:creationId xmlns:a16="http://schemas.microsoft.com/office/drawing/2014/main" id="{029F2F65-DEA1-4B97-A943-7B6705C785D9}"/>
                </a:ext>
              </a:extLst>
            </p:cNvPr>
            <p:cNvGrpSpPr/>
            <p:nvPr/>
          </p:nvGrpSpPr>
          <p:grpSpPr>
            <a:xfrm rot="2483117">
              <a:off x="4673844" y="2392362"/>
              <a:ext cx="251147" cy="30529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645EB085-5CD6-4159-90A1-97DAA617663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1F641A0-B2CE-45B5-B14D-4890B169382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F12B6FF-D732-40DB-94E4-AB3BB5D44D6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2797852B-B0EA-4B95-8DCF-2ABE9DEAC391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87F8C538-DAE3-42E3-8059-3080B81EE5F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1E56A49C-D84C-4839-B2AE-F3EB003D041D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5C3EAE1C-CDA3-47A3-B061-E3A298938C3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4F6A457C-B629-42B5-9426-C10F27A5972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0345F867-A970-450C-A8EB-376C764AAFE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E3E9209A-EAFB-437B-80A6-2A66D314D94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56EEA7EE-532F-4AFB-B156-FB6BACAFF1C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楕円 273">
                <a:extLst>
                  <a:ext uri="{FF2B5EF4-FFF2-40B4-BE49-F238E27FC236}">
                    <a16:creationId xmlns:a16="http://schemas.microsoft.com/office/drawing/2014/main" id="{3513EF99-CC79-40B0-BBD6-268534695117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楕円 274">
                <a:extLst>
                  <a:ext uri="{FF2B5EF4-FFF2-40B4-BE49-F238E27FC236}">
                    <a16:creationId xmlns:a16="http://schemas.microsoft.com/office/drawing/2014/main" id="{7D607922-905F-4598-AB12-C413341E3E5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9AA65257-4C23-4066-979F-61E995FFDFE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EFFA3646-DC38-47B2-9E7A-E5AFBD18B3A1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星: 12 pt 277">
                <a:extLst>
                  <a:ext uri="{FF2B5EF4-FFF2-40B4-BE49-F238E27FC236}">
                    <a16:creationId xmlns:a16="http://schemas.microsoft.com/office/drawing/2014/main" id="{7198891A-93F5-45BE-A1BF-73A22E8FC96E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楕円 278">
                <a:extLst>
                  <a:ext uri="{FF2B5EF4-FFF2-40B4-BE49-F238E27FC236}">
                    <a16:creationId xmlns:a16="http://schemas.microsoft.com/office/drawing/2014/main" id="{BBEE4D23-3037-4DCD-83E0-29065AAD913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80" name="楕円 279">
                <a:extLst>
                  <a:ext uri="{FF2B5EF4-FFF2-40B4-BE49-F238E27FC236}">
                    <a16:creationId xmlns:a16="http://schemas.microsoft.com/office/drawing/2014/main" id="{785E56CE-89DF-431F-B6FA-8431C760B95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81" name="楕円 280">
                <a:extLst>
                  <a:ext uri="{FF2B5EF4-FFF2-40B4-BE49-F238E27FC236}">
                    <a16:creationId xmlns:a16="http://schemas.microsoft.com/office/drawing/2014/main" id="{7A259B5C-7B85-43F0-BBDA-6F2A4EB64BD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3" name="グループ化 202">
              <a:extLst>
                <a:ext uri="{FF2B5EF4-FFF2-40B4-BE49-F238E27FC236}">
                  <a16:creationId xmlns:a16="http://schemas.microsoft.com/office/drawing/2014/main" id="{5130C9E1-C3C7-454C-8509-A9636F3873CC}"/>
                </a:ext>
              </a:extLst>
            </p:cNvPr>
            <p:cNvGrpSpPr/>
            <p:nvPr/>
          </p:nvGrpSpPr>
          <p:grpSpPr>
            <a:xfrm rot="9900000">
              <a:off x="5126186" y="2151602"/>
              <a:ext cx="251150" cy="305296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DD160307-DD6E-4DBC-AA30-849744391912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8B435BC6-1CB3-4BAF-A880-DC7C76CD974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B190B383-01D5-4022-B0D1-9F3B2C6BAAD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74FB52A9-3EC8-4EFB-A492-ED6026CBB25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5D24C028-867D-43E7-B8E9-DA85A3D9B98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1105D596-80F7-4D93-AB8A-5793A199677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37CE1590-F6DA-4492-B57C-C13FD6BFD00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5FAB0CED-6C7F-415F-9A09-68A8F8CDF10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025D8F35-9A60-4793-895C-294D71A3685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635A8D92-967F-48DD-8FEC-206706EA635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56F44036-748A-4985-BFDA-8CFEC30B57EA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楕円 254">
                <a:extLst>
                  <a:ext uri="{FF2B5EF4-FFF2-40B4-BE49-F238E27FC236}">
                    <a16:creationId xmlns:a16="http://schemas.microsoft.com/office/drawing/2014/main" id="{310C27EE-6B2C-4741-A19A-250D7853457E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楕円 255">
                <a:extLst>
                  <a:ext uri="{FF2B5EF4-FFF2-40B4-BE49-F238E27FC236}">
                    <a16:creationId xmlns:a16="http://schemas.microsoft.com/office/drawing/2014/main" id="{6F684317-6CC5-4B5B-BFB4-6055566E5A6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14D69FF1-DDC2-4DCD-B1BE-03537D192F67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EDC00EF1-263B-41B7-BE30-B8B6A6D3ED4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星: 12 pt 258">
                <a:extLst>
                  <a:ext uri="{FF2B5EF4-FFF2-40B4-BE49-F238E27FC236}">
                    <a16:creationId xmlns:a16="http://schemas.microsoft.com/office/drawing/2014/main" id="{5E59D431-CC77-432E-A2EE-C0585C20028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楕円 259">
                <a:extLst>
                  <a:ext uri="{FF2B5EF4-FFF2-40B4-BE49-F238E27FC236}">
                    <a16:creationId xmlns:a16="http://schemas.microsoft.com/office/drawing/2014/main" id="{326C89F9-27DB-4452-A7BE-31A95EB36D9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61" name="楕円 260">
                <a:extLst>
                  <a:ext uri="{FF2B5EF4-FFF2-40B4-BE49-F238E27FC236}">
                    <a16:creationId xmlns:a16="http://schemas.microsoft.com/office/drawing/2014/main" id="{1BBC6F9E-F8B6-41FB-AF01-66FF0AB9360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62" name="楕円 261">
                <a:extLst>
                  <a:ext uri="{FF2B5EF4-FFF2-40B4-BE49-F238E27FC236}">
                    <a16:creationId xmlns:a16="http://schemas.microsoft.com/office/drawing/2014/main" id="{8662DA67-C62B-4815-83E3-54AE8F86B536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4" name="グループ化 203">
              <a:extLst>
                <a:ext uri="{FF2B5EF4-FFF2-40B4-BE49-F238E27FC236}">
                  <a16:creationId xmlns:a16="http://schemas.microsoft.com/office/drawing/2014/main" id="{90F388D8-A4F1-462C-B7E2-F5C663DD4ABB}"/>
                </a:ext>
              </a:extLst>
            </p:cNvPr>
            <p:cNvGrpSpPr/>
            <p:nvPr/>
          </p:nvGrpSpPr>
          <p:grpSpPr>
            <a:xfrm>
              <a:off x="5113151" y="1188399"/>
              <a:ext cx="207657" cy="252426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62DB826F-2965-481D-817A-16E6D463E636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95AE8834-49A9-4D84-BFB7-3D8FD44C091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3D7756BE-B621-4BA3-9C37-00B846F06813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2A95FD7D-C678-416E-9C1E-108471EE7D5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A08447AE-C4AB-40E5-92A4-7A0FA8F8720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C1D6C349-96C2-4C57-9C6B-57E48B449ED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FB13FB89-0093-4679-8C62-40F005B8812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D75DF03B-2A7B-4557-95D4-82079E6905F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E288568B-3DD8-4FD0-BA7C-7829B2B7F063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0AED352B-CC5A-4D8C-A2F0-2905E7267C6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26ED095B-6CA5-40FA-B3EA-DE57B62AC89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楕円 235">
                <a:extLst>
                  <a:ext uri="{FF2B5EF4-FFF2-40B4-BE49-F238E27FC236}">
                    <a16:creationId xmlns:a16="http://schemas.microsoft.com/office/drawing/2014/main" id="{2E8A924C-92AC-4F3E-9575-9C58783CE30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楕円 236">
                <a:extLst>
                  <a:ext uri="{FF2B5EF4-FFF2-40B4-BE49-F238E27FC236}">
                    <a16:creationId xmlns:a16="http://schemas.microsoft.com/office/drawing/2014/main" id="{B2197C3D-87B4-4A79-9374-F9EFF9FEDC4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8505BDC8-17F2-4183-9196-2C7F8B1ADBF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03444244-585F-4DE2-81C3-FEABBE96DA6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星: 12 pt 239">
                <a:extLst>
                  <a:ext uri="{FF2B5EF4-FFF2-40B4-BE49-F238E27FC236}">
                    <a16:creationId xmlns:a16="http://schemas.microsoft.com/office/drawing/2014/main" id="{5B44F571-E838-4E19-B799-658E135035B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楕円 240">
                <a:extLst>
                  <a:ext uri="{FF2B5EF4-FFF2-40B4-BE49-F238E27FC236}">
                    <a16:creationId xmlns:a16="http://schemas.microsoft.com/office/drawing/2014/main" id="{CBEC9303-47AF-47D1-9797-130B9D6B9F87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42" name="楕円 241">
                <a:extLst>
                  <a:ext uri="{FF2B5EF4-FFF2-40B4-BE49-F238E27FC236}">
                    <a16:creationId xmlns:a16="http://schemas.microsoft.com/office/drawing/2014/main" id="{BCB9FE32-0EE2-4232-8A15-81AB4AB0B6F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43" name="楕円 242">
                <a:extLst>
                  <a:ext uri="{FF2B5EF4-FFF2-40B4-BE49-F238E27FC236}">
                    <a16:creationId xmlns:a16="http://schemas.microsoft.com/office/drawing/2014/main" id="{86FF3F76-DD0C-4DDA-9B5C-DE8EE79CF94C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205" name="グループ化 204">
              <a:extLst>
                <a:ext uri="{FF2B5EF4-FFF2-40B4-BE49-F238E27FC236}">
                  <a16:creationId xmlns:a16="http://schemas.microsoft.com/office/drawing/2014/main" id="{508F631D-E4EA-4F3E-9D6C-276BAB5C9DDF}"/>
                </a:ext>
              </a:extLst>
            </p:cNvPr>
            <p:cNvGrpSpPr/>
            <p:nvPr/>
          </p:nvGrpSpPr>
          <p:grpSpPr>
            <a:xfrm rot="16200000">
              <a:off x="4151976" y="3034742"/>
              <a:ext cx="251146" cy="305292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9C531185-C7AA-4CF4-B475-7103745C5104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4B8EC33B-EB78-417F-9FFE-AB8A215A6C2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E125D4BA-9DFE-4103-A1CA-55DB0E00A26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DCA34C41-9DFF-4815-9DFA-9BC766F0FB52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C40E1794-D647-4B7D-ACF8-2C9653CD11A8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9B18B7DB-5CE8-4612-8065-69B8D1D166D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23461F54-37C4-463B-AADB-5F06BA8FFAA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95F3026A-3257-4153-8814-F2B70BAFB60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F0A30B97-B2CE-4E41-8634-A12EF10AD10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7248AA3F-2526-43C5-9E79-AC7B4B8D08F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048935BE-B2A2-4F23-B886-2309F806599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楕円 216">
                <a:extLst>
                  <a:ext uri="{FF2B5EF4-FFF2-40B4-BE49-F238E27FC236}">
                    <a16:creationId xmlns:a16="http://schemas.microsoft.com/office/drawing/2014/main" id="{C13DE675-5416-4103-8DF8-ABF2723E74E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楕円 217">
                <a:extLst>
                  <a:ext uri="{FF2B5EF4-FFF2-40B4-BE49-F238E27FC236}">
                    <a16:creationId xmlns:a16="http://schemas.microsoft.com/office/drawing/2014/main" id="{DF55B579-2CE4-40CD-91BA-3FF2DE7CB765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1DA0B91F-0AFA-4B1E-9C9C-7165E64E3D8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3EDBDDAB-AA4F-439C-8CBB-B4C374C75FE4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星: 12 pt 220">
                <a:extLst>
                  <a:ext uri="{FF2B5EF4-FFF2-40B4-BE49-F238E27FC236}">
                    <a16:creationId xmlns:a16="http://schemas.microsoft.com/office/drawing/2014/main" id="{77E24F6F-EEDF-42B2-83AD-121EC2B3DE0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楕円 221">
                <a:extLst>
                  <a:ext uri="{FF2B5EF4-FFF2-40B4-BE49-F238E27FC236}">
                    <a16:creationId xmlns:a16="http://schemas.microsoft.com/office/drawing/2014/main" id="{E0F0293E-5220-46A8-B985-B96DC288BE9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23" name="楕円 222">
                <a:extLst>
                  <a:ext uri="{FF2B5EF4-FFF2-40B4-BE49-F238E27FC236}">
                    <a16:creationId xmlns:a16="http://schemas.microsoft.com/office/drawing/2014/main" id="{7FB78063-C9A4-43FC-8F96-AB3A611A6C9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224" name="楕円 223">
                <a:extLst>
                  <a:ext uri="{FF2B5EF4-FFF2-40B4-BE49-F238E27FC236}">
                    <a16:creationId xmlns:a16="http://schemas.microsoft.com/office/drawing/2014/main" id="{86DB5026-E8A5-412A-AC29-20A6D6D63F9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</p:grpSp>
      <p:grpSp>
        <p:nvGrpSpPr>
          <p:cNvPr id="548" name="グループ化 547">
            <a:extLst>
              <a:ext uri="{FF2B5EF4-FFF2-40B4-BE49-F238E27FC236}">
                <a16:creationId xmlns:a16="http://schemas.microsoft.com/office/drawing/2014/main" id="{B29CC6A7-A2D4-48D8-94A0-7BAB0AC4BA62}"/>
              </a:ext>
            </a:extLst>
          </p:cNvPr>
          <p:cNvGrpSpPr/>
          <p:nvPr/>
        </p:nvGrpSpPr>
        <p:grpSpPr>
          <a:xfrm>
            <a:off x="6605269" y="868827"/>
            <a:ext cx="2648634" cy="2648632"/>
            <a:chOff x="6253475" y="810212"/>
            <a:chExt cx="2648634" cy="2648632"/>
          </a:xfrm>
        </p:grpSpPr>
        <p:sp>
          <p:nvSpPr>
            <p:cNvPr id="549" name="楕円 548">
              <a:extLst>
                <a:ext uri="{FF2B5EF4-FFF2-40B4-BE49-F238E27FC236}">
                  <a16:creationId xmlns:a16="http://schemas.microsoft.com/office/drawing/2014/main" id="{5089FB30-9EF0-4940-BFDF-18842562CE77}"/>
                </a:ext>
              </a:extLst>
            </p:cNvPr>
            <p:cNvSpPr/>
            <p:nvPr/>
          </p:nvSpPr>
          <p:spPr>
            <a:xfrm>
              <a:off x="6253475" y="810212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: 図形 549">
              <a:extLst>
                <a:ext uri="{FF2B5EF4-FFF2-40B4-BE49-F238E27FC236}">
                  <a16:creationId xmlns:a16="http://schemas.microsoft.com/office/drawing/2014/main" id="{57DFB88B-33DA-4887-88F0-9F91D2D23D5F}"/>
                </a:ext>
              </a:extLst>
            </p:cNvPr>
            <p:cNvSpPr/>
            <p:nvPr/>
          </p:nvSpPr>
          <p:spPr>
            <a:xfrm>
              <a:off x="6338125" y="894898"/>
              <a:ext cx="2479335" cy="2479261"/>
            </a:xfrm>
            <a:custGeom>
              <a:avLst/>
              <a:gdLst>
                <a:gd name="connsiteX0" fmla="*/ 16220613 w 29587260"/>
                <a:gd name="connsiteY0" fmla="*/ 29326229 h 29586375"/>
                <a:gd name="connsiteX1" fmla="*/ 17040685 w 29587260"/>
                <a:gd name="connsiteY1" fmla="*/ 29326229 h 29586375"/>
                <a:gd name="connsiteX2" fmla="*/ 17082807 w 29587260"/>
                <a:gd name="connsiteY2" fmla="*/ 29410473 h 29586375"/>
                <a:gd name="connsiteX3" fmla="*/ 17046572 w 29587260"/>
                <a:gd name="connsiteY3" fmla="*/ 29416475 h 29586375"/>
                <a:gd name="connsiteX4" fmla="*/ 16306205 w 29587260"/>
                <a:gd name="connsiteY4" fmla="*/ 29510555 h 29586375"/>
                <a:gd name="connsiteX5" fmla="*/ 16120192 w 29587260"/>
                <a:gd name="connsiteY5" fmla="*/ 29527073 h 29586375"/>
                <a:gd name="connsiteX6" fmla="*/ 13775098 w 29587260"/>
                <a:gd name="connsiteY6" fmla="*/ 29326229 h 29586375"/>
                <a:gd name="connsiteX7" fmla="*/ 14595170 w 29587260"/>
                <a:gd name="connsiteY7" fmla="*/ 29326229 h 29586375"/>
                <a:gd name="connsiteX8" fmla="*/ 14725089 w 29587260"/>
                <a:gd name="connsiteY8" fmla="*/ 29586065 h 29586375"/>
                <a:gd name="connsiteX9" fmla="*/ 14411798 w 29587260"/>
                <a:gd name="connsiteY9" fmla="*/ 29582101 h 29586375"/>
                <a:gd name="connsiteX10" fmla="*/ 14032347 w 29587260"/>
                <a:gd name="connsiteY10" fmla="*/ 29567683 h 29586375"/>
                <a:gd name="connsiteX11" fmla="*/ 13665980 w 29587260"/>
                <a:gd name="connsiteY11" fmla="*/ 29544467 h 29586375"/>
                <a:gd name="connsiteX12" fmla="*/ 12020181 w 29587260"/>
                <a:gd name="connsiteY12" fmla="*/ 29326229 h 29586375"/>
                <a:gd name="connsiteX13" fmla="*/ 12138118 w 29587260"/>
                <a:gd name="connsiteY13" fmla="*/ 29326229 h 29586375"/>
                <a:gd name="connsiteX14" fmla="*/ 12150613 w 29587260"/>
                <a:gd name="connsiteY14" fmla="*/ 29351219 h 29586375"/>
                <a:gd name="connsiteX15" fmla="*/ 19906189 w 29587260"/>
                <a:gd name="connsiteY15" fmla="*/ 28652469 h 29586375"/>
                <a:gd name="connsiteX16" fmla="*/ 19976971 w 29587260"/>
                <a:gd name="connsiteY16" fmla="*/ 28652469 h 29586375"/>
                <a:gd name="connsiteX17" fmla="*/ 19889577 w 29587260"/>
                <a:gd name="connsiteY17" fmla="*/ 28685693 h 29586375"/>
                <a:gd name="connsiteX18" fmla="*/ 17449141 w 29587260"/>
                <a:gd name="connsiteY18" fmla="*/ 28652469 h 29586375"/>
                <a:gd name="connsiteX19" fmla="*/ 18269213 w 29587260"/>
                <a:gd name="connsiteY19" fmla="*/ 28652469 h 29586375"/>
                <a:gd name="connsiteX20" fmla="*/ 18502050 w 29587260"/>
                <a:gd name="connsiteY20" fmla="*/ 29118147 h 29586375"/>
                <a:gd name="connsiteX21" fmla="*/ 18490817 w 29587260"/>
                <a:gd name="connsiteY21" fmla="*/ 29121187 h 29586375"/>
                <a:gd name="connsiteX22" fmla="*/ 17412369 w 29587260"/>
                <a:gd name="connsiteY22" fmla="*/ 29355871 h 29586375"/>
                <a:gd name="connsiteX23" fmla="*/ 17197383 w 29587260"/>
                <a:gd name="connsiteY23" fmla="*/ 29391489 h 29586375"/>
                <a:gd name="connsiteX24" fmla="*/ 17138507 w 29587260"/>
                <a:gd name="connsiteY24" fmla="*/ 29273737 h 29586375"/>
                <a:gd name="connsiteX25" fmla="*/ 14992093 w 29587260"/>
                <a:gd name="connsiteY25" fmla="*/ 28652469 h 29586375"/>
                <a:gd name="connsiteX26" fmla="*/ 15812163 w 29587260"/>
                <a:gd name="connsiteY26" fmla="*/ 28652469 h 29586375"/>
                <a:gd name="connsiteX27" fmla="*/ 16122799 w 29587260"/>
                <a:gd name="connsiteY27" fmla="*/ 29273737 h 29586375"/>
                <a:gd name="connsiteX28" fmla="*/ 15990366 w 29587260"/>
                <a:gd name="connsiteY28" fmla="*/ 29538601 h 29586375"/>
                <a:gd name="connsiteX29" fmla="*/ 15931867 w 29587260"/>
                <a:gd name="connsiteY29" fmla="*/ 29543795 h 29586375"/>
                <a:gd name="connsiteX30" fmla="*/ 15175464 w 29587260"/>
                <a:gd name="connsiteY30" fmla="*/ 29582101 h 29586375"/>
                <a:gd name="connsiteX31" fmla="*/ 14837779 w 29587260"/>
                <a:gd name="connsiteY31" fmla="*/ 29586375 h 29586375"/>
                <a:gd name="connsiteX32" fmla="*/ 14681462 w 29587260"/>
                <a:gd name="connsiteY32" fmla="*/ 29273737 h 29586375"/>
                <a:gd name="connsiteX33" fmla="*/ 12546574 w 29587260"/>
                <a:gd name="connsiteY33" fmla="*/ 28652469 h 29586375"/>
                <a:gd name="connsiteX34" fmla="*/ 13366646 w 29587260"/>
                <a:gd name="connsiteY34" fmla="*/ 28652469 h 29586375"/>
                <a:gd name="connsiteX35" fmla="*/ 13677278 w 29587260"/>
                <a:gd name="connsiteY35" fmla="*/ 29273737 h 29586375"/>
                <a:gd name="connsiteX36" fmla="*/ 13547059 w 29587260"/>
                <a:gd name="connsiteY36" fmla="*/ 29534175 h 29586375"/>
                <a:gd name="connsiteX37" fmla="*/ 13281056 w 29587260"/>
                <a:gd name="connsiteY37" fmla="*/ 29510555 h 29586375"/>
                <a:gd name="connsiteX38" fmla="*/ 12540689 w 29587260"/>
                <a:gd name="connsiteY38" fmla="*/ 29416475 h 29586375"/>
                <a:gd name="connsiteX39" fmla="*/ 12286228 w 29587260"/>
                <a:gd name="connsiteY39" fmla="*/ 29374317 h 29586375"/>
                <a:gd name="connsiteX40" fmla="*/ 12235938 w 29587260"/>
                <a:gd name="connsiteY40" fmla="*/ 29273737 h 29586375"/>
                <a:gd name="connsiteX41" fmla="*/ 10089523 w 29587260"/>
                <a:gd name="connsiteY41" fmla="*/ 28652469 h 29586375"/>
                <a:gd name="connsiteX42" fmla="*/ 10909594 w 29587260"/>
                <a:gd name="connsiteY42" fmla="*/ 28652469 h 29586375"/>
                <a:gd name="connsiteX43" fmla="*/ 11150555 w 29587260"/>
                <a:gd name="connsiteY43" fmla="*/ 29134391 h 29586375"/>
                <a:gd name="connsiteX44" fmla="*/ 11096443 w 29587260"/>
                <a:gd name="connsiteY44" fmla="*/ 29121187 h 29586375"/>
                <a:gd name="connsiteX45" fmla="*/ 10048846 w 29587260"/>
                <a:gd name="connsiteY45" fmla="*/ 28809639 h 29586375"/>
                <a:gd name="connsiteX46" fmla="*/ 10016614 w 29587260"/>
                <a:gd name="connsiteY46" fmla="*/ 28798287 h 29586375"/>
                <a:gd name="connsiteX47" fmla="*/ 21134713 w 29587260"/>
                <a:gd name="connsiteY47" fmla="*/ 27978713 h 29586375"/>
                <a:gd name="connsiteX48" fmla="*/ 21507965 w 29587260"/>
                <a:gd name="connsiteY48" fmla="*/ 27978713 h 29586375"/>
                <a:gd name="connsiteX49" fmla="*/ 21207331 w 29587260"/>
                <a:gd name="connsiteY49" fmla="*/ 28128109 h 29586375"/>
                <a:gd name="connsiteX50" fmla="*/ 21015150 w 29587260"/>
                <a:gd name="connsiteY50" fmla="*/ 28217839 h 29586375"/>
                <a:gd name="connsiteX51" fmla="*/ 18677665 w 29587260"/>
                <a:gd name="connsiteY51" fmla="*/ 27978713 h 29586375"/>
                <a:gd name="connsiteX52" fmla="*/ 19497737 w 29587260"/>
                <a:gd name="connsiteY52" fmla="*/ 27978713 h 29586375"/>
                <a:gd name="connsiteX53" fmla="*/ 19808369 w 29587260"/>
                <a:gd name="connsiteY53" fmla="*/ 28599981 h 29586375"/>
                <a:gd name="connsiteX54" fmla="*/ 19738836 w 29587260"/>
                <a:gd name="connsiteY54" fmla="*/ 28739049 h 29586375"/>
                <a:gd name="connsiteX55" fmla="*/ 19538415 w 29587260"/>
                <a:gd name="connsiteY55" fmla="*/ 28809639 h 29586375"/>
                <a:gd name="connsiteX56" fmla="*/ 18843600 w 29587260"/>
                <a:gd name="connsiteY56" fmla="*/ 29025723 h 29586375"/>
                <a:gd name="connsiteX57" fmla="*/ 18611328 w 29587260"/>
                <a:gd name="connsiteY57" fmla="*/ 29088575 h 29586375"/>
                <a:gd name="connsiteX58" fmla="*/ 18367031 w 29587260"/>
                <a:gd name="connsiteY58" fmla="*/ 28599981 h 29586375"/>
                <a:gd name="connsiteX59" fmla="*/ 16220617 w 29587260"/>
                <a:gd name="connsiteY59" fmla="*/ 27978713 h 29586375"/>
                <a:gd name="connsiteX60" fmla="*/ 17040689 w 29587260"/>
                <a:gd name="connsiteY60" fmla="*/ 27978713 h 29586375"/>
                <a:gd name="connsiteX61" fmla="*/ 17351321 w 29587260"/>
                <a:gd name="connsiteY61" fmla="*/ 28599981 h 29586375"/>
                <a:gd name="connsiteX62" fmla="*/ 17040689 w 29587260"/>
                <a:gd name="connsiteY62" fmla="*/ 29221249 h 29586375"/>
                <a:gd name="connsiteX63" fmla="*/ 16220617 w 29587260"/>
                <a:gd name="connsiteY63" fmla="*/ 29221249 h 29586375"/>
                <a:gd name="connsiteX64" fmla="*/ 15909981 w 29587260"/>
                <a:gd name="connsiteY64" fmla="*/ 28599981 h 29586375"/>
                <a:gd name="connsiteX65" fmla="*/ 13775098 w 29587260"/>
                <a:gd name="connsiteY65" fmla="*/ 27978713 h 29586375"/>
                <a:gd name="connsiteX66" fmla="*/ 14595170 w 29587260"/>
                <a:gd name="connsiteY66" fmla="*/ 27978713 h 29586375"/>
                <a:gd name="connsiteX67" fmla="*/ 14905805 w 29587260"/>
                <a:gd name="connsiteY67" fmla="*/ 28599981 h 29586375"/>
                <a:gd name="connsiteX68" fmla="*/ 14595170 w 29587260"/>
                <a:gd name="connsiteY68" fmla="*/ 29221249 h 29586375"/>
                <a:gd name="connsiteX69" fmla="*/ 13775098 w 29587260"/>
                <a:gd name="connsiteY69" fmla="*/ 29221249 h 29586375"/>
                <a:gd name="connsiteX70" fmla="*/ 13464466 w 29587260"/>
                <a:gd name="connsiteY70" fmla="*/ 28599981 h 29586375"/>
                <a:gd name="connsiteX71" fmla="*/ 11318047 w 29587260"/>
                <a:gd name="connsiteY71" fmla="*/ 27978713 h 29586375"/>
                <a:gd name="connsiteX72" fmla="*/ 12138118 w 29587260"/>
                <a:gd name="connsiteY72" fmla="*/ 27978713 h 29586375"/>
                <a:gd name="connsiteX73" fmla="*/ 12448754 w 29587260"/>
                <a:gd name="connsiteY73" fmla="*/ 28599981 h 29586375"/>
                <a:gd name="connsiteX74" fmla="*/ 12138118 w 29587260"/>
                <a:gd name="connsiteY74" fmla="*/ 29221249 h 29586375"/>
                <a:gd name="connsiteX75" fmla="*/ 11513008 w 29587260"/>
                <a:gd name="connsiteY75" fmla="*/ 29221249 h 29586375"/>
                <a:gd name="connsiteX76" fmla="*/ 11452653 w 29587260"/>
                <a:gd name="connsiteY76" fmla="*/ 29208109 h 29586375"/>
                <a:gd name="connsiteX77" fmla="*/ 11291859 w 29587260"/>
                <a:gd name="connsiteY77" fmla="*/ 29168873 h 29586375"/>
                <a:gd name="connsiteX78" fmla="*/ 11007414 w 29587260"/>
                <a:gd name="connsiteY78" fmla="*/ 28599981 h 29586375"/>
                <a:gd name="connsiteX79" fmla="*/ 8860998 w 29587260"/>
                <a:gd name="connsiteY79" fmla="*/ 27978713 h 29586375"/>
                <a:gd name="connsiteX80" fmla="*/ 9681070 w 29587260"/>
                <a:gd name="connsiteY80" fmla="*/ 27978713 h 29586375"/>
                <a:gd name="connsiteX81" fmla="*/ 9991704 w 29587260"/>
                <a:gd name="connsiteY81" fmla="*/ 28599981 h 29586375"/>
                <a:gd name="connsiteX82" fmla="*/ 9911128 w 29587260"/>
                <a:gd name="connsiteY82" fmla="*/ 28761133 h 29586375"/>
                <a:gd name="connsiteX83" fmla="*/ 9707045 w 29587260"/>
                <a:gd name="connsiteY83" fmla="*/ 28689253 h 29586375"/>
                <a:gd name="connsiteX84" fmla="*/ 9035237 w 29587260"/>
                <a:gd name="connsiteY84" fmla="*/ 28424367 h 29586375"/>
                <a:gd name="connsiteX85" fmla="*/ 8709436 w 29587260"/>
                <a:gd name="connsiteY85" fmla="*/ 28281839 h 29586375"/>
                <a:gd name="connsiteX86" fmla="*/ 22363245 w 29587260"/>
                <a:gd name="connsiteY86" fmla="*/ 27305705 h 29586375"/>
                <a:gd name="connsiteX87" fmla="*/ 22682305 w 29587260"/>
                <a:gd name="connsiteY87" fmla="*/ 27305705 h 29586375"/>
                <a:gd name="connsiteX88" fmla="*/ 22464725 w 29587260"/>
                <a:gd name="connsiteY88" fmla="*/ 27445193 h 29586375"/>
                <a:gd name="connsiteX89" fmla="*/ 22224413 w 29587260"/>
                <a:gd name="connsiteY89" fmla="*/ 27583369 h 29586375"/>
                <a:gd name="connsiteX90" fmla="*/ 19906189 w 29587260"/>
                <a:gd name="connsiteY90" fmla="*/ 27305705 h 29586375"/>
                <a:gd name="connsiteX91" fmla="*/ 20726261 w 29587260"/>
                <a:gd name="connsiteY91" fmla="*/ 27305705 h 29586375"/>
                <a:gd name="connsiteX92" fmla="*/ 21036895 w 29587260"/>
                <a:gd name="connsiteY92" fmla="*/ 27926973 h 29586375"/>
                <a:gd name="connsiteX93" fmla="*/ 20854321 w 29587260"/>
                <a:gd name="connsiteY93" fmla="*/ 28292121 h 29586375"/>
                <a:gd name="connsiteX94" fmla="*/ 20552023 w 29587260"/>
                <a:gd name="connsiteY94" fmla="*/ 28424367 h 29586375"/>
                <a:gd name="connsiteX95" fmla="*/ 20248837 w 29587260"/>
                <a:gd name="connsiteY95" fmla="*/ 28548241 h 29586375"/>
                <a:gd name="connsiteX96" fmla="*/ 19906189 w 29587260"/>
                <a:gd name="connsiteY96" fmla="*/ 28548241 h 29586375"/>
                <a:gd name="connsiteX97" fmla="*/ 19595557 w 29587260"/>
                <a:gd name="connsiteY97" fmla="*/ 27926973 h 29586375"/>
                <a:gd name="connsiteX98" fmla="*/ 17449143 w 29587260"/>
                <a:gd name="connsiteY98" fmla="*/ 27305705 h 29586375"/>
                <a:gd name="connsiteX99" fmla="*/ 18269213 w 29587260"/>
                <a:gd name="connsiteY99" fmla="*/ 27305705 h 29586375"/>
                <a:gd name="connsiteX100" fmla="*/ 18579849 w 29587260"/>
                <a:gd name="connsiteY100" fmla="*/ 27926973 h 29586375"/>
                <a:gd name="connsiteX101" fmla="*/ 18269213 w 29587260"/>
                <a:gd name="connsiteY101" fmla="*/ 28548241 h 29586375"/>
                <a:gd name="connsiteX102" fmla="*/ 17449143 w 29587260"/>
                <a:gd name="connsiteY102" fmla="*/ 28548241 h 29586375"/>
                <a:gd name="connsiteX103" fmla="*/ 17138509 w 29587260"/>
                <a:gd name="connsiteY103" fmla="*/ 27926973 h 29586375"/>
                <a:gd name="connsiteX104" fmla="*/ 14992098 w 29587260"/>
                <a:gd name="connsiteY104" fmla="*/ 27305705 h 29586375"/>
                <a:gd name="connsiteX105" fmla="*/ 15812165 w 29587260"/>
                <a:gd name="connsiteY105" fmla="*/ 27305705 h 29586375"/>
                <a:gd name="connsiteX106" fmla="*/ 16122801 w 29587260"/>
                <a:gd name="connsiteY106" fmla="*/ 27926973 h 29586375"/>
                <a:gd name="connsiteX107" fmla="*/ 15812165 w 29587260"/>
                <a:gd name="connsiteY107" fmla="*/ 28548241 h 29586375"/>
                <a:gd name="connsiteX108" fmla="*/ 14992098 w 29587260"/>
                <a:gd name="connsiteY108" fmla="*/ 28548241 h 29586375"/>
                <a:gd name="connsiteX109" fmla="*/ 14681464 w 29587260"/>
                <a:gd name="connsiteY109" fmla="*/ 27926973 h 29586375"/>
                <a:gd name="connsiteX110" fmla="*/ 12546574 w 29587260"/>
                <a:gd name="connsiteY110" fmla="*/ 27305705 h 29586375"/>
                <a:gd name="connsiteX111" fmla="*/ 13366646 w 29587260"/>
                <a:gd name="connsiteY111" fmla="*/ 27305705 h 29586375"/>
                <a:gd name="connsiteX112" fmla="*/ 13677278 w 29587260"/>
                <a:gd name="connsiteY112" fmla="*/ 27926973 h 29586375"/>
                <a:gd name="connsiteX113" fmla="*/ 13366646 w 29587260"/>
                <a:gd name="connsiteY113" fmla="*/ 28548241 h 29586375"/>
                <a:gd name="connsiteX114" fmla="*/ 12546574 w 29587260"/>
                <a:gd name="connsiteY114" fmla="*/ 28548241 h 29586375"/>
                <a:gd name="connsiteX115" fmla="*/ 12235938 w 29587260"/>
                <a:gd name="connsiteY115" fmla="*/ 27926973 h 29586375"/>
                <a:gd name="connsiteX116" fmla="*/ 10089523 w 29587260"/>
                <a:gd name="connsiteY116" fmla="*/ 27305705 h 29586375"/>
                <a:gd name="connsiteX117" fmla="*/ 10909594 w 29587260"/>
                <a:gd name="connsiteY117" fmla="*/ 27305705 h 29586375"/>
                <a:gd name="connsiteX118" fmla="*/ 11220227 w 29587260"/>
                <a:gd name="connsiteY118" fmla="*/ 27926973 h 29586375"/>
                <a:gd name="connsiteX119" fmla="*/ 10909594 w 29587260"/>
                <a:gd name="connsiteY119" fmla="*/ 28548241 h 29586375"/>
                <a:gd name="connsiteX120" fmla="*/ 10089523 w 29587260"/>
                <a:gd name="connsiteY120" fmla="*/ 28548241 h 29586375"/>
                <a:gd name="connsiteX121" fmla="*/ 9778888 w 29587260"/>
                <a:gd name="connsiteY121" fmla="*/ 27926973 h 29586375"/>
                <a:gd name="connsiteX122" fmla="*/ 7632473 w 29587260"/>
                <a:gd name="connsiteY122" fmla="*/ 27305705 h 29586375"/>
                <a:gd name="connsiteX123" fmla="*/ 8452545 w 29587260"/>
                <a:gd name="connsiteY123" fmla="*/ 27305705 h 29586375"/>
                <a:gd name="connsiteX124" fmla="*/ 8763178 w 29587260"/>
                <a:gd name="connsiteY124" fmla="*/ 27926973 h 29586375"/>
                <a:gd name="connsiteX125" fmla="*/ 8609109 w 29587260"/>
                <a:gd name="connsiteY125" fmla="*/ 28235113 h 29586375"/>
                <a:gd name="connsiteX126" fmla="*/ 8379930 w 29587260"/>
                <a:gd name="connsiteY126" fmla="*/ 28128109 h 29586375"/>
                <a:gd name="connsiteX127" fmla="*/ 7742053 w 29587260"/>
                <a:gd name="connsiteY127" fmla="*/ 27801407 h 29586375"/>
                <a:gd name="connsiteX128" fmla="*/ 7464434 w 29587260"/>
                <a:gd name="connsiteY128" fmla="*/ 27641781 h 29586375"/>
                <a:gd name="connsiteX129" fmla="*/ 23591777 w 29587260"/>
                <a:gd name="connsiteY129" fmla="*/ 26631945 h 29586375"/>
                <a:gd name="connsiteX130" fmla="*/ 23665317 w 29587260"/>
                <a:gd name="connsiteY130" fmla="*/ 26631945 h 29586375"/>
                <a:gd name="connsiteX131" fmla="*/ 23644964 w 29587260"/>
                <a:gd name="connsiteY131" fmla="*/ 26647939 h 29586375"/>
                <a:gd name="connsiteX132" fmla="*/ 23550023 w 29587260"/>
                <a:gd name="connsiteY132" fmla="*/ 26715453 h 29586375"/>
                <a:gd name="connsiteX133" fmla="*/ 21134715 w 29587260"/>
                <a:gd name="connsiteY133" fmla="*/ 26631945 h 29586375"/>
                <a:gd name="connsiteX134" fmla="*/ 21954791 w 29587260"/>
                <a:gd name="connsiteY134" fmla="*/ 26631945 h 29586375"/>
                <a:gd name="connsiteX135" fmla="*/ 22265427 w 29587260"/>
                <a:gd name="connsiteY135" fmla="*/ 27253213 h 29586375"/>
                <a:gd name="connsiteX136" fmla="*/ 22050288 w 29587260"/>
                <a:gd name="connsiteY136" fmla="*/ 27683489 h 29586375"/>
                <a:gd name="connsiteX137" fmla="*/ 21845207 w 29587260"/>
                <a:gd name="connsiteY137" fmla="*/ 27801407 h 29586375"/>
                <a:gd name="connsiteX138" fmla="*/ 21706711 w 29587260"/>
                <a:gd name="connsiteY138" fmla="*/ 27874481 h 29586375"/>
                <a:gd name="connsiteX139" fmla="*/ 21134715 w 29587260"/>
                <a:gd name="connsiteY139" fmla="*/ 27874481 h 29586375"/>
                <a:gd name="connsiteX140" fmla="*/ 20824081 w 29587260"/>
                <a:gd name="connsiteY140" fmla="*/ 27253213 h 29586375"/>
                <a:gd name="connsiteX141" fmla="*/ 18677669 w 29587260"/>
                <a:gd name="connsiteY141" fmla="*/ 26631945 h 29586375"/>
                <a:gd name="connsiteX142" fmla="*/ 19497737 w 29587260"/>
                <a:gd name="connsiteY142" fmla="*/ 26631945 h 29586375"/>
                <a:gd name="connsiteX143" fmla="*/ 19808373 w 29587260"/>
                <a:gd name="connsiteY143" fmla="*/ 27253213 h 29586375"/>
                <a:gd name="connsiteX144" fmla="*/ 19497737 w 29587260"/>
                <a:gd name="connsiteY144" fmla="*/ 27874481 h 29586375"/>
                <a:gd name="connsiteX145" fmla="*/ 18677669 w 29587260"/>
                <a:gd name="connsiteY145" fmla="*/ 27874481 h 29586375"/>
                <a:gd name="connsiteX146" fmla="*/ 18367033 w 29587260"/>
                <a:gd name="connsiteY146" fmla="*/ 27253213 h 29586375"/>
                <a:gd name="connsiteX147" fmla="*/ 16220621 w 29587260"/>
                <a:gd name="connsiteY147" fmla="*/ 26631945 h 29586375"/>
                <a:gd name="connsiteX148" fmla="*/ 17040691 w 29587260"/>
                <a:gd name="connsiteY148" fmla="*/ 26631945 h 29586375"/>
                <a:gd name="connsiteX149" fmla="*/ 17351325 w 29587260"/>
                <a:gd name="connsiteY149" fmla="*/ 27253213 h 29586375"/>
                <a:gd name="connsiteX150" fmla="*/ 17040691 w 29587260"/>
                <a:gd name="connsiteY150" fmla="*/ 27874481 h 29586375"/>
                <a:gd name="connsiteX151" fmla="*/ 16220621 w 29587260"/>
                <a:gd name="connsiteY151" fmla="*/ 27874481 h 29586375"/>
                <a:gd name="connsiteX152" fmla="*/ 15909985 w 29587260"/>
                <a:gd name="connsiteY152" fmla="*/ 27253213 h 29586375"/>
                <a:gd name="connsiteX153" fmla="*/ 13775098 w 29587260"/>
                <a:gd name="connsiteY153" fmla="*/ 26631945 h 29586375"/>
                <a:gd name="connsiteX154" fmla="*/ 14595170 w 29587260"/>
                <a:gd name="connsiteY154" fmla="*/ 26631945 h 29586375"/>
                <a:gd name="connsiteX155" fmla="*/ 14905805 w 29587260"/>
                <a:gd name="connsiteY155" fmla="*/ 27253213 h 29586375"/>
                <a:gd name="connsiteX156" fmla="*/ 14595170 w 29587260"/>
                <a:gd name="connsiteY156" fmla="*/ 27874481 h 29586375"/>
                <a:gd name="connsiteX157" fmla="*/ 13775098 w 29587260"/>
                <a:gd name="connsiteY157" fmla="*/ 27874481 h 29586375"/>
                <a:gd name="connsiteX158" fmla="*/ 13464466 w 29587260"/>
                <a:gd name="connsiteY158" fmla="*/ 27253213 h 29586375"/>
                <a:gd name="connsiteX159" fmla="*/ 11318047 w 29587260"/>
                <a:gd name="connsiteY159" fmla="*/ 26631945 h 29586375"/>
                <a:gd name="connsiteX160" fmla="*/ 12138118 w 29587260"/>
                <a:gd name="connsiteY160" fmla="*/ 26631945 h 29586375"/>
                <a:gd name="connsiteX161" fmla="*/ 12448754 w 29587260"/>
                <a:gd name="connsiteY161" fmla="*/ 27253213 h 29586375"/>
                <a:gd name="connsiteX162" fmla="*/ 12138118 w 29587260"/>
                <a:gd name="connsiteY162" fmla="*/ 27874481 h 29586375"/>
                <a:gd name="connsiteX163" fmla="*/ 11318047 w 29587260"/>
                <a:gd name="connsiteY163" fmla="*/ 27874481 h 29586375"/>
                <a:gd name="connsiteX164" fmla="*/ 11007414 w 29587260"/>
                <a:gd name="connsiteY164" fmla="*/ 27253213 h 29586375"/>
                <a:gd name="connsiteX165" fmla="*/ 8860998 w 29587260"/>
                <a:gd name="connsiteY165" fmla="*/ 26631945 h 29586375"/>
                <a:gd name="connsiteX166" fmla="*/ 9681070 w 29587260"/>
                <a:gd name="connsiteY166" fmla="*/ 26631945 h 29586375"/>
                <a:gd name="connsiteX167" fmla="*/ 9991704 w 29587260"/>
                <a:gd name="connsiteY167" fmla="*/ 27253213 h 29586375"/>
                <a:gd name="connsiteX168" fmla="*/ 9681070 w 29587260"/>
                <a:gd name="connsiteY168" fmla="*/ 27874481 h 29586375"/>
                <a:gd name="connsiteX169" fmla="*/ 8860998 w 29587260"/>
                <a:gd name="connsiteY169" fmla="*/ 27874481 h 29586375"/>
                <a:gd name="connsiteX170" fmla="*/ 8550365 w 29587260"/>
                <a:gd name="connsiteY170" fmla="*/ 27253213 h 29586375"/>
                <a:gd name="connsiteX171" fmla="*/ 6403947 w 29587260"/>
                <a:gd name="connsiteY171" fmla="*/ 26631945 h 29586375"/>
                <a:gd name="connsiteX172" fmla="*/ 7224020 w 29587260"/>
                <a:gd name="connsiteY172" fmla="*/ 26631945 h 29586375"/>
                <a:gd name="connsiteX173" fmla="*/ 7534653 w 29587260"/>
                <a:gd name="connsiteY173" fmla="*/ 27253213 h 29586375"/>
                <a:gd name="connsiteX174" fmla="*/ 7368073 w 29587260"/>
                <a:gd name="connsiteY174" fmla="*/ 27586373 h 29586375"/>
                <a:gd name="connsiteX175" fmla="*/ 7122535 w 29587260"/>
                <a:gd name="connsiteY175" fmla="*/ 27445193 h 29586375"/>
                <a:gd name="connsiteX176" fmla="*/ 6522306 w 29587260"/>
                <a:gd name="connsiteY176" fmla="*/ 27060393 h 29586375"/>
                <a:gd name="connsiteX177" fmla="*/ 6276958 w 29587260"/>
                <a:gd name="connsiteY177" fmla="*/ 26885923 h 29586375"/>
                <a:gd name="connsiteX178" fmla="*/ 22363249 w 29587260"/>
                <a:gd name="connsiteY178" fmla="*/ 25958189 h 29586375"/>
                <a:gd name="connsiteX179" fmla="*/ 23183325 w 29587260"/>
                <a:gd name="connsiteY179" fmla="*/ 25958189 h 29586375"/>
                <a:gd name="connsiteX180" fmla="*/ 23493961 w 29587260"/>
                <a:gd name="connsiteY180" fmla="*/ 26579457 h 29586375"/>
                <a:gd name="connsiteX181" fmla="*/ 23357514 w 29587260"/>
                <a:gd name="connsiteY181" fmla="*/ 26852349 h 29586375"/>
                <a:gd name="connsiteX182" fmla="*/ 23064954 w 29587260"/>
                <a:gd name="connsiteY182" fmla="*/ 27060393 h 29586375"/>
                <a:gd name="connsiteX183" fmla="*/ 22846058 w 29587260"/>
                <a:gd name="connsiteY183" fmla="*/ 27200725 h 29586375"/>
                <a:gd name="connsiteX184" fmla="*/ 22363249 w 29587260"/>
                <a:gd name="connsiteY184" fmla="*/ 27200725 h 29586375"/>
                <a:gd name="connsiteX185" fmla="*/ 22052613 w 29587260"/>
                <a:gd name="connsiteY185" fmla="*/ 26579457 h 29586375"/>
                <a:gd name="connsiteX186" fmla="*/ 19906193 w 29587260"/>
                <a:gd name="connsiteY186" fmla="*/ 25958189 h 29586375"/>
                <a:gd name="connsiteX187" fmla="*/ 20726263 w 29587260"/>
                <a:gd name="connsiteY187" fmla="*/ 25958189 h 29586375"/>
                <a:gd name="connsiteX188" fmla="*/ 21036897 w 29587260"/>
                <a:gd name="connsiteY188" fmla="*/ 26579457 h 29586375"/>
                <a:gd name="connsiteX189" fmla="*/ 20726263 w 29587260"/>
                <a:gd name="connsiteY189" fmla="*/ 27200725 h 29586375"/>
                <a:gd name="connsiteX190" fmla="*/ 19906193 w 29587260"/>
                <a:gd name="connsiteY190" fmla="*/ 27200725 h 29586375"/>
                <a:gd name="connsiteX191" fmla="*/ 19595559 w 29587260"/>
                <a:gd name="connsiteY191" fmla="*/ 26579457 h 29586375"/>
                <a:gd name="connsiteX192" fmla="*/ 17449145 w 29587260"/>
                <a:gd name="connsiteY192" fmla="*/ 25958189 h 29586375"/>
                <a:gd name="connsiteX193" fmla="*/ 18269217 w 29587260"/>
                <a:gd name="connsiteY193" fmla="*/ 25958189 h 29586375"/>
                <a:gd name="connsiteX194" fmla="*/ 18579849 w 29587260"/>
                <a:gd name="connsiteY194" fmla="*/ 26579457 h 29586375"/>
                <a:gd name="connsiteX195" fmla="*/ 18269217 w 29587260"/>
                <a:gd name="connsiteY195" fmla="*/ 27200725 h 29586375"/>
                <a:gd name="connsiteX196" fmla="*/ 17449145 w 29587260"/>
                <a:gd name="connsiteY196" fmla="*/ 27200725 h 29586375"/>
                <a:gd name="connsiteX197" fmla="*/ 17138511 w 29587260"/>
                <a:gd name="connsiteY197" fmla="*/ 26579457 h 29586375"/>
                <a:gd name="connsiteX198" fmla="*/ 14992098 w 29587260"/>
                <a:gd name="connsiteY198" fmla="*/ 25958189 h 29586375"/>
                <a:gd name="connsiteX199" fmla="*/ 15812169 w 29587260"/>
                <a:gd name="connsiteY199" fmla="*/ 25958189 h 29586375"/>
                <a:gd name="connsiteX200" fmla="*/ 16122805 w 29587260"/>
                <a:gd name="connsiteY200" fmla="*/ 26579457 h 29586375"/>
                <a:gd name="connsiteX201" fmla="*/ 15812169 w 29587260"/>
                <a:gd name="connsiteY201" fmla="*/ 27200725 h 29586375"/>
                <a:gd name="connsiteX202" fmla="*/ 14992098 w 29587260"/>
                <a:gd name="connsiteY202" fmla="*/ 27200725 h 29586375"/>
                <a:gd name="connsiteX203" fmla="*/ 14681466 w 29587260"/>
                <a:gd name="connsiteY203" fmla="*/ 26579457 h 29586375"/>
                <a:gd name="connsiteX204" fmla="*/ 12546574 w 29587260"/>
                <a:gd name="connsiteY204" fmla="*/ 25958189 h 29586375"/>
                <a:gd name="connsiteX205" fmla="*/ 13366646 w 29587260"/>
                <a:gd name="connsiteY205" fmla="*/ 25958189 h 29586375"/>
                <a:gd name="connsiteX206" fmla="*/ 13677278 w 29587260"/>
                <a:gd name="connsiteY206" fmla="*/ 26579457 h 29586375"/>
                <a:gd name="connsiteX207" fmla="*/ 13366646 w 29587260"/>
                <a:gd name="connsiteY207" fmla="*/ 27200725 h 29586375"/>
                <a:gd name="connsiteX208" fmla="*/ 12546574 w 29587260"/>
                <a:gd name="connsiteY208" fmla="*/ 27200725 h 29586375"/>
                <a:gd name="connsiteX209" fmla="*/ 12235938 w 29587260"/>
                <a:gd name="connsiteY209" fmla="*/ 26579457 h 29586375"/>
                <a:gd name="connsiteX210" fmla="*/ 10089523 w 29587260"/>
                <a:gd name="connsiteY210" fmla="*/ 25958189 h 29586375"/>
                <a:gd name="connsiteX211" fmla="*/ 10909594 w 29587260"/>
                <a:gd name="connsiteY211" fmla="*/ 25958189 h 29586375"/>
                <a:gd name="connsiteX212" fmla="*/ 11220227 w 29587260"/>
                <a:gd name="connsiteY212" fmla="*/ 26579457 h 29586375"/>
                <a:gd name="connsiteX213" fmla="*/ 10909594 w 29587260"/>
                <a:gd name="connsiteY213" fmla="*/ 27200725 h 29586375"/>
                <a:gd name="connsiteX214" fmla="*/ 10089523 w 29587260"/>
                <a:gd name="connsiteY214" fmla="*/ 27200725 h 29586375"/>
                <a:gd name="connsiteX215" fmla="*/ 9778888 w 29587260"/>
                <a:gd name="connsiteY215" fmla="*/ 26579457 h 29586375"/>
                <a:gd name="connsiteX216" fmla="*/ 7632473 w 29587260"/>
                <a:gd name="connsiteY216" fmla="*/ 25958189 h 29586375"/>
                <a:gd name="connsiteX217" fmla="*/ 8452545 w 29587260"/>
                <a:gd name="connsiteY217" fmla="*/ 25958189 h 29586375"/>
                <a:gd name="connsiteX218" fmla="*/ 8763178 w 29587260"/>
                <a:gd name="connsiteY218" fmla="*/ 26579457 h 29586375"/>
                <a:gd name="connsiteX219" fmla="*/ 8452545 w 29587260"/>
                <a:gd name="connsiteY219" fmla="*/ 27200725 h 29586375"/>
                <a:gd name="connsiteX220" fmla="*/ 7632473 w 29587260"/>
                <a:gd name="connsiteY220" fmla="*/ 27200725 h 29586375"/>
                <a:gd name="connsiteX221" fmla="*/ 7321837 w 29587260"/>
                <a:gd name="connsiteY221" fmla="*/ 26579457 h 29586375"/>
                <a:gd name="connsiteX222" fmla="*/ 5175422 w 29587260"/>
                <a:gd name="connsiteY222" fmla="*/ 25958189 h 29586375"/>
                <a:gd name="connsiteX223" fmla="*/ 5995494 w 29587260"/>
                <a:gd name="connsiteY223" fmla="*/ 25958189 h 29586375"/>
                <a:gd name="connsiteX224" fmla="*/ 6306129 w 29587260"/>
                <a:gd name="connsiteY224" fmla="*/ 26579457 h 29586375"/>
                <a:gd name="connsiteX225" fmla="*/ 6185437 w 29587260"/>
                <a:gd name="connsiteY225" fmla="*/ 26820841 h 29586375"/>
                <a:gd name="connsiteX226" fmla="*/ 5942297 w 29587260"/>
                <a:gd name="connsiteY226" fmla="*/ 26647939 h 29586375"/>
                <a:gd name="connsiteX227" fmla="*/ 5383435 w 29587260"/>
                <a:gd name="connsiteY227" fmla="*/ 26208761 h 29586375"/>
                <a:gd name="connsiteX228" fmla="*/ 5150865 w 29587260"/>
                <a:gd name="connsiteY228" fmla="*/ 26007303 h 29586375"/>
                <a:gd name="connsiteX229" fmla="*/ 23591781 w 29587260"/>
                <a:gd name="connsiteY229" fmla="*/ 25284429 h 29586375"/>
                <a:gd name="connsiteX230" fmla="*/ 24411848 w 29587260"/>
                <a:gd name="connsiteY230" fmla="*/ 25284429 h 29586375"/>
                <a:gd name="connsiteX231" fmla="*/ 24671454 w 29587260"/>
                <a:gd name="connsiteY231" fmla="*/ 25803691 h 29586375"/>
                <a:gd name="connsiteX232" fmla="*/ 24203826 w 29587260"/>
                <a:gd name="connsiteY232" fmla="*/ 26208761 h 29586375"/>
                <a:gd name="connsiteX233" fmla="*/ 23798906 w 29587260"/>
                <a:gd name="connsiteY233" fmla="*/ 26526965 h 29586375"/>
                <a:gd name="connsiteX234" fmla="*/ 23591781 w 29587260"/>
                <a:gd name="connsiteY234" fmla="*/ 26526965 h 29586375"/>
                <a:gd name="connsiteX235" fmla="*/ 23281145 w 29587260"/>
                <a:gd name="connsiteY235" fmla="*/ 25905697 h 29586375"/>
                <a:gd name="connsiteX236" fmla="*/ 21134717 w 29587260"/>
                <a:gd name="connsiteY236" fmla="*/ 25284429 h 29586375"/>
                <a:gd name="connsiteX237" fmla="*/ 21954793 w 29587260"/>
                <a:gd name="connsiteY237" fmla="*/ 25284429 h 29586375"/>
                <a:gd name="connsiteX238" fmla="*/ 22265429 w 29587260"/>
                <a:gd name="connsiteY238" fmla="*/ 25905697 h 29586375"/>
                <a:gd name="connsiteX239" fmla="*/ 21954793 w 29587260"/>
                <a:gd name="connsiteY239" fmla="*/ 26526965 h 29586375"/>
                <a:gd name="connsiteX240" fmla="*/ 21134717 w 29587260"/>
                <a:gd name="connsiteY240" fmla="*/ 26526965 h 29586375"/>
                <a:gd name="connsiteX241" fmla="*/ 20824081 w 29587260"/>
                <a:gd name="connsiteY241" fmla="*/ 25905697 h 29586375"/>
                <a:gd name="connsiteX242" fmla="*/ 18677669 w 29587260"/>
                <a:gd name="connsiteY242" fmla="*/ 25284429 h 29586375"/>
                <a:gd name="connsiteX243" fmla="*/ 19497741 w 29587260"/>
                <a:gd name="connsiteY243" fmla="*/ 25284429 h 29586375"/>
                <a:gd name="connsiteX244" fmla="*/ 19808373 w 29587260"/>
                <a:gd name="connsiteY244" fmla="*/ 25905697 h 29586375"/>
                <a:gd name="connsiteX245" fmla="*/ 19497741 w 29587260"/>
                <a:gd name="connsiteY245" fmla="*/ 26526965 h 29586375"/>
                <a:gd name="connsiteX246" fmla="*/ 18677669 w 29587260"/>
                <a:gd name="connsiteY246" fmla="*/ 26526965 h 29586375"/>
                <a:gd name="connsiteX247" fmla="*/ 18367037 w 29587260"/>
                <a:gd name="connsiteY247" fmla="*/ 25905697 h 29586375"/>
                <a:gd name="connsiteX248" fmla="*/ 16220621 w 29587260"/>
                <a:gd name="connsiteY248" fmla="*/ 25284429 h 29586375"/>
                <a:gd name="connsiteX249" fmla="*/ 17040693 w 29587260"/>
                <a:gd name="connsiteY249" fmla="*/ 25284429 h 29586375"/>
                <a:gd name="connsiteX250" fmla="*/ 17351327 w 29587260"/>
                <a:gd name="connsiteY250" fmla="*/ 25905697 h 29586375"/>
                <a:gd name="connsiteX251" fmla="*/ 17040693 w 29587260"/>
                <a:gd name="connsiteY251" fmla="*/ 26526965 h 29586375"/>
                <a:gd name="connsiteX252" fmla="*/ 16220621 w 29587260"/>
                <a:gd name="connsiteY252" fmla="*/ 26526965 h 29586375"/>
                <a:gd name="connsiteX253" fmla="*/ 15909989 w 29587260"/>
                <a:gd name="connsiteY253" fmla="*/ 25905697 h 29586375"/>
                <a:gd name="connsiteX254" fmla="*/ 13775098 w 29587260"/>
                <a:gd name="connsiteY254" fmla="*/ 25284429 h 29586375"/>
                <a:gd name="connsiteX255" fmla="*/ 14595170 w 29587260"/>
                <a:gd name="connsiteY255" fmla="*/ 25284429 h 29586375"/>
                <a:gd name="connsiteX256" fmla="*/ 14905805 w 29587260"/>
                <a:gd name="connsiteY256" fmla="*/ 25905697 h 29586375"/>
                <a:gd name="connsiteX257" fmla="*/ 14595170 w 29587260"/>
                <a:gd name="connsiteY257" fmla="*/ 26526965 h 29586375"/>
                <a:gd name="connsiteX258" fmla="*/ 13775098 w 29587260"/>
                <a:gd name="connsiteY258" fmla="*/ 26526965 h 29586375"/>
                <a:gd name="connsiteX259" fmla="*/ 13464466 w 29587260"/>
                <a:gd name="connsiteY259" fmla="*/ 25905697 h 29586375"/>
                <a:gd name="connsiteX260" fmla="*/ 11318047 w 29587260"/>
                <a:gd name="connsiteY260" fmla="*/ 25284429 h 29586375"/>
                <a:gd name="connsiteX261" fmla="*/ 12138118 w 29587260"/>
                <a:gd name="connsiteY261" fmla="*/ 25284429 h 29586375"/>
                <a:gd name="connsiteX262" fmla="*/ 12448754 w 29587260"/>
                <a:gd name="connsiteY262" fmla="*/ 25905697 h 29586375"/>
                <a:gd name="connsiteX263" fmla="*/ 12138118 w 29587260"/>
                <a:gd name="connsiteY263" fmla="*/ 26526965 h 29586375"/>
                <a:gd name="connsiteX264" fmla="*/ 11318047 w 29587260"/>
                <a:gd name="connsiteY264" fmla="*/ 26526965 h 29586375"/>
                <a:gd name="connsiteX265" fmla="*/ 11007414 w 29587260"/>
                <a:gd name="connsiteY265" fmla="*/ 25905697 h 29586375"/>
                <a:gd name="connsiteX266" fmla="*/ 8860998 w 29587260"/>
                <a:gd name="connsiteY266" fmla="*/ 25284429 h 29586375"/>
                <a:gd name="connsiteX267" fmla="*/ 9681070 w 29587260"/>
                <a:gd name="connsiteY267" fmla="*/ 25284429 h 29586375"/>
                <a:gd name="connsiteX268" fmla="*/ 9991704 w 29587260"/>
                <a:gd name="connsiteY268" fmla="*/ 25905697 h 29586375"/>
                <a:gd name="connsiteX269" fmla="*/ 9681070 w 29587260"/>
                <a:gd name="connsiteY269" fmla="*/ 26526965 h 29586375"/>
                <a:gd name="connsiteX270" fmla="*/ 8860998 w 29587260"/>
                <a:gd name="connsiteY270" fmla="*/ 26526965 h 29586375"/>
                <a:gd name="connsiteX271" fmla="*/ 8550365 w 29587260"/>
                <a:gd name="connsiteY271" fmla="*/ 25905697 h 29586375"/>
                <a:gd name="connsiteX272" fmla="*/ 6403947 w 29587260"/>
                <a:gd name="connsiteY272" fmla="*/ 25284429 h 29586375"/>
                <a:gd name="connsiteX273" fmla="*/ 7224020 w 29587260"/>
                <a:gd name="connsiteY273" fmla="*/ 25284429 h 29586375"/>
                <a:gd name="connsiteX274" fmla="*/ 7534653 w 29587260"/>
                <a:gd name="connsiteY274" fmla="*/ 25905697 h 29586375"/>
                <a:gd name="connsiteX275" fmla="*/ 7224020 w 29587260"/>
                <a:gd name="connsiteY275" fmla="*/ 26526965 h 29586375"/>
                <a:gd name="connsiteX276" fmla="*/ 6403947 w 29587260"/>
                <a:gd name="connsiteY276" fmla="*/ 26526965 h 29586375"/>
                <a:gd name="connsiteX277" fmla="*/ 6093314 w 29587260"/>
                <a:gd name="connsiteY277" fmla="*/ 25905697 h 29586375"/>
                <a:gd name="connsiteX278" fmla="*/ 4364846 w 29587260"/>
                <a:gd name="connsiteY278" fmla="*/ 25284429 h 29586375"/>
                <a:gd name="connsiteX279" fmla="*/ 4766999 w 29587260"/>
                <a:gd name="connsiteY279" fmla="*/ 25284429 h 29586375"/>
                <a:gd name="connsiteX280" fmla="*/ 5077605 w 29587260"/>
                <a:gd name="connsiteY280" fmla="*/ 25905697 h 29586375"/>
                <a:gd name="connsiteX281" fmla="*/ 5064297 w 29587260"/>
                <a:gd name="connsiteY281" fmla="*/ 25932315 h 29586375"/>
                <a:gd name="connsiteX282" fmla="*/ 4846650 w 29587260"/>
                <a:gd name="connsiteY282" fmla="*/ 25743785 h 29586375"/>
                <a:gd name="connsiteX283" fmla="*/ 24820272 w 29587260"/>
                <a:gd name="connsiteY283" fmla="*/ 24611421 h 29586375"/>
                <a:gd name="connsiteX284" fmla="*/ 25640344 w 29587260"/>
                <a:gd name="connsiteY284" fmla="*/ 24611421 h 29586375"/>
                <a:gd name="connsiteX285" fmla="*/ 25718310 w 29587260"/>
                <a:gd name="connsiteY285" fmla="*/ 24767353 h 29586375"/>
                <a:gd name="connsiteX286" fmla="*/ 25254388 w 29587260"/>
                <a:gd name="connsiteY286" fmla="*/ 25253945 h 29586375"/>
                <a:gd name="connsiteX287" fmla="*/ 24757254 w 29587260"/>
                <a:gd name="connsiteY287" fmla="*/ 25727917 h 29586375"/>
                <a:gd name="connsiteX288" fmla="*/ 24509652 w 29587260"/>
                <a:gd name="connsiteY288" fmla="*/ 25232689 h 29586375"/>
                <a:gd name="connsiteX289" fmla="*/ 22363253 w 29587260"/>
                <a:gd name="connsiteY289" fmla="*/ 24611421 h 29586375"/>
                <a:gd name="connsiteX290" fmla="*/ 23183329 w 29587260"/>
                <a:gd name="connsiteY290" fmla="*/ 24611421 h 29586375"/>
                <a:gd name="connsiteX291" fmla="*/ 23493965 w 29587260"/>
                <a:gd name="connsiteY291" fmla="*/ 25232689 h 29586375"/>
                <a:gd name="connsiteX292" fmla="*/ 23183329 w 29587260"/>
                <a:gd name="connsiteY292" fmla="*/ 25853957 h 29586375"/>
                <a:gd name="connsiteX293" fmla="*/ 22363253 w 29587260"/>
                <a:gd name="connsiteY293" fmla="*/ 25853957 h 29586375"/>
                <a:gd name="connsiteX294" fmla="*/ 22052617 w 29587260"/>
                <a:gd name="connsiteY294" fmla="*/ 25232689 h 29586375"/>
                <a:gd name="connsiteX295" fmla="*/ 19906193 w 29587260"/>
                <a:gd name="connsiteY295" fmla="*/ 24611421 h 29586375"/>
                <a:gd name="connsiteX296" fmla="*/ 20726265 w 29587260"/>
                <a:gd name="connsiteY296" fmla="*/ 24611421 h 29586375"/>
                <a:gd name="connsiteX297" fmla="*/ 21036899 w 29587260"/>
                <a:gd name="connsiteY297" fmla="*/ 25232689 h 29586375"/>
                <a:gd name="connsiteX298" fmla="*/ 20726265 w 29587260"/>
                <a:gd name="connsiteY298" fmla="*/ 25853957 h 29586375"/>
                <a:gd name="connsiteX299" fmla="*/ 19906193 w 29587260"/>
                <a:gd name="connsiteY299" fmla="*/ 25853957 h 29586375"/>
                <a:gd name="connsiteX300" fmla="*/ 19595561 w 29587260"/>
                <a:gd name="connsiteY300" fmla="*/ 25232689 h 29586375"/>
                <a:gd name="connsiteX301" fmla="*/ 17449149 w 29587260"/>
                <a:gd name="connsiteY301" fmla="*/ 24611421 h 29586375"/>
                <a:gd name="connsiteX302" fmla="*/ 18269219 w 29587260"/>
                <a:gd name="connsiteY302" fmla="*/ 24611421 h 29586375"/>
                <a:gd name="connsiteX303" fmla="*/ 18579853 w 29587260"/>
                <a:gd name="connsiteY303" fmla="*/ 25232689 h 29586375"/>
                <a:gd name="connsiteX304" fmla="*/ 18269219 w 29587260"/>
                <a:gd name="connsiteY304" fmla="*/ 25853957 h 29586375"/>
                <a:gd name="connsiteX305" fmla="*/ 17449149 w 29587260"/>
                <a:gd name="connsiteY305" fmla="*/ 25853957 h 29586375"/>
                <a:gd name="connsiteX306" fmla="*/ 17138513 w 29587260"/>
                <a:gd name="connsiteY306" fmla="*/ 25232689 h 29586375"/>
                <a:gd name="connsiteX307" fmla="*/ 14992101 w 29587260"/>
                <a:gd name="connsiteY307" fmla="*/ 24611421 h 29586375"/>
                <a:gd name="connsiteX308" fmla="*/ 15812171 w 29587260"/>
                <a:gd name="connsiteY308" fmla="*/ 24611421 h 29586375"/>
                <a:gd name="connsiteX309" fmla="*/ 16122807 w 29587260"/>
                <a:gd name="connsiteY309" fmla="*/ 25232689 h 29586375"/>
                <a:gd name="connsiteX310" fmla="*/ 15812171 w 29587260"/>
                <a:gd name="connsiteY310" fmla="*/ 25853957 h 29586375"/>
                <a:gd name="connsiteX311" fmla="*/ 14992101 w 29587260"/>
                <a:gd name="connsiteY311" fmla="*/ 25853957 h 29586375"/>
                <a:gd name="connsiteX312" fmla="*/ 14681470 w 29587260"/>
                <a:gd name="connsiteY312" fmla="*/ 25232689 h 29586375"/>
                <a:gd name="connsiteX313" fmla="*/ 12546574 w 29587260"/>
                <a:gd name="connsiteY313" fmla="*/ 24611421 h 29586375"/>
                <a:gd name="connsiteX314" fmla="*/ 13366646 w 29587260"/>
                <a:gd name="connsiteY314" fmla="*/ 24611421 h 29586375"/>
                <a:gd name="connsiteX315" fmla="*/ 13677278 w 29587260"/>
                <a:gd name="connsiteY315" fmla="*/ 25232689 h 29586375"/>
                <a:gd name="connsiteX316" fmla="*/ 13366646 w 29587260"/>
                <a:gd name="connsiteY316" fmla="*/ 25853957 h 29586375"/>
                <a:gd name="connsiteX317" fmla="*/ 12546574 w 29587260"/>
                <a:gd name="connsiteY317" fmla="*/ 25853957 h 29586375"/>
                <a:gd name="connsiteX318" fmla="*/ 12235938 w 29587260"/>
                <a:gd name="connsiteY318" fmla="*/ 25232689 h 29586375"/>
                <a:gd name="connsiteX319" fmla="*/ 10089523 w 29587260"/>
                <a:gd name="connsiteY319" fmla="*/ 24611421 h 29586375"/>
                <a:gd name="connsiteX320" fmla="*/ 10909594 w 29587260"/>
                <a:gd name="connsiteY320" fmla="*/ 24611421 h 29586375"/>
                <a:gd name="connsiteX321" fmla="*/ 11220227 w 29587260"/>
                <a:gd name="connsiteY321" fmla="*/ 25232689 h 29586375"/>
                <a:gd name="connsiteX322" fmla="*/ 10909594 w 29587260"/>
                <a:gd name="connsiteY322" fmla="*/ 25853957 h 29586375"/>
                <a:gd name="connsiteX323" fmla="*/ 10089523 w 29587260"/>
                <a:gd name="connsiteY323" fmla="*/ 25853957 h 29586375"/>
                <a:gd name="connsiteX324" fmla="*/ 9778888 w 29587260"/>
                <a:gd name="connsiteY324" fmla="*/ 25232689 h 29586375"/>
                <a:gd name="connsiteX325" fmla="*/ 7632473 w 29587260"/>
                <a:gd name="connsiteY325" fmla="*/ 24611421 h 29586375"/>
                <a:gd name="connsiteX326" fmla="*/ 8452545 w 29587260"/>
                <a:gd name="connsiteY326" fmla="*/ 24611421 h 29586375"/>
                <a:gd name="connsiteX327" fmla="*/ 8763178 w 29587260"/>
                <a:gd name="connsiteY327" fmla="*/ 25232689 h 29586375"/>
                <a:gd name="connsiteX328" fmla="*/ 8452545 w 29587260"/>
                <a:gd name="connsiteY328" fmla="*/ 25853957 h 29586375"/>
                <a:gd name="connsiteX329" fmla="*/ 7632473 w 29587260"/>
                <a:gd name="connsiteY329" fmla="*/ 25853957 h 29586375"/>
                <a:gd name="connsiteX330" fmla="*/ 7321837 w 29587260"/>
                <a:gd name="connsiteY330" fmla="*/ 25232689 h 29586375"/>
                <a:gd name="connsiteX331" fmla="*/ 5175422 w 29587260"/>
                <a:gd name="connsiteY331" fmla="*/ 24611421 h 29586375"/>
                <a:gd name="connsiteX332" fmla="*/ 5995494 w 29587260"/>
                <a:gd name="connsiteY332" fmla="*/ 24611421 h 29586375"/>
                <a:gd name="connsiteX333" fmla="*/ 6306129 w 29587260"/>
                <a:gd name="connsiteY333" fmla="*/ 25232689 h 29586375"/>
                <a:gd name="connsiteX334" fmla="*/ 5995494 w 29587260"/>
                <a:gd name="connsiteY334" fmla="*/ 25853957 h 29586375"/>
                <a:gd name="connsiteX335" fmla="*/ 5175422 w 29587260"/>
                <a:gd name="connsiteY335" fmla="*/ 25853957 h 29586375"/>
                <a:gd name="connsiteX336" fmla="*/ 4864803 w 29587260"/>
                <a:gd name="connsiteY336" fmla="*/ 25232689 h 29586375"/>
                <a:gd name="connsiteX337" fmla="*/ 26048796 w 29587260"/>
                <a:gd name="connsiteY337" fmla="*/ 23937661 h 29586375"/>
                <a:gd name="connsiteX338" fmla="*/ 26418020 w 29587260"/>
                <a:gd name="connsiteY338" fmla="*/ 23937661 h 29586375"/>
                <a:gd name="connsiteX339" fmla="*/ 26209204 w 29587260"/>
                <a:gd name="connsiteY339" fmla="*/ 24203383 h 29586375"/>
                <a:gd name="connsiteX340" fmla="*/ 25797838 w 29587260"/>
                <a:gd name="connsiteY340" fmla="*/ 24678279 h 29586375"/>
                <a:gd name="connsiteX341" fmla="*/ 25738164 w 29587260"/>
                <a:gd name="connsiteY341" fmla="*/ 24558929 h 29586375"/>
                <a:gd name="connsiteX342" fmla="*/ 23591785 w 29587260"/>
                <a:gd name="connsiteY342" fmla="*/ 23937661 h 29586375"/>
                <a:gd name="connsiteX343" fmla="*/ 24411852 w 29587260"/>
                <a:gd name="connsiteY343" fmla="*/ 23937661 h 29586375"/>
                <a:gd name="connsiteX344" fmla="*/ 24722452 w 29587260"/>
                <a:gd name="connsiteY344" fmla="*/ 24558929 h 29586375"/>
                <a:gd name="connsiteX345" fmla="*/ 24411852 w 29587260"/>
                <a:gd name="connsiteY345" fmla="*/ 25180197 h 29586375"/>
                <a:gd name="connsiteX346" fmla="*/ 23591785 w 29587260"/>
                <a:gd name="connsiteY346" fmla="*/ 25180197 h 29586375"/>
                <a:gd name="connsiteX347" fmla="*/ 23281149 w 29587260"/>
                <a:gd name="connsiteY347" fmla="*/ 24558929 h 29586375"/>
                <a:gd name="connsiteX348" fmla="*/ 21134717 w 29587260"/>
                <a:gd name="connsiteY348" fmla="*/ 23937661 h 29586375"/>
                <a:gd name="connsiteX349" fmla="*/ 21954797 w 29587260"/>
                <a:gd name="connsiteY349" fmla="*/ 23937661 h 29586375"/>
                <a:gd name="connsiteX350" fmla="*/ 22265433 w 29587260"/>
                <a:gd name="connsiteY350" fmla="*/ 24558929 h 29586375"/>
                <a:gd name="connsiteX351" fmla="*/ 21954797 w 29587260"/>
                <a:gd name="connsiteY351" fmla="*/ 25180197 h 29586375"/>
                <a:gd name="connsiteX352" fmla="*/ 21134717 w 29587260"/>
                <a:gd name="connsiteY352" fmla="*/ 25180197 h 29586375"/>
                <a:gd name="connsiteX353" fmla="*/ 20824085 w 29587260"/>
                <a:gd name="connsiteY353" fmla="*/ 24558929 h 29586375"/>
                <a:gd name="connsiteX354" fmla="*/ 18677673 w 29587260"/>
                <a:gd name="connsiteY354" fmla="*/ 23937661 h 29586375"/>
                <a:gd name="connsiteX355" fmla="*/ 19497743 w 29587260"/>
                <a:gd name="connsiteY355" fmla="*/ 23937661 h 29586375"/>
                <a:gd name="connsiteX356" fmla="*/ 19808377 w 29587260"/>
                <a:gd name="connsiteY356" fmla="*/ 24558929 h 29586375"/>
                <a:gd name="connsiteX357" fmla="*/ 19497743 w 29587260"/>
                <a:gd name="connsiteY357" fmla="*/ 25180197 h 29586375"/>
                <a:gd name="connsiteX358" fmla="*/ 18677673 w 29587260"/>
                <a:gd name="connsiteY358" fmla="*/ 25180197 h 29586375"/>
                <a:gd name="connsiteX359" fmla="*/ 18367037 w 29587260"/>
                <a:gd name="connsiteY359" fmla="*/ 24558929 h 29586375"/>
                <a:gd name="connsiteX360" fmla="*/ 16220625 w 29587260"/>
                <a:gd name="connsiteY360" fmla="*/ 23937661 h 29586375"/>
                <a:gd name="connsiteX361" fmla="*/ 17040695 w 29587260"/>
                <a:gd name="connsiteY361" fmla="*/ 23937661 h 29586375"/>
                <a:gd name="connsiteX362" fmla="*/ 17351329 w 29587260"/>
                <a:gd name="connsiteY362" fmla="*/ 24558929 h 29586375"/>
                <a:gd name="connsiteX363" fmla="*/ 17040695 w 29587260"/>
                <a:gd name="connsiteY363" fmla="*/ 25180197 h 29586375"/>
                <a:gd name="connsiteX364" fmla="*/ 16220625 w 29587260"/>
                <a:gd name="connsiteY364" fmla="*/ 25180197 h 29586375"/>
                <a:gd name="connsiteX365" fmla="*/ 15909989 w 29587260"/>
                <a:gd name="connsiteY365" fmla="*/ 24558929 h 29586375"/>
                <a:gd name="connsiteX366" fmla="*/ 13775098 w 29587260"/>
                <a:gd name="connsiteY366" fmla="*/ 23937661 h 29586375"/>
                <a:gd name="connsiteX367" fmla="*/ 14595170 w 29587260"/>
                <a:gd name="connsiteY367" fmla="*/ 23937661 h 29586375"/>
                <a:gd name="connsiteX368" fmla="*/ 14905805 w 29587260"/>
                <a:gd name="connsiteY368" fmla="*/ 24558929 h 29586375"/>
                <a:gd name="connsiteX369" fmla="*/ 14595170 w 29587260"/>
                <a:gd name="connsiteY369" fmla="*/ 25180197 h 29586375"/>
                <a:gd name="connsiteX370" fmla="*/ 13775098 w 29587260"/>
                <a:gd name="connsiteY370" fmla="*/ 25180197 h 29586375"/>
                <a:gd name="connsiteX371" fmla="*/ 13464466 w 29587260"/>
                <a:gd name="connsiteY371" fmla="*/ 24558929 h 29586375"/>
                <a:gd name="connsiteX372" fmla="*/ 11318047 w 29587260"/>
                <a:gd name="connsiteY372" fmla="*/ 23937661 h 29586375"/>
                <a:gd name="connsiteX373" fmla="*/ 12138118 w 29587260"/>
                <a:gd name="connsiteY373" fmla="*/ 23937661 h 29586375"/>
                <a:gd name="connsiteX374" fmla="*/ 12448754 w 29587260"/>
                <a:gd name="connsiteY374" fmla="*/ 24558929 h 29586375"/>
                <a:gd name="connsiteX375" fmla="*/ 12138118 w 29587260"/>
                <a:gd name="connsiteY375" fmla="*/ 25180197 h 29586375"/>
                <a:gd name="connsiteX376" fmla="*/ 11318047 w 29587260"/>
                <a:gd name="connsiteY376" fmla="*/ 25180197 h 29586375"/>
                <a:gd name="connsiteX377" fmla="*/ 11007414 w 29587260"/>
                <a:gd name="connsiteY377" fmla="*/ 24558929 h 29586375"/>
                <a:gd name="connsiteX378" fmla="*/ 8860998 w 29587260"/>
                <a:gd name="connsiteY378" fmla="*/ 23937661 h 29586375"/>
                <a:gd name="connsiteX379" fmla="*/ 9681070 w 29587260"/>
                <a:gd name="connsiteY379" fmla="*/ 23937661 h 29586375"/>
                <a:gd name="connsiteX380" fmla="*/ 9991704 w 29587260"/>
                <a:gd name="connsiteY380" fmla="*/ 24558929 h 29586375"/>
                <a:gd name="connsiteX381" fmla="*/ 9681070 w 29587260"/>
                <a:gd name="connsiteY381" fmla="*/ 25180197 h 29586375"/>
                <a:gd name="connsiteX382" fmla="*/ 8860998 w 29587260"/>
                <a:gd name="connsiteY382" fmla="*/ 25180197 h 29586375"/>
                <a:gd name="connsiteX383" fmla="*/ 8550365 w 29587260"/>
                <a:gd name="connsiteY383" fmla="*/ 24558929 h 29586375"/>
                <a:gd name="connsiteX384" fmla="*/ 6403947 w 29587260"/>
                <a:gd name="connsiteY384" fmla="*/ 23937661 h 29586375"/>
                <a:gd name="connsiteX385" fmla="*/ 7224020 w 29587260"/>
                <a:gd name="connsiteY385" fmla="*/ 23937661 h 29586375"/>
                <a:gd name="connsiteX386" fmla="*/ 7534653 w 29587260"/>
                <a:gd name="connsiteY386" fmla="*/ 24558929 h 29586375"/>
                <a:gd name="connsiteX387" fmla="*/ 7224020 w 29587260"/>
                <a:gd name="connsiteY387" fmla="*/ 25180197 h 29586375"/>
                <a:gd name="connsiteX388" fmla="*/ 6403947 w 29587260"/>
                <a:gd name="connsiteY388" fmla="*/ 25180197 h 29586375"/>
                <a:gd name="connsiteX389" fmla="*/ 6093314 w 29587260"/>
                <a:gd name="connsiteY389" fmla="*/ 24558929 h 29586375"/>
                <a:gd name="connsiteX390" fmla="*/ 3946934 w 29587260"/>
                <a:gd name="connsiteY390" fmla="*/ 23937661 h 29586375"/>
                <a:gd name="connsiteX391" fmla="*/ 4767004 w 29587260"/>
                <a:gd name="connsiteY391" fmla="*/ 23937661 h 29586375"/>
                <a:gd name="connsiteX392" fmla="*/ 5077605 w 29587260"/>
                <a:gd name="connsiteY392" fmla="*/ 24558929 h 29586375"/>
                <a:gd name="connsiteX393" fmla="*/ 4767004 w 29587260"/>
                <a:gd name="connsiteY393" fmla="*/ 25180197 h 29586375"/>
                <a:gd name="connsiteX394" fmla="*/ 4262560 w 29587260"/>
                <a:gd name="connsiteY394" fmla="*/ 25180197 h 29586375"/>
                <a:gd name="connsiteX395" fmla="*/ 3843032 w 29587260"/>
                <a:gd name="connsiteY395" fmla="*/ 24740167 h 29586375"/>
                <a:gd name="connsiteX396" fmla="*/ 3654502 w 29587260"/>
                <a:gd name="connsiteY396" fmla="*/ 24522521 h 29586375"/>
                <a:gd name="connsiteX397" fmla="*/ 24820272 w 29587260"/>
                <a:gd name="connsiteY397" fmla="*/ 23263905 h 29586375"/>
                <a:gd name="connsiteX398" fmla="*/ 25640344 w 29587260"/>
                <a:gd name="connsiteY398" fmla="*/ 23263905 h 29586375"/>
                <a:gd name="connsiteX399" fmla="*/ 25950976 w 29587260"/>
                <a:gd name="connsiteY399" fmla="*/ 23885173 h 29586375"/>
                <a:gd name="connsiteX400" fmla="*/ 25640344 w 29587260"/>
                <a:gd name="connsiteY400" fmla="*/ 24506441 h 29586375"/>
                <a:gd name="connsiteX401" fmla="*/ 24820272 w 29587260"/>
                <a:gd name="connsiteY401" fmla="*/ 24506441 h 29586375"/>
                <a:gd name="connsiteX402" fmla="*/ 24509656 w 29587260"/>
                <a:gd name="connsiteY402" fmla="*/ 23885173 h 29586375"/>
                <a:gd name="connsiteX403" fmla="*/ 22363257 w 29587260"/>
                <a:gd name="connsiteY403" fmla="*/ 23263905 h 29586375"/>
                <a:gd name="connsiteX404" fmla="*/ 23183333 w 29587260"/>
                <a:gd name="connsiteY404" fmla="*/ 23263905 h 29586375"/>
                <a:gd name="connsiteX405" fmla="*/ 23493969 w 29587260"/>
                <a:gd name="connsiteY405" fmla="*/ 23885173 h 29586375"/>
                <a:gd name="connsiteX406" fmla="*/ 23183333 w 29587260"/>
                <a:gd name="connsiteY406" fmla="*/ 24506441 h 29586375"/>
                <a:gd name="connsiteX407" fmla="*/ 22363257 w 29587260"/>
                <a:gd name="connsiteY407" fmla="*/ 24506441 h 29586375"/>
                <a:gd name="connsiteX408" fmla="*/ 22052619 w 29587260"/>
                <a:gd name="connsiteY408" fmla="*/ 23885173 h 29586375"/>
                <a:gd name="connsiteX409" fmla="*/ 19906197 w 29587260"/>
                <a:gd name="connsiteY409" fmla="*/ 23263905 h 29586375"/>
                <a:gd name="connsiteX410" fmla="*/ 20726269 w 29587260"/>
                <a:gd name="connsiteY410" fmla="*/ 23263905 h 29586375"/>
                <a:gd name="connsiteX411" fmla="*/ 21036901 w 29587260"/>
                <a:gd name="connsiteY411" fmla="*/ 23885173 h 29586375"/>
                <a:gd name="connsiteX412" fmla="*/ 20726269 w 29587260"/>
                <a:gd name="connsiteY412" fmla="*/ 24506441 h 29586375"/>
                <a:gd name="connsiteX413" fmla="*/ 19906197 w 29587260"/>
                <a:gd name="connsiteY413" fmla="*/ 24506441 h 29586375"/>
                <a:gd name="connsiteX414" fmla="*/ 19595563 w 29587260"/>
                <a:gd name="connsiteY414" fmla="*/ 23885173 h 29586375"/>
                <a:gd name="connsiteX415" fmla="*/ 17449149 w 29587260"/>
                <a:gd name="connsiteY415" fmla="*/ 23263905 h 29586375"/>
                <a:gd name="connsiteX416" fmla="*/ 18269221 w 29587260"/>
                <a:gd name="connsiteY416" fmla="*/ 23263905 h 29586375"/>
                <a:gd name="connsiteX417" fmla="*/ 18579855 w 29587260"/>
                <a:gd name="connsiteY417" fmla="*/ 23885173 h 29586375"/>
                <a:gd name="connsiteX418" fmla="*/ 18269221 w 29587260"/>
                <a:gd name="connsiteY418" fmla="*/ 24506441 h 29586375"/>
                <a:gd name="connsiteX419" fmla="*/ 17449149 w 29587260"/>
                <a:gd name="connsiteY419" fmla="*/ 24506441 h 29586375"/>
                <a:gd name="connsiteX420" fmla="*/ 17138517 w 29587260"/>
                <a:gd name="connsiteY420" fmla="*/ 23885173 h 29586375"/>
                <a:gd name="connsiteX421" fmla="*/ 14992101 w 29587260"/>
                <a:gd name="connsiteY421" fmla="*/ 23263905 h 29586375"/>
                <a:gd name="connsiteX422" fmla="*/ 15812173 w 29587260"/>
                <a:gd name="connsiteY422" fmla="*/ 23263905 h 29586375"/>
                <a:gd name="connsiteX423" fmla="*/ 16122809 w 29587260"/>
                <a:gd name="connsiteY423" fmla="*/ 23885173 h 29586375"/>
                <a:gd name="connsiteX424" fmla="*/ 15812173 w 29587260"/>
                <a:gd name="connsiteY424" fmla="*/ 24506441 h 29586375"/>
                <a:gd name="connsiteX425" fmla="*/ 14992101 w 29587260"/>
                <a:gd name="connsiteY425" fmla="*/ 24506441 h 29586375"/>
                <a:gd name="connsiteX426" fmla="*/ 14681472 w 29587260"/>
                <a:gd name="connsiteY426" fmla="*/ 23885173 h 29586375"/>
                <a:gd name="connsiteX427" fmla="*/ 12546574 w 29587260"/>
                <a:gd name="connsiteY427" fmla="*/ 23263905 h 29586375"/>
                <a:gd name="connsiteX428" fmla="*/ 13366646 w 29587260"/>
                <a:gd name="connsiteY428" fmla="*/ 23263905 h 29586375"/>
                <a:gd name="connsiteX429" fmla="*/ 13677278 w 29587260"/>
                <a:gd name="connsiteY429" fmla="*/ 23885173 h 29586375"/>
                <a:gd name="connsiteX430" fmla="*/ 13366646 w 29587260"/>
                <a:gd name="connsiteY430" fmla="*/ 24506441 h 29586375"/>
                <a:gd name="connsiteX431" fmla="*/ 12546574 w 29587260"/>
                <a:gd name="connsiteY431" fmla="*/ 24506441 h 29586375"/>
                <a:gd name="connsiteX432" fmla="*/ 12235938 w 29587260"/>
                <a:gd name="connsiteY432" fmla="*/ 23885173 h 29586375"/>
                <a:gd name="connsiteX433" fmla="*/ 10089523 w 29587260"/>
                <a:gd name="connsiteY433" fmla="*/ 23263905 h 29586375"/>
                <a:gd name="connsiteX434" fmla="*/ 10909594 w 29587260"/>
                <a:gd name="connsiteY434" fmla="*/ 23263905 h 29586375"/>
                <a:gd name="connsiteX435" fmla="*/ 11220227 w 29587260"/>
                <a:gd name="connsiteY435" fmla="*/ 23885173 h 29586375"/>
                <a:gd name="connsiteX436" fmla="*/ 10909594 w 29587260"/>
                <a:gd name="connsiteY436" fmla="*/ 24506441 h 29586375"/>
                <a:gd name="connsiteX437" fmla="*/ 10089523 w 29587260"/>
                <a:gd name="connsiteY437" fmla="*/ 24506441 h 29586375"/>
                <a:gd name="connsiteX438" fmla="*/ 9778888 w 29587260"/>
                <a:gd name="connsiteY438" fmla="*/ 23885173 h 29586375"/>
                <a:gd name="connsiteX439" fmla="*/ 7632473 w 29587260"/>
                <a:gd name="connsiteY439" fmla="*/ 23263905 h 29586375"/>
                <a:gd name="connsiteX440" fmla="*/ 8452545 w 29587260"/>
                <a:gd name="connsiteY440" fmla="*/ 23263905 h 29586375"/>
                <a:gd name="connsiteX441" fmla="*/ 8763178 w 29587260"/>
                <a:gd name="connsiteY441" fmla="*/ 23885173 h 29586375"/>
                <a:gd name="connsiteX442" fmla="*/ 8452545 w 29587260"/>
                <a:gd name="connsiteY442" fmla="*/ 24506441 h 29586375"/>
                <a:gd name="connsiteX443" fmla="*/ 7632473 w 29587260"/>
                <a:gd name="connsiteY443" fmla="*/ 24506441 h 29586375"/>
                <a:gd name="connsiteX444" fmla="*/ 7321837 w 29587260"/>
                <a:gd name="connsiteY444" fmla="*/ 23885173 h 29586375"/>
                <a:gd name="connsiteX445" fmla="*/ 5175422 w 29587260"/>
                <a:gd name="connsiteY445" fmla="*/ 23263905 h 29586375"/>
                <a:gd name="connsiteX446" fmla="*/ 5995494 w 29587260"/>
                <a:gd name="connsiteY446" fmla="*/ 23263905 h 29586375"/>
                <a:gd name="connsiteX447" fmla="*/ 6306129 w 29587260"/>
                <a:gd name="connsiteY447" fmla="*/ 23885173 h 29586375"/>
                <a:gd name="connsiteX448" fmla="*/ 5995494 w 29587260"/>
                <a:gd name="connsiteY448" fmla="*/ 24506441 h 29586375"/>
                <a:gd name="connsiteX449" fmla="*/ 5175422 w 29587260"/>
                <a:gd name="connsiteY449" fmla="*/ 24506441 h 29586375"/>
                <a:gd name="connsiteX450" fmla="*/ 4864809 w 29587260"/>
                <a:gd name="connsiteY450" fmla="*/ 23885173 h 29586375"/>
                <a:gd name="connsiteX451" fmla="*/ 2718406 w 29587260"/>
                <a:gd name="connsiteY451" fmla="*/ 23263905 h 29586375"/>
                <a:gd name="connsiteX452" fmla="*/ 3538482 w 29587260"/>
                <a:gd name="connsiteY452" fmla="*/ 23263905 h 29586375"/>
                <a:gd name="connsiteX453" fmla="*/ 3849118 w 29587260"/>
                <a:gd name="connsiteY453" fmla="*/ 23885173 h 29586375"/>
                <a:gd name="connsiteX454" fmla="*/ 3575844 w 29587260"/>
                <a:gd name="connsiteY454" fmla="*/ 24431717 h 29586375"/>
                <a:gd name="connsiteX455" fmla="*/ 3378057 w 29587260"/>
                <a:gd name="connsiteY455" fmla="*/ 24203383 h 29586375"/>
                <a:gd name="connsiteX456" fmla="*/ 2938879 w 29587260"/>
                <a:gd name="connsiteY456" fmla="*/ 23644521 h 29586375"/>
                <a:gd name="connsiteX457" fmla="*/ 2697686 w 29587260"/>
                <a:gd name="connsiteY457" fmla="*/ 23305345 h 29586375"/>
                <a:gd name="connsiteX458" fmla="*/ 23591787 w 29587260"/>
                <a:gd name="connsiteY458" fmla="*/ 22590161 h 29586375"/>
                <a:gd name="connsiteX459" fmla="*/ 24411856 w 29587260"/>
                <a:gd name="connsiteY459" fmla="*/ 22590161 h 29586375"/>
                <a:gd name="connsiteX460" fmla="*/ 24722452 w 29587260"/>
                <a:gd name="connsiteY460" fmla="*/ 23211413 h 29586375"/>
                <a:gd name="connsiteX461" fmla="*/ 24411856 w 29587260"/>
                <a:gd name="connsiteY461" fmla="*/ 23832681 h 29586375"/>
                <a:gd name="connsiteX462" fmla="*/ 23591787 w 29587260"/>
                <a:gd name="connsiteY462" fmla="*/ 23832681 h 29586375"/>
                <a:gd name="connsiteX463" fmla="*/ 23281153 w 29587260"/>
                <a:gd name="connsiteY463" fmla="*/ 23211413 h 29586375"/>
                <a:gd name="connsiteX464" fmla="*/ 21134721 w 29587260"/>
                <a:gd name="connsiteY464" fmla="*/ 22590161 h 29586375"/>
                <a:gd name="connsiteX465" fmla="*/ 21954799 w 29587260"/>
                <a:gd name="connsiteY465" fmla="*/ 22590161 h 29586375"/>
                <a:gd name="connsiteX466" fmla="*/ 22265437 w 29587260"/>
                <a:gd name="connsiteY466" fmla="*/ 23211413 h 29586375"/>
                <a:gd name="connsiteX467" fmla="*/ 21954799 w 29587260"/>
                <a:gd name="connsiteY467" fmla="*/ 23832681 h 29586375"/>
                <a:gd name="connsiteX468" fmla="*/ 21134721 w 29587260"/>
                <a:gd name="connsiteY468" fmla="*/ 23832681 h 29586375"/>
                <a:gd name="connsiteX469" fmla="*/ 20824087 w 29587260"/>
                <a:gd name="connsiteY469" fmla="*/ 23211413 h 29586375"/>
                <a:gd name="connsiteX470" fmla="*/ 18677675 w 29587260"/>
                <a:gd name="connsiteY470" fmla="*/ 22590161 h 29586375"/>
                <a:gd name="connsiteX471" fmla="*/ 19497745 w 29587260"/>
                <a:gd name="connsiteY471" fmla="*/ 22590161 h 29586375"/>
                <a:gd name="connsiteX472" fmla="*/ 19808377 w 29587260"/>
                <a:gd name="connsiteY472" fmla="*/ 23211413 h 29586375"/>
                <a:gd name="connsiteX473" fmla="*/ 19497745 w 29587260"/>
                <a:gd name="connsiteY473" fmla="*/ 23832681 h 29586375"/>
                <a:gd name="connsiteX474" fmla="*/ 18677675 w 29587260"/>
                <a:gd name="connsiteY474" fmla="*/ 23832681 h 29586375"/>
                <a:gd name="connsiteX475" fmla="*/ 18367041 w 29587260"/>
                <a:gd name="connsiteY475" fmla="*/ 23211413 h 29586375"/>
                <a:gd name="connsiteX476" fmla="*/ 16220629 w 29587260"/>
                <a:gd name="connsiteY476" fmla="*/ 22590161 h 29586375"/>
                <a:gd name="connsiteX477" fmla="*/ 17040697 w 29587260"/>
                <a:gd name="connsiteY477" fmla="*/ 22590161 h 29586375"/>
                <a:gd name="connsiteX478" fmla="*/ 17351331 w 29587260"/>
                <a:gd name="connsiteY478" fmla="*/ 23211413 h 29586375"/>
                <a:gd name="connsiteX479" fmla="*/ 17040697 w 29587260"/>
                <a:gd name="connsiteY479" fmla="*/ 23832681 h 29586375"/>
                <a:gd name="connsiteX480" fmla="*/ 16220629 w 29587260"/>
                <a:gd name="connsiteY480" fmla="*/ 23832681 h 29586375"/>
                <a:gd name="connsiteX481" fmla="*/ 15909993 w 29587260"/>
                <a:gd name="connsiteY481" fmla="*/ 23211413 h 29586375"/>
                <a:gd name="connsiteX482" fmla="*/ 3946937 w 29587260"/>
                <a:gd name="connsiteY482" fmla="*/ 22590161 h 29586375"/>
                <a:gd name="connsiteX483" fmla="*/ 4767009 w 29587260"/>
                <a:gd name="connsiteY483" fmla="*/ 22590161 h 29586375"/>
                <a:gd name="connsiteX484" fmla="*/ 5077605 w 29587260"/>
                <a:gd name="connsiteY484" fmla="*/ 23211413 h 29586375"/>
                <a:gd name="connsiteX485" fmla="*/ 4767009 w 29587260"/>
                <a:gd name="connsiteY485" fmla="*/ 23832681 h 29586375"/>
                <a:gd name="connsiteX486" fmla="*/ 3946937 w 29587260"/>
                <a:gd name="connsiteY486" fmla="*/ 23832681 h 29586375"/>
                <a:gd name="connsiteX487" fmla="*/ 3636302 w 29587260"/>
                <a:gd name="connsiteY487" fmla="*/ 23211413 h 29586375"/>
                <a:gd name="connsiteX488" fmla="*/ 2222325 w 29587260"/>
                <a:gd name="connsiteY488" fmla="*/ 22590161 h 29586375"/>
                <a:gd name="connsiteX489" fmla="*/ 2309950 w 29587260"/>
                <a:gd name="connsiteY489" fmla="*/ 22590161 h 29586375"/>
                <a:gd name="connsiteX490" fmla="*/ 2596185 w 29587260"/>
                <a:gd name="connsiteY490" fmla="*/ 23162611 h 29586375"/>
                <a:gd name="connsiteX491" fmla="*/ 2526425 w 29587260"/>
                <a:gd name="connsiteY491" fmla="*/ 23064511 h 29586375"/>
                <a:gd name="connsiteX492" fmla="*/ 26048796 w 29587260"/>
                <a:gd name="connsiteY492" fmla="*/ 22590157 h 29586375"/>
                <a:gd name="connsiteX493" fmla="*/ 26868868 w 29587260"/>
                <a:gd name="connsiteY493" fmla="*/ 22590157 h 29586375"/>
                <a:gd name="connsiteX494" fmla="*/ 27086238 w 29587260"/>
                <a:gd name="connsiteY494" fmla="*/ 23024887 h 29586375"/>
                <a:gd name="connsiteX495" fmla="*/ 27060836 w 29587260"/>
                <a:gd name="connsiteY495" fmla="*/ 23064511 h 29586375"/>
                <a:gd name="connsiteX496" fmla="*/ 26648382 w 29587260"/>
                <a:gd name="connsiteY496" fmla="*/ 23644521 h 29586375"/>
                <a:gd name="connsiteX497" fmla="*/ 26500518 w 29587260"/>
                <a:gd name="connsiteY497" fmla="*/ 23832681 h 29586375"/>
                <a:gd name="connsiteX498" fmla="*/ 26048796 w 29587260"/>
                <a:gd name="connsiteY498" fmla="*/ 23832681 h 29586375"/>
                <a:gd name="connsiteX499" fmla="*/ 25738164 w 29587260"/>
                <a:gd name="connsiteY499" fmla="*/ 23211413 h 29586375"/>
                <a:gd name="connsiteX500" fmla="*/ 13775098 w 29587260"/>
                <a:gd name="connsiteY500" fmla="*/ 22590157 h 29586375"/>
                <a:gd name="connsiteX501" fmla="*/ 14595170 w 29587260"/>
                <a:gd name="connsiteY501" fmla="*/ 22590157 h 29586375"/>
                <a:gd name="connsiteX502" fmla="*/ 14905805 w 29587260"/>
                <a:gd name="connsiteY502" fmla="*/ 23211413 h 29586375"/>
                <a:gd name="connsiteX503" fmla="*/ 14595170 w 29587260"/>
                <a:gd name="connsiteY503" fmla="*/ 23832681 h 29586375"/>
                <a:gd name="connsiteX504" fmla="*/ 13775098 w 29587260"/>
                <a:gd name="connsiteY504" fmla="*/ 23832681 h 29586375"/>
                <a:gd name="connsiteX505" fmla="*/ 13464466 w 29587260"/>
                <a:gd name="connsiteY505" fmla="*/ 23211413 h 29586375"/>
                <a:gd name="connsiteX506" fmla="*/ 11318047 w 29587260"/>
                <a:gd name="connsiteY506" fmla="*/ 22590157 h 29586375"/>
                <a:gd name="connsiteX507" fmla="*/ 12138118 w 29587260"/>
                <a:gd name="connsiteY507" fmla="*/ 22590157 h 29586375"/>
                <a:gd name="connsiteX508" fmla="*/ 12448754 w 29587260"/>
                <a:gd name="connsiteY508" fmla="*/ 23211413 h 29586375"/>
                <a:gd name="connsiteX509" fmla="*/ 12138118 w 29587260"/>
                <a:gd name="connsiteY509" fmla="*/ 23832681 h 29586375"/>
                <a:gd name="connsiteX510" fmla="*/ 11318047 w 29587260"/>
                <a:gd name="connsiteY510" fmla="*/ 23832681 h 29586375"/>
                <a:gd name="connsiteX511" fmla="*/ 11007414 w 29587260"/>
                <a:gd name="connsiteY511" fmla="*/ 23211413 h 29586375"/>
                <a:gd name="connsiteX512" fmla="*/ 8860998 w 29587260"/>
                <a:gd name="connsiteY512" fmla="*/ 22590157 h 29586375"/>
                <a:gd name="connsiteX513" fmla="*/ 9681070 w 29587260"/>
                <a:gd name="connsiteY513" fmla="*/ 22590157 h 29586375"/>
                <a:gd name="connsiteX514" fmla="*/ 9991704 w 29587260"/>
                <a:gd name="connsiteY514" fmla="*/ 23211413 h 29586375"/>
                <a:gd name="connsiteX515" fmla="*/ 9681070 w 29587260"/>
                <a:gd name="connsiteY515" fmla="*/ 23832681 h 29586375"/>
                <a:gd name="connsiteX516" fmla="*/ 8860998 w 29587260"/>
                <a:gd name="connsiteY516" fmla="*/ 23832681 h 29586375"/>
                <a:gd name="connsiteX517" fmla="*/ 8550365 w 29587260"/>
                <a:gd name="connsiteY517" fmla="*/ 23211413 h 29586375"/>
                <a:gd name="connsiteX518" fmla="*/ 6403947 w 29587260"/>
                <a:gd name="connsiteY518" fmla="*/ 22590157 h 29586375"/>
                <a:gd name="connsiteX519" fmla="*/ 7224020 w 29587260"/>
                <a:gd name="connsiteY519" fmla="*/ 22590157 h 29586375"/>
                <a:gd name="connsiteX520" fmla="*/ 7534653 w 29587260"/>
                <a:gd name="connsiteY520" fmla="*/ 23211413 h 29586375"/>
                <a:gd name="connsiteX521" fmla="*/ 7224020 w 29587260"/>
                <a:gd name="connsiteY521" fmla="*/ 23832681 h 29586375"/>
                <a:gd name="connsiteX522" fmla="*/ 6403947 w 29587260"/>
                <a:gd name="connsiteY522" fmla="*/ 23832681 h 29586375"/>
                <a:gd name="connsiteX523" fmla="*/ 6093314 w 29587260"/>
                <a:gd name="connsiteY523" fmla="*/ 23211413 h 29586375"/>
                <a:gd name="connsiteX524" fmla="*/ 19906211 w 29587260"/>
                <a:gd name="connsiteY524" fmla="*/ 21917921 h 29586375"/>
                <a:gd name="connsiteX525" fmla="*/ 20726283 w 29587260"/>
                <a:gd name="connsiteY525" fmla="*/ 21917921 h 29586375"/>
                <a:gd name="connsiteX526" fmla="*/ 21036917 w 29587260"/>
                <a:gd name="connsiteY526" fmla="*/ 22539165 h 29586375"/>
                <a:gd name="connsiteX527" fmla="*/ 20726283 w 29587260"/>
                <a:gd name="connsiteY527" fmla="*/ 23160421 h 29586375"/>
                <a:gd name="connsiteX528" fmla="*/ 19906211 w 29587260"/>
                <a:gd name="connsiteY528" fmla="*/ 23160421 h 29586375"/>
                <a:gd name="connsiteX529" fmla="*/ 19595577 w 29587260"/>
                <a:gd name="connsiteY529" fmla="*/ 22539165 h 29586375"/>
                <a:gd name="connsiteX530" fmla="*/ 17449167 w 29587260"/>
                <a:gd name="connsiteY530" fmla="*/ 21917921 h 29586375"/>
                <a:gd name="connsiteX531" fmla="*/ 18269237 w 29587260"/>
                <a:gd name="connsiteY531" fmla="*/ 21917921 h 29586375"/>
                <a:gd name="connsiteX532" fmla="*/ 18579871 w 29587260"/>
                <a:gd name="connsiteY532" fmla="*/ 22539165 h 29586375"/>
                <a:gd name="connsiteX533" fmla="*/ 18269237 w 29587260"/>
                <a:gd name="connsiteY533" fmla="*/ 23160421 h 29586375"/>
                <a:gd name="connsiteX534" fmla="*/ 17449167 w 29587260"/>
                <a:gd name="connsiteY534" fmla="*/ 23160421 h 29586375"/>
                <a:gd name="connsiteX535" fmla="*/ 17138533 w 29587260"/>
                <a:gd name="connsiteY535" fmla="*/ 22539165 h 29586375"/>
                <a:gd name="connsiteX536" fmla="*/ 14992125 w 29587260"/>
                <a:gd name="connsiteY536" fmla="*/ 21917921 h 29586375"/>
                <a:gd name="connsiteX537" fmla="*/ 15812193 w 29587260"/>
                <a:gd name="connsiteY537" fmla="*/ 21917921 h 29586375"/>
                <a:gd name="connsiteX538" fmla="*/ 16122827 w 29587260"/>
                <a:gd name="connsiteY538" fmla="*/ 22539165 h 29586375"/>
                <a:gd name="connsiteX539" fmla="*/ 15812193 w 29587260"/>
                <a:gd name="connsiteY539" fmla="*/ 23160421 h 29586375"/>
                <a:gd name="connsiteX540" fmla="*/ 14992125 w 29587260"/>
                <a:gd name="connsiteY540" fmla="*/ 23160421 h 29586375"/>
                <a:gd name="connsiteX541" fmla="*/ 14681490 w 29587260"/>
                <a:gd name="connsiteY541" fmla="*/ 22539165 h 29586375"/>
                <a:gd name="connsiteX542" fmla="*/ 22363277 w 29587260"/>
                <a:gd name="connsiteY542" fmla="*/ 21917917 h 29586375"/>
                <a:gd name="connsiteX543" fmla="*/ 23183357 w 29587260"/>
                <a:gd name="connsiteY543" fmla="*/ 21917917 h 29586375"/>
                <a:gd name="connsiteX544" fmla="*/ 23493993 w 29587260"/>
                <a:gd name="connsiteY544" fmla="*/ 22539165 h 29586375"/>
                <a:gd name="connsiteX545" fmla="*/ 23183357 w 29587260"/>
                <a:gd name="connsiteY545" fmla="*/ 23160421 h 29586375"/>
                <a:gd name="connsiteX546" fmla="*/ 22363277 w 29587260"/>
                <a:gd name="connsiteY546" fmla="*/ 23160421 h 29586375"/>
                <a:gd name="connsiteX547" fmla="*/ 22052639 w 29587260"/>
                <a:gd name="connsiteY547" fmla="*/ 22539165 h 29586375"/>
                <a:gd name="connsiteX548" fmla="*/ 2718426 w 29587260"/>
                <a:gd name="connsiteY548" fmla="*/ 21917917 h 29586375"/>
                <a:gd name="connsiteX549" fmla="*/ 3538506 w 29587260"/>
                <a:gd name="connsiteY549" fmla="*/ 21917917 h 29586375"/>
                <a:gd name="connsiteX550" fmla="*/ 3849142 w 29587260"/>
                <a:gd name="connsiteY550" fmla="*/ 22539165 h 29586375"/>
                <a:gd name="connsiteX551" fmla="*/ 3538506 w 29587260"/>
                <a:gd name="connsiteY551" fmla="*/ 23160421 h 29586375"/>
                <a:gd name="connsiteX552" fmla="*/ 2718426 w 29587260"/>
                <a:gd name="connsiteY552" fmla="*/ 23160421 h 29586375"/>
                <a:gd name="connsiteX553" fmla="*/ 2407790 w 29587260"/>
                <a:gd name="connsiteY553" fmla="*/ 22539165 h 29586375"/>
                <a:gd name="connsiteX554" fmla="*/ 27277320 w 29587260"/>
                <a:gd name="connsiteY554" fmla="*/ 21917909 h 29586375"/>
                <a:gd name="connsiteX555" fmla="*/ 27759794 w 29587260"/>
                <a:gd name="connsiteY555" fmla="*/ 21917909 h 29586375"/>
                <a:gd name="connsiteX556" fmla="*/ 27445636 w 29587260"/>
                <a:gd name="connsiteY556" fmla="*/ 22464283 h 29586375"/>
                <a:gd name="connsiteX557" fmla="*/ 27155518 w 29587260"/>
                <a:gd name="connsiteY557" fmla="*/ 22916821 h 29586375"/>
                <a:gd name="connsiteX558" fmla="*/ 26966688 w 29587260"/>
                <a:gd name="connsiteY558" fmla="*/ 22539165 h 29586375"/>
                <a:gd name="connsiteX559" fmla="*/ 24820272 w 29587260"/>
                <a:gd name="connsiteY559" fmla="*/ 21917909 h 29586375"/>
                <a:gd name="connsiteX560" fmla="*/ 25640344 w 29587260"/>
                <a:gd name="connsiteY560" fmla="*/ 21917909 h 29586375"/>
                <a:gd name="connsiteX561" fmla="*/ 25950976 w 29587260"/>
                <a:gd name="connsiteY561" fmla="*/ 22539165 h 29586375"/>
                <a:gd name="connsiteX562" fmla="*/ 25640344 w 29587260"/>
                <a:gd name="connsiteY562" fmla="*/ 23160421 h 29586375"/>
                <a:gd name="connsiteX563" fmla="*/ 24820272 w 29587260"/>
                <a:gd name="connsiteY563" fmla="*/ 23160421 h 29586375"/>
                <a:gd name="connsiteX564" fmla="*/ 24509680 w 29587260"/>
                <a:gd name="connsiteY564" fmla="*/ 22539165 h 29586375"/>
                <a:gd name="connsiteX565" fmla="*/ 12546574 w 29587260"/>
                <a:gd name="connsiteY565" fmla="*/ 21917909 h 29586375"/>
                <a:gd name="connsiteX566" fmla="*/ 13366646 w 29587260"/>
                <a:gd name="connsiteY566" fmla="*/ 21917909 h 29586375"/>
                <a:gd name="connsiteX567" fmla="*/ 13677278 w 29587260"/>
                <a:gd name="connsiteY567" fmla="*/ 22539165 h 29586375"/>
                <a:gd name="connsiteX568" fmla="*/ 13366646 w 29587260"/>
                <a:gd name="connsiteY568" fmla="*/ 23160421 h 29586375"/>
                <a:gd name="connsiteX569" fmla="*/ 12546574 w 29587260"/>
                <a:gd name="connsiteY569" fmla="*/ 23160421 h 29586375"/>
                <a:gd name="connsiteX570" fmla="*/ 12235938 w 29587260"/>
                <a:gd name="connsiteY570" fmla="*/ 22539165 h 29586375"/>
                <a:gd name="connsiteX571" fmla="*/ 10089523 w 29587260"/>
                <a:gd name="connsiteY571" fmla="*/ 21917909 h 29586375"/>
                <a:gd name="connsiteX572" fmla="*/ 10909594 w 29587260"/>
                <a:gd name="connsiteY572" fmla="*/ 21917909 h 29586375"/>
                <a:gd name="connsiteX573" fmla="*/ 11220227 w 29587260"/>
                <a:gd name="connsiteY573" fmla="*/ 22539165 h 29586375"/>
                <a:gd name="connsiteX574" fmla="*/ 10909594 w 29587260"/>
                <a:gd name="connsiteY574" fmla="*/ 23160421 h 29586375"/>
                <a:gd name="connsiteX575" fmla="*/ 10089523 w 29587260"/>
                <a:gd name="connsiteY575" fmla="*/ 23160421 h 29586375"/>
                <a:gd name="connsiteX576" fmla="*/ 9778888 w 29587260"/>
                <a:gd name="connsiteY576" fmla="*/ 22539165 h 29586375"/>
                <a:gd name="connsiteX577" fmla="*/ 7632473 w 29587260"/>
                <a:gd name="connsiteY577" fmla="*/ 21917909 h 29586375"/>
                <a:gd name="connsiteX578" fmla="*/ 8452545 w 29587260"/>
                <a:gd name="connsiteY578" fmla="*/ 21917909 h 29586375"/>
                <a:gd name="connsiteX579" fmla="*/ 8763178 w 29587260"/>
                <a:gd name="connsiteY579" fmla="*/ 22539165 h 29586375"/>
                <a:gd name="connsiteX580" fmla="*/ 8452545 w 29587260"/>
                <a:gd name="connsiteY580" fmla="*/ 23160421 h 29586375"/>
                <a:gd name="connsiteX581" fmla="*/ 7632473 w 29587260"/>
                <a:gd name="connsiteY581" fmla="*/ 23160421 h 29586375"/>
                <a:gd name="connsiteX582" fmla="*/ 7321837 w 29587260"/>
                <a:gd name="connsiteY582" fmla="*/ 22539165 h 29586375"/>
                <a:gd name="connsiteX583" fmla="*/ 5175422 w 29587260"/>
                <a:gd name="connsiteY583" fmla="*/ 21917909 h 29586375"/>
                <a:gd name="connsiteX584" fmla="*/ 5995494 w 29587260"/>
                <a:gd name="connsiteY584" fmla="*/ 21917909 h 29586375"/>
                <a:gd name="connsiteX585" fmla="*/ 6306129 w 29587260"/>
                <a:gd name="connsiteY585" fmla="*/ 22539165 h 29586375"/>
                <a:gd name="connsiteX586" fmla="*/ 5995494 w 29587260"/>
                <a:gd name="connsiteY586" fmla="*/ 23160421 h 29586375"/>
                <a:gd name="connsiteX587" fmla="*/ 5175422 w 29587260"/>
                <a:gd name="connsiteY587" fmla="*/ 23160421 h 29586375"/>
                <a:gd name="connsiteX588" fmla="*/ 4864832 w 29587260"/>
                <a:gd name="connsiteY588" fmla="*/ 22539165 h 29586375"/>
                <a:gd name="connsiteX589" fmla="*/ 23591813 w 29587260"/>
                <a:gd name="connsiteY589" fmla="*/ 21244164 h 29586375"/>
                <a:gd name="connsiteX590" fmla="*/ 24411880 w 29587260"/>
                <a:gd name="connsiteY590" fmla="*/ 21244164 h 29586375"/>
                <a:gd name="connsiteX591" fmla="*/ 24722452 w 29587260"/>
                <a:gd name="connsiteY591" fmla="*/ 21865429 h 29586375"/>
                <a:gd name="connsiteX592" fmla="*/ 24411880 w 29587260"/>
                <a:gd name="connsiteY592" fmla="*/ 22486701 h 29586375"/>
                <a:gd name="connsiteX593" fmla="*/ 23591813 w 29587260"/>
                <a:gd name="connsiteY593" fmla="*/ 22486701 h 29586375"/>
                <a:gd name="connsiteX594" fmla="*/ 23281177 w 29587260"/>
                <a:gd name="connsiteY594" fmla="*/ 21865429 h 29586375"/>
                <a:gd name="connsiteX595" fmla="*/ 21134737 w 29587260"/>
                <a:gd name="connsiteY595" fmla="*/ 21244164 h 29586375"/>
                <a:gd name="connsiteX596" fmla="*/ 21954815 w 29587260"/>
                <a:gd name="connsiteY596" fmla="*/ 21244164 h 29586375"/>
                <a:gd name="connsiteX597" fmla="*/ 22265457 w 29587260"/>
                <a:gd name="connsiteY597" fmla="*/ 21865429 h 29586375"/>
                <a:gd name="connsiteX598" fmla="*/ 21954815 w 29587260"/>
                <a:gd name="connsiteY598" fmla="*/ 22486701 h 29586375"/>
                <a:gd name="connsiteX599" fmla="*/ 21134737 w 29587260"/>
                <a:gd name="connsiteY599" fmla="*/ 22486701 h 29586375"/>
                <a:gd name="connsiteX600" fmla="*/ 20824101 w 29587260"/>
                <a:gd name="connsiteY600" fmla="*/ 21865429 h 29586375"/>
                <a:gd name="connsiteX601" fmla="*/ 18677691 w 29587260"/>
                <a:gd name="connsiteY601" fmla="*/ 21244164 h 29586375"/>
                <a:gd name="connsiteX602" fmla="*/ 19497761 w 29587260"/>
                <a:gd name="connsiteY602" fmla="*/ 21244164 h 29586375"/>
                <a:gd name="connsiteX603" fmla="*/ 19808393 w 29587260"/>
                <a:gd name="connsiteY603" fmla="*/ 21865429 h 29586375"/>
                <a:gd name="connsiteX604" fmla="*/ 19497761 w 29587260"/>
                <a:gd name="connsiteY604" fmla="*/ 22486701 h 29586375"/>
                <a:gd name="connsiteX605" fmla="*/ 18677691 w 29587260"/>
                <a:gd name="connsiteY605" fmla="*/ 22486701 h 29586375"/>
                <a:gd name="connsiteX606" fmla="*/ 18367057 w 29587260"/>
                <a:gd name="connsiteY606" fmla="*/ 21865429 h 29586375"/>
                <a:gd name="connsiteX607" fmla="*/ 16220645 w 29587260"/>
                <a:gd name="connsiteY607" fmla="*/ 21244164 h 29586375"/>
                <a:gd name="connsiteX608" fmla="*/ 17040715 w 29587260"/>
                <a:gd name="connsiteY608" fmla="*/ 21244164 h 29586375"/>
                <a:gd name="connsiteX609" fmla="*/ 17351349 w 29587260"/>
                <a:gd name="connsiteY609" fmla="*/ 21865429 h 29586375"/>
                <a:gd name="connsiteX610" fmla="*/ 17040715 w 29587260"/>
                <a:gd name="connsiteY610" fmla="*/ 22486701 h 29586375"/>
                <a:gd name="connsiteX611" fmla="*/ 16220645 w 29587260"/>
                <a:gd name="connsiteY611" fmla="*/ 22486701 h 29586375"/>
                <a:gd name="connsiteX612" fmla="*/ 15910013 w 29587260"/>
                <a:gd name="connsiteY612" fmla="*/ 21865429 h 29586375"/>
                <a:gd name="connsiteX613" fmla="*/ 3946964 w 29587260"/>
                <a:gd name="connsiteY613" fmla="*/ 21244164 h 29586375"/>
                <a:gd name="connsiteX614" fmla="*/ 4767032 w 29587260"/>
                <a:gd name="connsiteY614" fmla="*/ 21244164 h 29586375"/>
                <a:gd name="connsiteX615" fmla="*/ 5077605 w 29587260"/>
                <a:gd name="connsiteY615" fmla="*/ 21865429 h 29586375"/>
                <a:gd name="connsiteX616" fmla="*/ 4767032 w 29587260"/>
                <a:gd name="connsiteY616" fmla="*/ 22486701 h 29586375"/>
                <a:gd name="connsiteX617" fmla="*/ 3946964 w 29587260"/>
                <a:gd name="connsiteY617" fmla="*/ 22486701 h 29586375"/>
                <a:gd name="connsiteX618" fmla="*/ 3636326 w 29587260"/>
                <a:gd name="connsiteY618" fmla="*/ 21865429 h 29586375"/>
                <a:gd name="connsiteX619" fmla="*/ 1489886 w 29587260"/>
                <a:gd name="connsiteY619" fmla="*/ 21244164 h 29586375"/>
                <a:gd name="connsiteX620" fmla="*/ 2309965 w 29587260"/>
                <a:gd name="connsiteY620" fmla="*/ 21244164 h 29586375"/>
                <a:gd name="connsiteX621" fmla="*/ 2620608 w 29587260"/>
                <a:gd name="connsiteY621" fmla="*/ 21865429 h 29586375"/>
                <a:gd name="connsiteX622" fmla="*/ 2309965 w 29587260"/>
                <a:gd name="connsiteY622" fmla="*/ 22486701 h 29586375"/>
                <a:gd name="connsiteX623" fmla="*/ 2155997 w 29587260"/>
                <a:gd name="connsiteY623" fmla="*/ 22486701 h 29586375"/>
                <a:gd name="connsiteX624" fmla="*/ 2141625 w 29587260"/>
                <a:gd name="connsiteY624" fmla="*/ 22464283 h 29586375"/>
                <a:gd name="connsiteX625" fmla="*/ 1785410 w 29587260"/>
                <a:gd name="connsiteY625" fmla="*/ 21844765 h 29586375"/>
                <a:gd name="connsiteX626" fmla="*/ 1483916 w 29587260"/>
                <a:gd name="connsiteY626" fmla="*/ 21256104 h 29586375"/>
                <a:gd name="connsiteX627" fmla="*/ 26048796 w 29587260"/>
                <a:gd name="connsiteY627" fmla="*/ 21244152 h 29586375"/>
                <a:gd name="connsiteX628" fmla="*/ 26868868 w 29587260"/>
                <a:gd name="connsiteY628" fmla="*/ 21244152 h 29586375"/>
                <a:gd name="connsiteX629" fmla="*/ 27179504 w 29587260"/>
                <a:gd name="connsiteY629" fmla="*/ 21865421 h 29586375"/>
                <a:gd name="connsiteX630" fmla="*/ 26868868 w 29587260"/>
                <a:gd name="connsiteY630" fmla="*/ 22486689 h 29586375"/>
                <a:gd name="connsiteX631" fmla="*/ 26048796 w 29587260"/>
                <a:gd name="connsiteY631" fmla="*/ 22486689 h 29586375"/>
                <a:gd name="connsiteX632" fmla="*/ 25738164 w 29587260"/>
                <a:gd name="connsiteY632" fmla="*/ 21865421 h 29586375"/>
                <a:gd name="connsiteX633" fmla="*/ 13775098 w 29587260"/>
                <a:gd name="connsiteY633" fmla="*/ 21244152 h 29586375"/>
                <a:gd name="connsiteX634" fmla="*/ 14595170 w 29587260"/>
                <a:gd name="connsiteY634" fmla="*/ 21244152 h 29586375"/>
                <a:gd name="connsiteX635" fmla="*/ 14905805 w 29587260"/>
                <a:gd name="connsiteY635" fmla="*/ 21865417 h 29586375"/>
                <a:gd name="connsiteX636" fmla="*/ 14595170 w 29587260"/>
                <a:gd name="connsiteY636" fmla="*/ 22486685 h 29586375"/>
                <a:gd name="connsiteX637" fmla="*/ 13775098 w 29587260"/>
                <a:gd name="connsiteY637" fmla="*/ 22486685 h 29586375"/>
                <a:gd name="connsiteX638" fmla="*/ 13464466 w 29587260"/>
                <a:gd name="connsiteY638" fmla="*/ 21865417 h 29586375"/>
                <a:gd name="connsiteX639" fmla="*/ 11318047 w 29587260"/>
                <a:gd name="connsiteY639" fmla="*/ 21244152 h 29586375"/>
                <a:gd name="connsiteX640" fmla="*/ 12138118 w 29587260"/>
                <a:gd name="connsiteY640" fmla="*/ 21244152 h 29586375"/>
                <a:gd name="connsiteX641" fmla="*/ 12448754 w 29587260"/>
                <a:gd name="connsiteY641" fmla="*/ 21865417 h 29586375"/>
                <a:gd name="connsiteX642" fmla="*/ 12138118 w 29587260"/>
                <a:gd name="connsiteY642" fmla="*/ 22486689 h 29586375"/>
                <a:gd name="connsiteX643" fmla="*/ 11318047 w 29587260"/>
                <a:gd name="connsiteY643" fmla="*/ 22486689 h 29586375"/>
                <a:gd name="connsiteX644" fmla="*/ 11007414 w 29587260"/>
                <a:gd name="connsiteY644" fmla="*/ 21865417 h 29586375"/>
                <a:gd name="connsiteX645" fmla="*/ 8860998 w 29587260"/>
                <a:gd name="connsiteY645" fmla="*/ 21244152 h 29586375"/>
                <a:gd name="connsiteX646" fmla="*/ 9681070 w 29587260"/>
                <a:gd name="connsiteY646" fmla="*/ 21244152 h 29586375"/>
                <a:gd name="connsiteX647" fmla="*/ 9991704 w 29587260"/>
                <a:gd name="connsiteY647" fmla="*/ 21865421 h 29586375"/>
                <a:gd name="connsiteX648" fmla="*/ 9681070 w 29587260"/>
                <a:gd name="connsiteY648" fmla="*/ 22486689 h 29586375"/>
                <a:gd name="connsiteX649" fmla="*/ 8860998 w 29587260"/>
                <a:gd name="connsiteY649" fmla="*/ 22486689 h 29586375"/>
                <a:gd name="connsiteX650" fmla="*/ 8550365 w 29587260"/>
                <a:gd name="connsiteY650" fmla="*/ 21865421 h 29586375"/>
                <a:gd name="connsiteX651" fmla="*/ 6403947 w 29587260"/>
                <a:gd name="connsiteY651" fmla="*/ 21244152 h 29586375"/>
                <a:gd name="connsiteX652" fmla="*/ 7224020 w 29587260"/>
                <a:gd name="connsiteY652" fmla="*/ 21244152 h 29586375"/>
                <a:gd name="connsiteX653" fmla="*/ 7534653 w 29587260"/>
                <a:gd name="connsiteY653" fmla="*/ 21865421 h 29586375"/>
                <a:gd name="connsiteX654" fmla="*/ 7224020 w 29587260"/>
                <a:gd name="connsiteY654" fmla="*/ 22486689 h 29586375"/>
                <a:gd name="connsiteX655" fmla="*/ 6403947 w 29587260"/>
                <a:gd name="connsiteY655" fmla="*/ 22486689 h 29586375"/>
                <a:gd name="connsiteX656" fmla="*/ 6093314 w 29587260"/>
                <a:gd name="connsiteY656" fmla="*/ 21865421 h 29586375"/>
                <a:gd name="connsiteX657" fmla="*/ 22363281 w 29587260"/>
                <a:gd name="connsiteY657" fmla="*/ 20570408 h 29586375"/>
                <a:gd name="connsiteX658" fmla="*/ 23183359 w 29587260"/>
                <a:gd name="connsiteY658" fmla="*/ 20570408 h 29586375"/>
                <a:gd name="connsiteX659" fmla="*/ 23493997 w 29587260"/>
                <a:gd name="connsiteY659" fmla="*/ 21191672 h 29586375"/>
                <a:gd name="connsiteX660" fmla="*/ 23183359 w 29587260"/>
                <a:gd name="connsiteY660" fmla="*/ 21812941 h 29586375"/>
                <a:gd name="connsiteX661" fmla="*/ 22363281 w 29587260"/>
                <a:gd name="connsiteY661" fmla="*/ 21812941 h 29586375"/>
                <a:gd name="connsiteX662" fmla="*/ 22052641 w 29587260"/>
                <a:gd name="connsiteY662" fmla="*/ 21191672 h 29586375"/>
                <a:gd name="connsiteX663" fmla="*/ 19906213 w 29587260"/>
                <a:gd name="connsiteY663" fmla="*/ 20570408 h 29586375"/>
                <a:gd name="connsiteX664" fmla="*/ 20726285 w 29587260"/>
                <a:gd name="connsiteY664" fmla="*/ 20570408 h 29586375"/>
                <a:gd name="connsiteX665" fmla="*/ 21036919 w 29587260"/>
                <a:gd name="connsiteY665" fmla="*/ 21191672 h 29586375"/>
                <a:gd name="connsiteX666" fmla="*/ 20726285 w 29587260"/>
                <a:gd name="connsiteY666" fmla="*/ 21812941 h 29586375"/>
                <a:gd name="connsiteX667" fmla="*/ 19906213 w 29587260"/>
                <a:gd name="connsiteY667" fmla="*/ 21812941 h 29586375"/>
                <a:gd name="connsiteX668" fmla="*/ 19595581 w 29587260"/>
                <a:gd name="connsiteY668" fmla="*/ 21191672 h 29586375"/>
                <a:gd name="connsiteX669" fmla="*/ 17449169 w 29587260"/>
                <a:gd name="connsiteY669" fmla="*/ 20570408 h 29586375"/>
                <a:gd name="connsiteX670" fmla="*/ 18269241 w 29587260"/>
                <a:gd name="connsiteY670" fmla="*/ 20570408 h 29586375"/>
                <a:gd name="connsiteX671" fmla="*/ 18579873 w 29587260"/>
                <a:gd name="connsiteY671" fmla="*/ 21191672 h 29586375"/>
                <a:gd name="connsiteX672" fmla="*/ 18269241 w 29587260"/>
                <a:gd name="connsiteY672" fmla="*/ 21812941 h 29586375"/>
                <a:gd name="connsiteX673" fmla="*/ 17449169 w 29587260"/>
                <a:gd name="connsiteY673" fmla="*/ 21812941 h 29586375"/>
                <a:gd name="connsiteX674" fmla="*/ 17138537 w 29587260"/>
                <a:gd name="connsiteY674" fmla="*/ 21191672 h 29586375"/>
                <a:gd name="connsiteX675" fmla="*/ 14992125 w 29587260"/>
                <a:gd name="connsiteY675" fmla="*/ 20570408 h 29586375"/>
                <a:gd name="connsiteX676" fmla="*/ 15812195 w 29587260"/>
                <a:gd name="connsiteY676" fmla="*/ 20570408 h 29586375"/>
                <a:gd name="connsiteX677" fmla="*/ 16122829 w 29587260"/>
                <a:gd name="connsiteY677" fmla="*/ 21191672 h 29586375"/>
                <a:gd name="connsiteX678" fmla="*/ 15812195 w 29587260"/>
                <a:gd name="connsiteY678" fmla="*/ 21812941 h 29586375"/>
                <a:gd name="connsiteX679" fmla="*/ 14992125 w 29587260"/>
                <a:gd name="connsiteY679" fmla="*/ 21812941 h 29586375"/>
                <a:gd name="connsiteX680" fmla="*/ 14681490 w 29587260"/>
                <a:gd name="connsiteY680" fmla="*/ 21191672 h 29586375"/>
                <a:gd name="connsiteX681" fmla="*/ 2718430 w 29587260"/>
                <a:gd name="connsiteY681" fmla="*/ 20570408 h 29586375"/>
                <a:gd name="connsiteX682" fmla="*/ 3538509 w 29587260"/>
                <a:gd name="connsiteY682" fmla="*/ 20570408 h 29586375"/>
                <a:gd name="connsiteX683" fmla="*/ 3849147 w 29587260"/>
                <a:gd name="connsiteY683" fmla="*/ 21191672 h 29586375"/>
                <a:gd name="connsiteX684" fmla="*/ 3538509 w 29587260"/>
                <a:gd name="connsiteY684" fmla="*/ 21812941 h 29586375"/>
                <a:gd name="connsiteX685" fmla="*/ 2718430 w 29587260"/>
                <a:gd name="connsiteY685" fmla="*/ 21812941 h 29586375"/>
                <a:gd name="connsiteX686" fmla="*/ 2407792 w 29587260"/>
                <a:gd name="connsiteY686" fmla="*/ 21191672 h 29586375"/>
                <a:gd name="connsiteX687" fmla="*/ 27277320 w 29587260"/>
                <a:gd name="connsiteY687" fmla="*/ 20570396 h 29586375"/>
                <a:gd name="connsiteX688" fmla="*/ 28097392 w 29587260"/>
                <a:gd name="connsiteY688" fmla="*/ 20570396 h 29586375"/>
                <a:gd name="connsiteX689" fmla="*/ 28264872 w 29587260"/>
                <a:gd name="connsiteY689" fmla="*/ 20905354 h 29586375"/>
                <a:gd name="connsiteX690" fmla="*/ 28128552 w 29587260"/>
                <a:gd name="connsiteY690" fmla="*/ 21206888 h 29586375"/>
                <a:gd name="connsiteX691" fmla="*/ 27818154 w 29587260"/>
                <a:gd name="connsiteY691" fmla="*/ 21812933 h 29586375"/>
                <a:gd name="connsiteX692" fmla="*/ 27277320 w 29587260"/>
                <a:gd name="connsiteY692" fmla="*/ 21812933 h 29586375"/>
                <a:gd name="connsiteX693" fmla="*/ 26966688 w 29587260"/>
                <a:gd name="connsiteY693" fmla="*/ 21191664 h 29586375"/>
                <a:gd name="connsiteX694" fmla="*/ 24820272 w 29587260"/>
                <a:gd name="connsiteY694" fmla="*/ 20570396 h 29586375"/>
                <a:gd name="connsiteX695" fmla="*/ 25640344 w 29587260"/>
                <a:gd name="connsiteY695" fmla="*/ 20570396 h 29586375"/>
                <a:gd name="connsiteX696" fmla="*/ 25950976 w 29587260"/>
                <a:gd name="connsiteY696" fmla="*/ 21191664 h 29586375"/>
                <a:gd name="connsiteX697" fmla="*/ 25640344 w 29587260"/>
                <a:gd name="connsiteY697" fmla="*/ 21812933 h 29586375"/>
                <a:gd name="connsiteX698" fmla="*/ 24820272 w 29587260"/>
                <a:gd name="connsiteY698" fmla="*/ 21812933 h 29586375"/>
                <a:gd name="connsiteX699" fmla="*/ 24509684 w 29587260"/>
                <a:gd name="connsiteY699" fmla="*/ 21191664 h 29586375"/>
                <a:gd name="connsiteX700" fmla="*/ 12546574 w 29587260"/>
                <a:gd name="connsiteY700" fmla="*/ 20570396 h 29586375"/>
                <a:gd name="connsiteX701" fmla="*/ 13366646 w 29587260"/>
                <a:gd name="connsiteY701" fmla="*/ 20570396 h 29586375"/>
                <a:gd name="connsiteX702" fmla="*/ 13677278 w 29587260"/>
                <a:gd name="connsiteY702" fmla="*/ 21191664 h 29586375"/>
                <a:gd name="connsiteX703" fmla="*/ 13366646 w 29587260"/>
                <a:gd name="connsiteY703" fmla="*/ 21812929 h 29586375"/>
                <a:gd name="connsiteX704" fmla="*/ 12546574 w 29587260"/>
                <a:gd name="connsiteY704" fmla="*/ 21812929 h 29586375"/>
                <a:gd name="connsiteX705" fmla="*/ 12235938 w 29587260"/>
                <a:gd name="connsiteY705" fmla="*/ 21191664 h 29586375"/>
                <a:gd name="connsiteX706" fmla="*/ 10089523 w 29587260"/>
                <a:gd name="connsiteY706" fmla="*/ 20570396 h 29586375"/>
                <a:gd name="connsiteX707" fmla="*/ 10909594 w 29587260"/>
                <a:gd name="connsiteY707" fmla="*/ 20570396 h 29586375"/>
                <a:gd name="connsiteX708" fmla="*/ 11220227 w 29587260"/>
                <a:gd name="connsiteY708" fmla="*/ 21191664 h 29586375"/>
                <a:gd name="connsiteX709" fmla="*/ 10909594 w 29587260"/>
                <a:gd name="connsiteY709" fmla="*/ 21812929 h 29586375"/>
                <a:gd name="connsiteX710" fmla="*/ 10089523 w 29587260"/>
                <a:gd name="connsiteY710" fmla="*/ 21812929 h 29586375"/>
                <a:gd name="connsiteX711" fmla="*/ 9778888 w 29587260"/>
                <a:gd name="connsiteY711" fmla="*/ 21191664 h 29586375"/>
                <a:gd name="connsiteX712" fmla="*/ 7632473 w 29587260"/>
                <a:gd name="connsiteY712" fmla="*/ 20570396 h 29586375"/>
                <a:gd name="connsiteX713" fmla="*/ 8452545 w 29587260"/>
                <a:gd name="connsiteY713" fmla="*/ 20570396 h 29586375"/>
                <a:gd name="connsiteX714" fmla="*/ 8763178 w 29587260"/>
                <a:gd name="connsiteY714" fmla="*/ 21191664 h 29586375"/>
                <a:gd name="connsiteX715" fmla="*/ 8452545 w 29587260"/>
                <a:gd name="connsiteY715" fmla="*/ 21812933 h 29586375"/>
                <a:gd name="connsiteX716" fmla="*/ 7632473 w 29587260"/>
                <a:gd name="connsiteY716" fmla="*/ 21812933 h 29586375"/>
                <a:gd name="connsiteX717" fmla="*/ 7321837 w 29587260"/>
                <a:gd name="connsiteY717" fmla="*/ 21191664 h 29586375"/>
                <a:gd name="connsiteX718" fmla="*/ 5175422 w 29587260"/>
                <a:gd name="connsiteY718" fmla="*/ 20570396 h 29586375"/>
                <a:gd name="connsiteX719" fmla="*/ 5995494 w 29587260"/>
                <a:gd name="connsiteY719" fmla="*/ 20570396 h 29586375"/>
                <a:gd name="connsiteX720" fmla="*/ 6306129 w 29587260"/>
                <a:gd name="connsiteY720" fmla="*/ 21191664 h 29586375"/>
                <a:gd name="connsiteX721" fmla="*/ 5995494 w 29587260"/>
                <a:gd name="connsiteY721" fmla="*/ 21812933 h 29586375"/>
                <a:gd name="connsiteX722" fmla="*/ 5175422 w 29587260"/>
                <a:gd name="connsiteY722" fmla="*/ 21812933 h 29586375"/>
                <a:gd name="connsiteX723" fmla="*/ 4864834 w 29587260"/>
                <a:gd name="connsiteY723" fmla="*/ 21191664 h 29586375"/>
                <a:gd name="connsiteX724" fmla="*/ 18677693 w 29587260"/>
                <a:gd name="connsiteY724" fmla="*/ 19896652 h 29586375"/>
                <a:gd name="connsiteX725" fmla="*/ 19497761 w 29587260"/>
                <a:gd name="connsiteY725" fmla="*/ 19896652 h 29586375"/>
                <a:gd name="connsiteX726" fmla="*/ 19808397 w 29587260"/>
                <a:gd name="connsiteY726" fmla="*/ 20517918 h 29586375"/>
                <a:gd name="connsiteX727" fmla="*/ 19497761 w 29587260"/>
                <a:gd name="connsiteY727" fmla="*/ 21139182 h 29586375"/>
                <a:gd name="connsiteX728" fmla="*/ 18677693 w 29587260"/>
                <a:gd name="connsiteY728" fmla="*/ 21139182 h 29586375"/>
                <a:gd name="connsiteX729" fmla="*/ 18367061 w 29587260"/>
                <a:gd name="connsiteY729" fmla="*/ 20517918 h 29586375"/>
                <a:gd name="connsiteX730" fmla="*/ 16220649 w 29587260"/>
                <a:gd name="connsiteY730" fmla="*/ 19896652 h 29586375"/>
                <a:gd name="connsiteX731" fmla="*/ 17040717 w 29587260"/>
                <a:gd name="connsiteY731" fmla="*/ 19896652 h 29586375"/>
                <a:gd name="connsiteX732" fmla="*/ 17351351 w 29587260"/>
                <a:gd name="connsiteY732" fmla="*/ 20517920 h 29586375"/>
                <a:gd name="connsiteX733" fmla="*/ 17040717 w 29587260"/>
                <a:gd name="connsiteY733" fmla="*/ 21139184 h 29586375"/>
                <a:gd name="connsiteX734" fmla="*/ 16220649 w 29587260"/>
                <a:gd name="connsiteY734" fmla="*/ 21139184 h 29586375"/>
                <a:gd name="connsiteX735" fmla="*/ 15910013 w 29587260"/>
                <a:gd name="connsiteY735" fmla="*/ 20517920 h 29586375"/>
                <a:gd name="connsiteX736" fmla="*/ 21134737 w 29587260"/>
                <a:gd name="connsiteY736" fmla="*/ 19896650 h 29586375"/>
                <a:gd name="connsiteX737" fmla="*/ 21954817 w 29587260"/>
                <a:gd name="connsiteY737" fmla="*/ 19896650 h 29586375"/>
                <a:gd name="connsiteX738" fmla="*/ 22265461 w 29587260"/>
                <a:gd name="connsiteY738" fmla="*/ 20517918 h 29586375"/>
                <a:gd name="connsiteX739" fmla="*/ 21954817 w 29587260"/>
                <a:gd name="connsiteY739" fmla="*/ 21139182 h 29586375"/>
                <a:gd name="connsiteX740" fmla="*/ 21134737 w 29587260"/>
                <a:gd name="connsiteY740" fmla="*/ 21139182 h 29586375"/>
                <a:gd name="connsiteX741" fmla="*/ 20824103 w 29587260"/>
                <a:gd name="connsiteY741" fmla="*/ 20517918 h 29586375"/>
                <a:gd name="connsiteX742" fmla="*/ 1489887 w 29587260"/>
                <a:gd name="connsiteY742" fmla="*/ 19896650 h 29586375"/>
                <a:gd name="connsiteX743" fmla="*/ 2309968 w 29587260"/>
                <a:gd name="connsiteY743" fmla="*/ 19896650 h 29586375"/>
                <a:gd name="connsiteX744" fmla="*/ 2620611 w 29587260"/>
                <a:gd name="connsiteY744" fmla="*/ 20517918 h 29586375"/>
                <a:gd name="connsiteX745" fmla="*/ 2309968 w 29587260"/>
                <a:gd name="connsiteY745" fmla="*/ 21139182 h 29586375"/>
                <a:gd name="connsiteX746" fmla="*/ 1489887 w 29587260"/>
                <a:gd name="connsiteY746" fmla="*/ 21139182 h 29586375"/>
                <a:gd name="connsiteX747" fmla="*/ 1179253 w 29587260"/>
                <a:gd name="connsiteY747" fmla="*/ 20517918 h 29586375"/>
                <a:gd name="connsiteX748" fmla="*/ 23591817 w 29587260"/>
                <a:gd name="connsiteY748" fmla="*/ 19896648 h 29586375"/>
                <a:gd name="connsiteX749" fmla="*/ 24411884 w 29587260"/>
                <a:gd name="connsiteY749" fmla="*/ 19896648 h 29586375"/>
                <a:gd name="connsiteX750" fmla="*/ 24722452 w 29587260"/>
                <a:gd name="connsiteY750" fmla="*/ 20517916 h 29586375"/>
                <a:gd name="connsiteX751" fmla="*/ 24411884 w 29587260"/>
                <a:gd name="connsiteY751" fmla="*/ 21139182 h 29586375"/>
                <a:gd name="connsiteX752" fmla="*/ 23591817 w 29587260"/>
                <a:gd name="connsiteY752" fmla="*/ 21139182 h 29586375"/>
                <a:gd name="connsiteX753" fmla="*/ 23281181 w 29587260"/>
                <a:gd name="connsiteY753" fmla="*/ 20517916 h 29586375"/>
                <a:gd name="connsiteX754" fmla="*/ 3946967 w 29587260"/>
                <a:gd name="connsiteY754" fmla="*/ 19896648 h 29586375"/>
                <a:gd name="connsiteX755" fmla="*/ 4767034 w 29587260"/>
                <a:gd name="connsiteY755" fmla="*/ 19896648 h 29586375"/>
                <a:gd name="connsiteX756" fmla="*/ 5077605 w 29587260"/>
                <a:gd name="connsiteY756" fmla="*/ 20517916 h 29586375"/>
                <a:gd name="connsiteX757" fmla="*/ 4767034 w 29587260"/>
                <a:gd name="connsiteY757" fmla="*/ 21139182 h 29586375"/>
                <a:gd name="connsiteX758" fmla="*/ 3946967 w 29587260"/>
                <a:gd name="connsiteY758" fmla="*/ 21139182 h 29586375"/>
                <a:gd name="connsiteX759" fmla="*/ 3636331 w 29587260"/>
                <a:gd name="connsiteY759" fmla="*/ 20517916 h 29586375"/>
                <a:gd name="connsiteX760" fmla="*/ 28505848 w 29587260"/>
                <a:gd name="connsiteY760" fmla="*/ 19896640 h 29586375"/>
                <a:gd name="connsiteX761" fmla="*/ 28683044 w 29587260"/>
                <a:gd name="connsiteY761" fmla="*/ 19896640 h 29586375"/>
                <a:gd name="connsiteX762" fmla="*/ 28424810 w 29587260"/>
                <a:gd name="connsiteY762" fmla="*/ 20551580 h 29586375"/>
                <a:gd name="connsiteX763" fmla="*/ 28323784 w 29587260"/>
                <a:gd name="connsiteY763" fmla="*/ 20775046 h 29586375"/>
                <a:gd name="connsiteX764" fmla="*/ 28195212 w 29587260"/>
                <a:gd name="connsiteY764" fmla="*/ 20517906 h 29586375"/>
                <a:gd name="connsiteX765" fmla="*/ 26048796 w 29587260"/>
                <a:gd name="connsiteY765" fmla="*/ 19896640 h 29586375"/>
                <a:gd name="connsiteX766" fmla="*/ 26868868 w 29587260"/>
                <a:gd name="connsiteY766" fmla="*/ 19896640 h 29586375"/>
                <a:gd name="connsiteX767" fmla="*/ 27179504 w 29587260"/>
                <a:gd name="connsiteY767" fmla="*/ 20517908 h 29586375"/>
                <a:gd name="connsiteX768" fmla="*/ 26868868 w 29587260"/>
                <a:gd name="connsiteY768" fmla="*/ 21139176 h 29586375"/>
                <a:gd name="connsiteX769" fmla="*/ 26048796 w 29587260"/>
                <a:gd name="connsiteY769" fmla="*/ 21139176 h 29586375"/>
                <a:gd name="connsiteX770" fmla="*/ 25738164 w 29587260"/>
                <a:gd name="connsiteY770" fmla="*/ 20517908 h 29586375"/>
                <a:gd name="connsiteX771" fmla="*/ 8860998 w 29587260"/>
                <a:gd name="connsiteY771" fmla="*/ 19896640 h 29586375"/>
                <a:gd name="connsiteX772" fmla="*/ 9681070 w 29587260"/>
                <a:gd name="connsiteY772" fmla="*/ 19896640 h 29586375"/>
                <a:gd name="connsiteX773" fmla="*/ 9991704 w 29587260"/>
                <a:gd name="connsiteY773" fmla="*/ 20517906 h 29586375"/>
                <a:gd name="connsiteX774" fmla="*/ 9681070 w 29587260"/>
                <a:gd name="connsiteY774" fmla="*/ 21139174 h 29586375"/>
                <a:gd name="connsiteX775" fmla="*/ 8860998 w 29587260"/>
                <a:gd name="connsiteY775" fmla="*/ 21139174 h 29586375"/>
                <a:gd name="connsiteX776" fmla="*/ 8550365 w 29587260"/>
                <a:gd name="connsiteY776" fmla="*/ 20517906 h 29586375"/>
                <a:gd name="connsiteX777" fmla="*/ 6403947 w 29587260"/>
                <a:gd name="connsiteY777" fmla="*/ 19896640 h 29586375"/>
                <a:gd name="connsiteX778" fmla="*/ 7224020 w 29587260"/>
                <a:gd name="connsiteY778" fmla="*/ 19896640 h 29586375"/>
                <a:gd name="connsiteX779" fmla="*/ 7534653 w 29587260"/>
                <a:gd name="connsiteY779" fmla="*/ 20517908 h 29586375"/>
                <a:gd name="connsiteX780" fmla="*/ 7224020 w 29587260"/>
                <a:gd name="connsiteY780" fmla="*/ 21139176 h 29586375"/>
                <a:gd name="connsiteX781" fmla="*/ 6403947 w 29587260"/>
                <a:gd name="connsiteY781" fmla="*/ 21139176 h 29586375"/>
                <a:gd name="connsiteX782" fmla="*/ 6093314 w 29587260"/>
                <a:gd name="connsiteY782" fmla="*/ 20517908 h 29586375"/>
                <a:gd name="connsiteX783" fmla="*/ 13775098 w 29587260"/>
                <a:gd name="connsiteY783" fmla="*/ 19896638 h 29586375"/>
                <a:gd name="connsiteX784" fmla="*/ 14595170 w 29587260"/>
                <a:gd name="connsiteY784" fmla="*/ 19896638 h 29586375"/>
                <a:gd name="connsiteX785" fmla="*/ 14905805 w 29587260"/>
                <a:gd name="connsiteY785" fmla="*/ 20517906 h 29586375"/>
                <a:gd name="connsiteX786" fmla="*/ 14595170 w 29587260"/>
                <a:gd name="connsiteY786" fmla="*/ 21139172 h 29586375"/>
                <a:gd name="connsiteX787" fmla="*/ 13775098 w 29587260"/>
                <a:gd name="connsiteY787" fmla="*/ 21139172 h 29586375"/>
                <a:gd name="connsiteX788" fmla="*/ 13464466 w 29587260"/>
                <a:gd name="connsiteY788" fmla="*/ 20517906 h 29586375"/>
                <a:gd name="connsiteX789" fmla="*/ 11318047 w 29587260"/>
                <a:gd name="connsiteY789" fmla="*/ 19896638 h 29586375"/>
                <a:gd name="connsiteX790" fmla="*/ 12138118 w 29587260"/>
                <a:gd name="connsiteY790" fmla="*/ 19896638 h 29586375"/>
                <a:gd name="connsiteX791" fmla="*/ 12448754 w 29587260"/>
                <a:gd name="connsiteY791" fmla="*/ 20517906 h 29586375"/>
                <a:gd name="connsiteX792" fmla="*/ 12138118 w 29587260"/>
                <a:gd name="connsiteY792" fmla="*/ 21139172 h 29586375"/>
                <a:gd name="connsiteX793" fmla="*/ 11318047 w 29587260"/>
                <a:gd name="connsiteY793" fmla="*/ 21139172 h 29586375"/>
                <a:gd name="connsiteX794" fmla="*/ 11007414 w 29587260"/>
                <a:gd name="connsiteY794" fmla="*/ 20517906 h 29586375"/>
                <a:gd name="connsiteX795" fmla="*/ 22363283 w 29587260"/>
                <a:gd name="connsiteY795" fmla="*/ 19223644 h 29586375"/>
                <a:gd name="connsiteX796" fmla="*/ 23183361 w 29587260"/>
                <a:gd name="connsiteY796" fmla="*/ 19223644 h 29586375"/>
                <a:gd name="connsiteX797" fmla="*/ 23494001 w 29587260"/>
                <a:gd name="connsiteY797" fmla="*/ 19844912 h 29586375"/>
                <a:gd name="connsiteX798" fmla="*/ 23183361 w 29587260"/>
                <a:gd name="connsiteY798" fmla="*/ 20466180 h 29586375"/>
                <a:gd name="connsiteX799" fmla="*/ 22363283 w 29587260"/>
                <a:gd name="connsiteY799" fmla="*/ 20466180 h 29586375"/>
                <a:gd name="connsiteX800" fmla="*/ 22052645 w 29587260"/>
                <a:gd name="connsiteY800" fmla="*/ 19844912 h 29586375"/>
                <a:gd name="connsiteX801" fmla="*/ 19906215 w 29587260"/>
                <a:gd name="connsiteY801" fmla="*/ 19223644 h 29586375"/>
                <a:gd name="connsiteX802" fmla="*/ 20726285 w 29587260"/>
                <a:gd name="connsiteY802" fmla="*/ 19223644 h 29586375"/>
                <a:gd name="connsiteX803" fmla="*/ 21036921 w 29587260"/>
                <a:gd name="connsiteY803" fmla="*/ 19844912 h 29586375"/>
                <a:gd name="connsiteX804" fmla="*/ 20726285 w 29587260"/>
                <a:gd name="connsiteY804" fmla="*/ 20466180 h 29586375"/>
                <a:gd name="connsiteX805" fmla="*/ 19906215 w 29587260"/>
                <a:gd name="connsiteY805" fmla="*/ 20466180 h 29586375"/>
                <a:gd name="connsiteX806" fmla="*/ 19595585 w 29587260"/>
                <a:gd name="connsiteY806" fmla="*/ 19844912 h 29586375"/>
                <a:gd name="connsiteX807" fmla="*/ 17449173 w 29587260"/>
                <a:gd name="connsiteY807" fmla="*/ 19223644 h 29586375"/>
                <a:gd name="connsiteX808" fmla="*/ 18269241 w 29587260"/>
                <a:gd name="connsiteY808" fmla="*/ 19223644 h 29586375"/>
                <a:gd name="connsiteX809" fmla="*/ 18579877 w 29587260"/>
                <a:gd name="connsiteY809" fmla="*/ 19844912 h 29586375"/>
                <a:gd name="connsiteX810" fmla="*/ 18269241 w 29587260"/>
                <a:gd name="connsiteY810" fmla="*/ 20466180 h 29586375"/>
                <a:gd name="connsiteX811" fmla="*/ 17449173 w 29587260"/>
                <a:gd name="connsiteY811" fmla="*/ 20466180 h 29586375"/>
                <a:gd name="connsiteX812" fmla="*/ 17138537 w 29587260"/>
                <a:gd name="connsiteY812" fmla="*/ 19844912 h 29586375"/>
                <a:gd name="connsiteX813" fmla="*/ 14992127 w 29587260"/>
                <a:gd name="connsiteY813" fmla="*/ 19223644 h 29586375"/>
                <a:gd name="connsiteX814" fmla="*/ 15812197 w 29587260"/>
                <a:gd name="connsiteY814" fmla="*/ 19223644 h 29586375"/>
                <a:gd name="connsiteX815" fmla="*/ 16122833 w 29587260"/>
                <a:gd name="connsiteY815" fmla="*/ 19844912 h 29586375"/>
                <a:gd name="connsiteX816" fmla="*/ 15812197 w 29587260"/>
                <a:gd name="connsiteY816" fmla="*/ 20466180 h 29586375"/>
                <a:gd name="connsiteX817" fmla="*/ 14992127 w 29587260"/>
                <a:gd name="connsiteY817" fmla="*/ 20466180 h 29586375"/>
                <a:gd name="connsiteX818" fmla="*/ 14681494 w 29587260"/>
                <a:gd name="connsiteY818" fmla="*/ 19844912 h 29586375"/>
                <a:gd name="connsiteX819" fmla="*/ 2718433 w 29587260"/>
                <a:gd name="connsiteY819" fmla="*/ 19223644 h 29586375"/>
                <a:gd name="connsiteX820" fmla="*/ 3538512 w 29587260"/>
                <a:gd name="connsiteY820" fmla="*/ 19223644 h 29586375"/>
                <a:gd name="connsiteX821" fmla="*/ 3849150 w 29587260"/>
                <a:gd name="connsiteY821" fmla="*/ 19844912 h 29586375"/>
                <a:gd name="connsiteX822" fmla="*/ 3538512 w 29587260"/>
                <a:gd name="connsiteY822" fmla="*/ 20466180 h 29586375"/>
                <a:gd name="connsiteX823" fmla="*/ 2718433 w 29587260"/>
                <a:gd name="connsiteY823" fmla="*/ 20466180 h 29586375"/>
                <a:gd name="connsiteX824" fmla="*/ 2407794 w 29587260"/>
                <a:gd name="connsiteY824" fmla="*/ 19844912 h 29586375"/>
                <a:gd name="connsiteX825" fmla="*/ 675556 w 29587260"/>
                <a:gd name="connsiteY825" fmla="*/ 19223644 h 29586375"/>
                <a:gd name="connsiteX826" fmla="*/ 1081436 w 29587260"/>
                <a:gd name="connsiteY826" fmla="*/ 19223644 h 29586375"/>
                <a:gd name="connsiteX827" fmla="*/ 1392070 w 29587260"/>
                <a:gd name="connsiteY827" fmla="*/ 19844912 h 29586375"/>
                <a:gd name="connsiteX828" fmla="*/ 1107905 w 29587260"/>
                <a:gd name="connsiteY828" fmla="*/ 20413241 h 29586375"/>
                <a:gd name="connsiteX829" fmla="*/ 897566 w 29587260"/>
                <a:gd name="connsiteY829" fmla="*/ 19879773 h 29586375"/>
                <a:gd name="connsiteX830" fmla="*/ 27277320 w 29587260"/>
                <a:gd name="connsiteY830" fmla="*/ 19223632 h 29586375"/>
                <a:gd name="connsiteX831" fmla="*/ 28097392 w 29587260"/>
                <a:gd name="connsiteY831" fmla="*/ 19223632 h 29586375"/>
                <a:gd name="connsiteX832" fmla="*/ 28408028 w 29587260"/>
                <a:gd name="connsiteY832" fmla="*/ 19844900 h 29586375"/>
                <a:gd name="connsiteX833" fmla="*/ 28097392 w 29587260"/>
                <a:gd name="connsiteY833" fmla="*/ 20466168 h 29586375"/>
                <a:gd name="connsiteX834" fmla="*/ 27277320 w 29587260"/>
                <a:gd name="connsiteY834" fmla="*/ 20466168 h 29586375"/>
                <a:gd name="connsiteX835" fmla="*/ 26966688 w 29587260"/>
                <a:gd name="connsiteY835" fmla="*/ 19844900 h 29586375"/>
                <a:gd name="connsiteX836" fmla="*/ 24820272 w 29587260"/>
                <a:gd name="connsiteY836" fmla="*/ 19223632 h 29586375"/>
                <a:gd name="connsiteX837" fmla="*/ 25640344 w 29587260"/>
                <a:gd name="connsiteY837" fmla="*/ 19223632 h 29586375"/>
                <a:gd name="connsiteX838" fmla="*/ 25950976 w 29587260"/>
                <a:gd name="connsiteY838" fmla="*/ 19844900 h 29586375"/>
                <a:gd name="connsiteX839" fmla="*/ 25640344 w 29587260"/>
                <a:gd name="connsiteY839" fmla="*/ 20466168 h 29586375"/>
                <a:gd name="connsiteX840" fmla="*/ 24820272 w 29587260"/>
                <a:gd name="connsiteY840" fmla="*/ 20466168 h 29586375"/>
                <a:gd name="connsiteX841" fmla="*/ 24509688 w 29587260"/>
                <a:gd name="connsiteY841" fmla="*/ 19844900 h 29586375"/>
                <a:gd name="connsiteX842" fmla="*/ 12546574 w 29587260"/>
                <a:gd name="connsiteY842" fmla="*/ 19223632 h 29586375"/>
                <a:gd name="connsiteX843" fmla="*/ 13366646 w 29587260"/>
                <a:gd name="connsiteY843" fmla="*/ 19223632 h 29586375"/>
                <a:gd name="connsiteX844" fmla="*/ 13677278 w 29587260"/>
                <a:gd name="connsiteY844" fmla="*/ 19844900 h 29586375"/>
                <a:gd name="connsiteX845" fmla="*/ 13366646 w 29587260"/>
                <a:gd name="connsiteY845" fmla="*/ 20466168 h 29586375"/>
                <a:gd name="connsiteX846" fmla="*/ 12546574 w 29587260"/>
                <a:gd name="connsiteY846" fmla="*/ 20466168 h 29586375"/>
                <a:gd name="connsiteX847" fmla="*/ 12235938 w 29587260"/>
                <a:gd name="connsiteY847" fmla="*/ 19844900 h 29586375"/>
                <a:gd name="connsiteX848" fmla="*/ 10089523 w 29587260"/>
                <a:gd name="connsiteY848" fmla="*/ 19223632 h 29586375"/>
                <a:gd name="connsiteX849" fmla="*/ 10909594 w 29587260"/>
                <a:gd name="connsiteY849" fmla="*/ 19223632 h 29586375"/>
                <a:gd name="connsiteX850" fmla="*/ 11220227 w 29587260"/>
                <a:gd name="connsiteY850" fmla="*/ 19844900 h 29586375"/>
                <a:gd name="connsiteX851" fmla="*/ 10909594 w 29587260"/>
                <a:gd name="connsiteY851" fmla="*/ 20466168 h 29586375"/>
                <a:gd name="connsiteX852" fmla="*/ 10089523 w 29587260"/>
                <a:gd name="connsiteY852" fmla="*/ 20466168 h 29586375"/>
                <a:gd name="connsiteX853" fmla="*/ 9778888 w 29587260"/>
                <a:gd name="connsiteY853" fmla="*/ 19844900 h 29586375"/>
                <a:gd name="connsiteX854" fmla="*/ 7632473 w 29587260"/>
                <a:gd name="connsiteY854" fmla="*/ 19223632 h 29586375"/>
                <a:gd name="connsiteX855" fmla="*/ 8452545 w 29587260"/>
                <a:gd name="connsiteY855" fmla="*/ 19223632 h 29586375"/>
                <a:gd name="connsiteX856" fmla="*/ 8763178 w 29587260"/>
                <a:gd name="connsiteY856" fmla="*/ 19844900 h 29586375"/>
                <a:gd name="connsiteX857" fmla="*/ 8452545 w 29587260"/>
                <a:gd name="connsiteY857" fmla="*/ 20466168 h 29586375"/>
                <a:gd name="connsiteX858" fmla="*/ 7632473 w 29587260"/>
                <a:gd name="connsiteY858" fmla="*/ 20466168 h 29586375"/>
                <a:gd name="connsiteX859" fmla="*/ 7321837 w 29587260"/>
                <a:gd name="connsiteY859" fmla="*/ 19844900 h 29586375"/>
                <a:gd name="connsiteX860" fmla="*/ 5175422 w 29587260"/>
                <a:gd name="connsiteY860" fmla="*/ 19223632 h 29586375"/>
                <a:gd name="connsiteX861" fmla="*/ 5995494 w 29587260"/>
                <a:gd name="connsiteY861" fmla="*/ 19223632 h 29586375"/>
                <a:gd name="connsiteX862" fmla="*/ 6306129 w 29587260"/>
                <a:gd name="connsiteY862" fmla="*/ 19844900 h 29586375"/>
                <a:gd name="connsiteX863" fmla="*/ 5995494 w 29587260"/>
                <a:gd name="connsiteY863" fmla="*/ 20466168 h 29586375"/>
                <a:gd name="connsiteX864" fmla="*/ 5175422 w 29587260"/>
                <a:gd name="connsiteY864" fmla="*/ 20466168 h 29586375"/>
                <a:gd name="connsiteX865" fmla="*/ 4864839 w 29587260"/>
                <a:gd name="connsiteY865" fmla="*/ 19844900 h 29586375"/>
                <a:gd name="connsiteX866" fmla="*/ 18677695 w 29587260"/>
                <a:gd name="connsiteY866" fmla="*/ 18549886 h 29586375"/>
                <a:gd name="connsiteX867" fmla="*/ 19497765 w 29587260"/>
                <a:gd name="connsiteY867" fmla="*/ 18549886 h 29586375"/>
                <a:gd name="connsiteX868" fmla="*/ 19808397 w 29587260"/>
                <a:gd name="connsiteY868" fmla="*/ 19171152 h 29586375"/>
                <a:gd name="connsiteX869" fmla="*/ 19497765 w 29587260"/>
                <a:gd name="connsiteY869" fmla="*/ 19792420 h 29586375"/>
                <a:gd name="connsiteX870" fmla="*/ 18677695 w 29587260"/>
                <a:gd name="connsiteY870" fmla="*/ 19792420 h 29586375"/>
                <a:gd name="connsiteX871" fmla="*/ 18367061 w 29587260"/>
                <a:gd name="connsiteY871" fmla="*/ 19171152 h 29586375"/>
                <a:gd name="connsiteX872" fmla="*/ 16220651 w 29587260"/>
                <a:gd name="connsiteY872" fmla="*/ 18549886 h 29586375"/>
                <a:gd name="connsiteX873" fmla="*/ 17040721 w 29587260"/>
                <a:gd name="connsiteY873" fmla="*/ 18549886 h 29586375"/>
                <a:gd name="connsiteX874" fmla="*/ 17351353 w 29587260"/>
                <a:gd name="connsiteY874" fmla="*/ 19171154 h 29586375"/>
                <a:gd name="connsiteX875" fmla="*/ 17040721 w 29587260"/>
                <a:gd name="connsiteY875" fmla="*/ 19792422 h 29586375"/>
                <a:gd name="connsiteX876" fmla="*/ 16220651 w 29587260"/>
                <a:gd name="connsiteY876" fmla="*/ 19792422 h 29586375"/>
                <a:gd name="connsiteX877" fmla="*/ 15910015 w 29587260"/>
                <a:gd name="connsiteY877" fmla="*/ 19171154 h 29586375"/>
                <a:gd name="connsiteX878" fmla="*/ 23591821 w 29587260"/>
                <a:gd name="connsiteY878" fmla="*/ 18549884 h 29586375"/>
                <a:gd name="connsiteX879" fmla="*/ 24411888 w 29587260"/>
                <a:gd name="connsiteY879" fmla="*/ 18549884 h 29586375"/>
                <a:gd name="connsiteX880" fmla="*/ 24722452 w 29587260"/>
                <a:gd name="connsiteY880" fmla="*/ 19171152 h 29586375"/>
                <a:gd name="connsiteX881" fmla="*/ 24411888 w 29587260"/>
                <a:gd name="connsiteY881" fmla="*/ 19792420 h 29586375"/>
                <a:gd name="connsiteX882" fmla="*/ 23591821 w 29587260"/>
                <a:gd name="connsiteY882" fmla="*/ 19792420 h 29586375"/>
                <a:gd name="connsiteX883" fmla="*/ 23281185 w 29587260"/>
                <a:gd name="connsiteY883" fmla="*/ 19171152 h 29586375"/>
                <a:gd name="connsiteX884" fmla="*/ 21134741 w 29587260"/>
                <a:gd name="connsiteY884" fmla="*/ 18549884 h 29586375"/>
                <a:gd name="connsiteX885" fmla="*/ 21954825 w 29587260"/>
                <a:gd name="connsiteY885" fmla="*/ 18549884 h 29586375"/>
                <a:gd name="connsiteX886" fmla="*/ 22265465 w 29587260"/>
                <a:gd name="connsiteY886" fmla="*/ 19171152 h 29586375"/>
                <a:gd name="connsiteX887" fmla="*/ 21954825 w 29587260"/>
                <a:gd name="connsiteY887" fmla="*/ 19792420 h 29586375"/>
                <a:gd name="connsiteX888" fmla="*/ 21134741 w 29587260"/>
                <a:gd name="connsiteY888" fmla="*/ 19792420 h 29586375"/>
                <a:gd name="connsiteX889" fmla="*/ 20824105 w 29587260"/>
                <a:gd name="connsiteY889" fmla="*/ 19171152 h 29586375"/>
                <a:gd name="connsiteX890" fmla="*/ 3946971 w 29587260"/>
                <a:gd name="connsiteY890" fmla="*/ 18549884 h 29586375"/>
                <a:gd name="connsiteX891" fmla="*/ 4767039 w 29587260"/>
                <a:gd name="connsiteY891" fmla="*/ 18549884 h 29586375"/>
                <a:gd name="connsiteX892" fmla="*/ 5077605 w 29587260"/>
                <a:gd name="connsiteY892" fmla="*/ 19171152 h 29586375"/>
                <a:gd name="connsiteX893" fmla="*/ 4767039 w 29587260"/>
                <a:gd name="connsiteY893" fmla="*/ 19792420 h 29586375"/>
                <a:gd name="connsiteX894" fmla="*/ 3946971 w 29587260"/>
                <a:gd name="connsiteY894" fmla="*/ 19792420 h 29586375"/>
                <a:gd name="connsiteX895" fmla="*/ 3636334 w 29587260"/>
                <a:gd name="connsiteY895" fmla="*/ 19171152 h 29586375"/>
                <a:gd name="connsiteX896" fmla="*/ 1489890 w 29587260"/>
                <a:gd name="connsiteY896" fmla="*/ 18549884 h 29586375"/>
                <a:gd name="connsiteX897" fmla="*/ 2309975 w 29587260"/>
                <a:gd name="connsiteY897" fmla="*/ 18549884 h 29586375"/>
                <a:gd name="connsiteX898" fmla="*/ 2620614 w 29587260"/>
                <a:gd name="connsiteY898" fmla="*/ 19171152 h 29586375"/>
                <a:gd name="connsiteX899" fmla="*/ 2309975 w 29587260"/>
                <a:gd name="connsiteY899" fmla="*/ 19792420 h 29586375"/>
                <a:gd name="connsiteX900" fmla="*/ 1489890 w 29587260"/>
                <a:gd name="connsiteY900" fmla="*/ 19792420 h 29586375"/>
                <a:gd name="connsiteX901" fmla="*/ 1179256 w 29587260"/>
                <a:gd name="connsiteY901" fmla="*/ 19171152 h 29586375"/>
                <a:gd name="connsiteX902" fmla="*/ 28505848 w 29587260"/>
                <a:gd name="connsiteY902" fmla="*/ 18549874 h 29586375"/>
                <a:gd name="connsiteX903" fmla="*/ 29104734 w 29587260"/>
                <a:gd name="connsiteY903" fmla="*/ 18549874 h 29586375"/>
                <a:gd name="connsiteX904" fmla="*/ 28922278 w 29587260"/>
                <a:gd name="connsiteY904" fmla="*/ 19192395 h 29586375"/>
                <a:gd name="connsiteX905" fmla="*/ 28719256 w 29587260"/>
                <a:gd name="connsiteY905" fmla="*/ 19792408 h 29586375"/>
                <a:gd name="connsiteX906" fmla="*/ 28505848 w 29587260"/>
                <a:gd name="connsiteY906" fmla="*/ 19792408 h 29586375"/>
                <a:gd name="connsiteX907" fmla="*/ 28195212 w 29587260"/>
                <a:gd name="connsiteY907" fmla="*/ 19171142 h 29586375"/>
                <a:gd name="connsiteX908" fmla="*/ 26048796 w 29587260"/>
                <a:gd name="connsiteY908" fmla="*/ 18549874 h 29586375"/>
                <a:gd name="connsiteX909" fmla="*/ 26868868 w 29587260"/>
                <a:gd name="connsiteY909" fmla="*/ 18549874 h 29586375"/>
                <a:gd name="connsiteX910" fmla="*/ 27179504 w 29587260"/>
                <a:gd name="connsiteY910" fmla="*/ 19171142 h 29586375"/>
                <a:gd name="connsiteX911" fmla="*/ 26868868 w 29587260"/>
                <a:gd name="connsiteY911" fmla="*/ 19792408 h 29586375"/>
                <a:gd name="connsiteX912" fmla="*/ 26048796 w 29587260"/>
                <a:gd name="connsiteY912" fmla="*/ 19792408 h 29586375"/>
                <a:gd name="connsiteX913" fmla="*/ 25738164 w 29587260"/>
                <a:gd name="connsiteY913" fmla="*/ 19171142 h 29586375"/>
                <a:gd name="connsiteX914" fmla="*/ 8860998 w 29587260"/>
                <a:gd name="connsiteY914" fmla="*/ 18549874 h 29586375"/>
                <a:gd name="connsiteX915" fmla="*/ 9681070 w 29587260"/>
                <a:gd name="connsiteY915" fmla="*/ 18549874 h 29586375"/>
                <a:gd name="connsiteX916" fmla="*/ 9991704 w 29587260"/>
                <a:gd name="connsiteY916" fmla="*/ 19171142 h 29586375"/>
                <a:gd name="connsiteX917" fmla="*/ 9681070 w 29587260"/>
                <a:gd name="connsiteY917" fmla="*/ 19792408 h 29586375"/>
                <a:gd name="connsiteX918" fmla="*/ 8860998 w 29587260"/>
                <a:gd name="connsiteY918" fmla="*/ 19792408 h 29586375"/>
                <a:gd name="connsiteX919" fmla="*/ 8550365 w 29587260"/>
                <a:gd name="connsiteY919" fmla="*/ 19171142 h 29586375"/>
                <a:gd name="connsiteX920" fmla="*/ 6403947 w 29587260"/>
                <a:gd name="connsiteY920" fmla="*/ 18549874 h 29586375"/>
                <a:gd name="connsiteX921" fmla="*/ 7224020 w 29587260"/>
                <a:gd name="connsiteY921" fmla="*/ 18549874 h 29586375"/>
                <a:gd name="connsiteX922" fmla="*/ 7534653 w 29587260"/>
                <a:gd name="connsiteY922" fmla="*/ 19171142 h 29586375"/>
                <a:gd name="connsiteX923" fmla="*/ 7224020 w 29587260"/>
                <a:gd name="connsiteY923" fmla="*/ 19792408 h 29586375"/>
                <a:gd name="connsiteX924" fmla="*/ 6403947 w 29587260"/>
                <a:gd name="connsiteY924" fmla="*/ 19792408 h 29586375"/>
                <a:gd name="connsiteX925" fmla="*/ 6093314 w 29587260"/>
                <a:gd name="connsiteY925" fmla="*/ 19171142 h 29586375"/>
                <a:gd name="connsiteX926" fmla="*/ 13775098 w 29587260"/>
                <a:gd name="connsiteY926" fmla="*/ 18549872 h 29586375"/>
                <a:gd name="connsiteX927" fmla="*/ 14595170 w 29587260"/>
                <a:gd name="connsiteY927" fmla="*/ 18549872 h 29586375"/>
                <a:gd name="connsiteX928" fmla="*/ 14905805 w 29587260"/>
                <a:gd name="connsiteY928" fmla="*/ 19171140 h 29586375"/>
                <a:gd name="connsiteX929" fmla="*/ 14595170 w 29587260"/>
                <a:gd name="connsiteY929" fmla="*/ 19792408 h 29586375"/>
                <a:gd name="connsiteX930" fmla="*/ 13775098 w 29587260"/>
                <a:gd name="connsiteY930" fmla="*/ 19792408 h 29586375"/>
                <a:gd name="connsiteX931" fmla="*/ 13464466 w 29587260"/>
                <a:gd name="connsiteY931" fmla="*/ 19171140 h 29586375"/>
                <a:gd name="connsiteX932" fmla="*/ 11318047 w 29587260"/>
                <a:gd name="connsiteY932" fmla="*/ 18549872 h 29586375"/>
                <a:gd name="connsiteX933" fmla="*/ 12138118 w 29587260"/>
                <a:gd name="connsiteY933" fmla="*/ 18549872 h 29586375"/>
                <a:gd name="connsiteX934" fmla="*/ 12448754 w 29587260"/>
                <a:gd name="connsiteY934" fmla="*/ 19171140 h 29586375"/>
                <a:gd name="connsiteX935" fmla="*/ 12138118 w 29587260"/>
                <a:gd name="connsiteY935" fmla="*/ 19792408 h 29586375"/>
                <a:gd name="connsiteX936" fmla="*/ 11318047 w 29587260"/>
                <a:gd name="connsiteY936" fmla="*/ 19792408 h 29586375"/>
                <a:gd name="connsiteX937" fmla="*/ 11007414 w 29587260"/>
                <a:gd name="connsiteY937" fmla="*/ 19171140 h 29586375"/>
                <a:gd name="connsiteX938" fmla="*/ 22363285 w 29587260"/>
                <a:gd name="connsiteY938" fmla="*/ 17876124 h 29586375"/>
                <a:gd name="connsiteX939" fmla="*/ 23183365 w 29587260"/>
                <a:gd name="connsiteY939" fmla="*/ 17876124 h 29586375"/>
                <a:gd name="connsiteX940" fmla="*/ 23494005 w 29587260"/>
                <a:gd name="connsiteY940" fmla="*/ 18497396 h 29586375"/>
                <a:gd name="connsiteX941" fmla="*/ 23183365 w 29587260"/>
                <a:gd name="connsiteY941" fmla="*/ 19118664 h 29586375"/>
                <a:gd name="connsiteX942" fmla="*/ 22363285 w 29587260"/>
                <a:gd name="connsiteY942" fmla="*/ 19118664 h 29586375"/>
                <a:gd name="connsiteX943" fmla="*/ 22052647 w 29587260"/>
                <a:gd name="connsiteY943" fmla="*/ 18497396 h 29586375"/>
                <a:gd name="connsiteX944" fmla="*/ 19906217 w 29587260"/>
                <a:gd name="connsiteY944" fmla="*/ 17876124 h 29586375"/>
                <a:gd name="connsiteX945" fmla="*/ 20726289 w 29587260"/>
                <a:gd name="connsiteY945" fmla="*/ 17876124 h 29586375"/>
                <a:gd name="connsiteX946" fmla="*/ 21036923 w 29587260"/>
                <a:gd name="connsiteY946" fmla="*/ 18497396 h 29586375"/>
                <a:gd name="connsiteX947" fmla="*/ 20726289 w 29587260"/>
                <a:gd name="connsiteY947" fmla="*/ 19118664 h 29586375"/>
                <a:gd name="connsiteX948" fmla="*/ 19906217 w 29587260"/>
                <a:gd name="connsiteY948" fmla="*/ 19118664 h 29586375"/>
                <a:gd name="connsiteX949" fmla="*/ 19595585 w 29587260"/>
                <a:gd name="connsiteY949" fmla="*/ 18497396 h 29586375"/>
                <a:gd name="connsiteX950" fmla="*/ 17449173 w 29587260"/>
                <a:gd name="connsiteY950" fmla="*/ 17876124 h 29586375"/>
                <a:gd name="connsiteX951" fmla="*/ 18269245 w 29587260"/>
                <a:gd name="connsiteY951" fmla="*/ 17876124 h 29586375"/>
                <a:gd name="connsiteX952" fmla="*/ 18579877 w 29587260"/>
                <a:gd name="connsiteY952" fmla="*/ 18497398 h 29586375"/>
                <a:gd name="connsiteX953" fmla="*/ 18269245 w 29587260"/>
                <a:gd name="connsiteY953" fmla="*/ 19118664 h 29586375"/>
                <a:gd name="connsiteX954" fmla="*/ 17449173 w 29587260"/>
                <a:gd name="connsiteY954" fmla="*/ 19118664 h 29586375"/>
                <a:gd name="connsiteX955" fmla="*/ 17138541 w 29587260"/>
                <a:gd name="connsiteY955" fmla="*/ 18497398 h 29586375"/>
                <a:gd name="connsiteX956" fmla="*/ 14992129 w 29587260"/>
                <a:gd name="connsiteY956" fmla="*/ 17876124 h 29586375"/>
                <a:gd name="connsiteX957" fmla="*/ 15812201 w 29587260"/>
                <a:gd name="connsiteY957" fmla="*/ 17876124 h 29586375"/>
                <a:gd name="connsiteX958" fmla="*/ 16122837 w 29587260"/>
                <a:gd name="connsiteY958" fmla="*/ 18497398 h 29586375"/>
                <a:gd name="connsiteX959" fmla="*/ 15812201 w 29587260"/>
                <a:gd name="connsiteY959" fmla="*/ 19118664 h 29586375"/>
                <a:gd name="connsiteX960" fmla="*/ 14992129 w 29587260"/>
                <a:gd name="connsiteY960" fmla="*/ 19118664 h 29586375"/>
                <a:gd name="connsiteX961" fmla="*/ 14681498 w 29587260"/>
                <a:gd name="connsiteY961" fmla="*/ 18497398 h 29586375"/>
                <a:gd name="connsiteX962" fmla="*/ 2718436 w 29587260"/>
                <a:gd name="connsiteY962" fmla="*/ 17876124 h 29586375"/>
                <a:gd name="connsiteX963" fmla="*/ 3538516 w 29587260"/>
                <a:gd name="connsiteY963" fmla="*/ 17876124 h 29586375"/>
                <a:gd name="connsiteX964" fmla="*/ 3849154 w 29587260"/>
                <a:gd name="connsiteY964" fmla="*/ 18497396 h 29586375"/>
                <a:gd name="connsiteX965" fmla="*/ 3538516 w 29587260"/>
                <a:gd name="connsiteY965" fmla="*/ 19118664 h 29586375"/>
                <a:gd name="connsiteX966" fmla="*/ 2718436 w 29587260"/>
                <a:gd name="connsiteY966" fmla="*/ 19118664 h 29586375"/>
                <a:gd name="connsiteX967" fmla="*/ 2407797 w 29587260"/>
                <a:gd name="connsiteY967" fmla="*/ 18497396 h 29586375"/>
                <a:gd name="connsiteX968" fmla="*/ 323863 w 29587260"/>
                <a:gd name="connsiteY968" fmla="*/ 17876124 h 29586375"/>
                <a:gd name="connsiteX969" fmla="*/ 1081439 w 29587260"/>
                <a:gd name="connsiteY969" fmla="*/ 17876124 h 29586375"/>
                <a:gd name="connsiteX970" fmla="*/ 1392073 w 29587260"/>
                <a:gd name="connsiteY970" fmla="*/ 18497396 h 29586375"/>
                <a:gd name="connsiteX971" fmla="*/ 1081439 w 29587260"/>
                <a:gd name="connsiteY971" fmla="*/ 19118664 h 29586375"/>
                <a:gd name="connsiteX972" fmla="*/ 644045 w 29587260"/>
                <a:gd name="connsiteY972" fmla="*/ 19118664 h 29586375"/>
                <a:gd name="connsiteX973" fmla="*/ 465631 w 29587260"/>
                <a:gd name="connsiteY973" fmla="*/ 18490374 h 29586375"/>
                <a:gd name="connsiteX974" fmla="*/ 24820272 w 29587260"/>
                <a:gd name="connsiteY974" fmla="*/ 17876116 h 29586375"/>
                <a:gd name="connsiteX975" fmla="*/ 25640344 w 29587260"/>
                <a:gd name="connsiteY975" fmla="*/ 17876116 h 29586375"/>
                <a:gd name="connsiteX976" fmla="*/ 25950976 w 29587260"/>
                <a:gd name="connsiteY976" fmla="*/ 18497386 h 29586375"/>
                <a:gd name="connsiteX977" fmla="*/ 25640344 w 29587260"/>
                <a:gd name="connsiteY977" fmla="*/ 19118654 h 29586375"/>
                <a:gd name="connsiteX978" fmla="*/ 24820272 w 29587260"/>
                <a:gd name="connsiteY978" fmla="*/ 19118654 h 29586375"/>
                <a:gd name="connsiteX979" fmla="*/ 24509692 w 29587260"/>
                <a:gd name="connsiteY979" fmla="*/ 18497386 h 29586375"/>
                <a:gd name="connsiteX980" fmla="*/ 5175422 w 29587260"/>
                <a:gd name="connsiteY980" fmla="*/ 17876116 h 29586375"/>
                <a:gd name="connsiteX981" fmla="*/ 5995494 w 29587260"/>
                <a:gd name="connsiteY981" fmla="*/ 17876116 h 29586375"/>
                <a:gd name="connsiteX982" fmla="*/ 6306129 w 29587260"/>
                <a:gd name="connsiteY982" fmla="*/ 18497386 h 29586375"/>
                <a:gd name="connsiteX983" fmla="*/ 5995494 w 29587260"/>
                <a:gd name="connsiteY983" fmla="*/ 19118654 h 29586375"/>
                <a:gd name="connsiteX984" fmla="*/ 5175422 w 29587260"/>
                <a:gd name="connsiteY984" fmla="*/ 19118654 h 29586375"/>
                <a:gd name="connsiteX985" fmla="*/ 4864842 w 29587260"/>
                <a:gd name="connsiteY985" fmla="*/ 18497386 h 29586375"/>
                <a:gd name="connsiteX986" fmla="*/ 27277320 w 29587260"/>
                <a:gd name="connsiteY986" fmla="*/ 17876114 h 29586375"/>
                <a:gd name="connsiteX987" fmla="*/ 28097392 w 29587260"/>
                <a:gd name="connsiteY987" fmla="*/ 17876114 h 29586375"/>
                <a:gd name="connsiteX988" fmla="*/ 28408028 w 29587260"/>
                <a:gd name="connsiteY988" fmla="*/ 18497386 h 29586375"/>
                <a:gd name="connsiteX989" fmla="*/ 28097392 w 29587260"/>
                <a:gd name="connsiteY989" fmla="*/ 19118652 h 29586375"/>
                <a:gd name="connsiteX990" fmla="*/ 27277320 w 29587260"/>
                <a:gd name="connsiteY990" fmla="*/ 19118652 h 29586375"/>
                <a:gd name="connsiteX991" fmla="*/ 26966688 w 29587260"/>
                <a:gd name="connsiteY991" fmla="*/ 18497386 h 29586375"/>
                <a:gd name="connsiteX992" fmla="*/ 10089523 w 29587260"/>
                <a:gd name="connsiteY992" fmla="*/ 17876114 h 29586375"/>
                <a:gd name="connsiteX993" fmla="*/ 10909594 w 29587260"/>
                <a:gd name="connsiteY993" fmla="*/ 17876114 h 29586375"/>
                <a:gd name="connsiteX994" fmla="*/ 11220227 w 29587260"/>
                <a:gd name="connsiteY994" fmla="*/ 18497384 h 29586375"/>
                <a:gd name="connsiteX995" fmla="*/ 10909594 w 29587260"/>
                <a:gd name="connsiteY995" fmla="*/ 19118652 h 29586375"/>
                <a:gd name="connsiteX996" fmla="*/ 10089523 w 29587260"/>
                <a:gd name="connsiteY996" fmla="*/ 19118652 h 29586375"/>
                <a:gd name="connsiteX997" fmla="*/ 9778888 w 29587260"/>
                <a:gd name="connsiteY997" fmla="*/ 18497384 h 29586375"/>
                <a:gd name="connsiteX998" fmla="*/ 7632473 w 29587260"/>
                <a:gd name="connsiteY998" fmla="*/ 17876114 h 29586375"/>
                <a:gd name="connsiteX999" fmla="*/ 8452545 w 29587260"/>
                <a:gd name="connsiteY999" fmla="*/ 17876114 h 29586375"/>
                <a:gd name="connsiteX1000" fmla="*/ 8763178 w 29587260"/>
                <a:gd name="connsiteY1000" fmla="*/ 18497386 h 29586375"/>
                <a:gd name="connsiteX1001" fmla="*/ 8452545 w 29587260"/>
                <a:gd name="connsiteY1001" fmla="*/ 19118652 h 29586375"/>
                <a:gd name="connsiteX1002" fmla="*/ 7632473 w 29587260"/>
                <a:gd name="connsiteY1002" fmla="*/ 19118652 h 29586375"/>
                <a:gd name="connsiteX1003" fmla="*/ 7321837 w 29587260"/>
                <a:gd name="connsiteY1003" fmla="*/ 18497386 h 29586375"/>
                <a:gd name="connsiteX1004" fmla="*/ 12546574 w 29587260"/>
                <a:gd name="connsiteY1004" fmla="*/ 17876112 h 29586375"/>
                <a:gd name="connsiteX1005" fmla="*/ 13366646 w 29587260"/>
                <a:gd name="connsiteY1005" fmla="*/ 17876112 h 29586375"/>
                <a:gd name="connsiteX1006" fmla="*/ 13677278 w 29587260"/>
                <a:gd name="connsiteY1006" fmla="*/ 18497384 h 29586375"/>
                <a:gd name="connsiteX1007" fmla="*/ 13366646 w 29587260"/>
                <a:gd name="connsiteY1007" fmla="*/ 19118652 h 29586375"/>
                <a:gd name="connsiteX1008" fmla="*/ 12546574 w 29587260"/>
                <a:gd name="connsiteY1008" fmla="*/ 19118652 h 29586375"/>
                <a:gd name="connsiteX1009" fmla="*/ 12235938 w 29587260"/>
                <a:gd name="connsiteY1009" fmla="*/ 18497384 h 29586375"/>
                <a:gd name="connsiteX1010" fmla="*/ 23591825 w 29587260"/>
                <a:gd name="connsiteY1010" fmla="*/ 17202368 h 29586375"/>
                <a:gd name="connsiteX1011" fmla="*/ 24411888 w 29587260"/>
                <a:gd name="connsiteY1011" fmla="*/ 17202368 h 29586375"/>
                <a:gd name="connsiteX1012" fmla="*/ 24722452 w 29587260"/>
                <a:gd name="connsiteY1012" fmla="*/ 17823634 h 29586375"/>
                <a:gd name="connsiteX1013" fmla="*/ 24411888 w 29587260"/>
                <a:gd name="connsiteY1013" fmla="*/ 18444900 h 29586375"/>
                <a:gd name="connsiteX1014" fmla="*/ 23591825 w 29587260"/>
                <a:gd name="connsiteY1014" fmla="*/ 18444900 h 29586375"/>
                <a:gd name="connsiteX1015" fmla="*/ 23281189 w 29587260"/>
                <a:gd name="connsiteY1015" fmla="*/ 17823634 h 29586375"/>
                <a:gd name="connsiteX1016" fmla="*/ 21134741 w 29587260"/>
                <a:gd name="connsiteY1016" fmla="*/ 17202368 h 29586375"/>
                <a:gd name="connsiteX1017" fmla="*/ 21954825 w 29587260"/>
                <a:gd name="connsiteY1017" fmla="*/ 17202368 h 29586375"/>
                <a:gd name="connsiteX1018" fmla="*/ 22265467 w 29587260"/>
                <a:gd name="connsiteY1018" fmla="*/ 17823634 h 29586375"/>
                <a:gd name="connsiteX1019" fmla="*/ 21954825 w 29587260"/>
                <a:gd name="connsiteY1019" fmla="*/ 18444900 h 29586375"/>
                <a:gd name="connsiteX1020" fmla="*/ 21134741 w 29587260"/>
                <a:gd name="connsiteY1020" fmla="*/ 18444900 h 29586375"/>
                <a:gd name="connsiteX1021" fmla="*/ 20824109 w 29587260"/>
                <a:gd name="connsiteY1021" fmla="*/ 17823634 h 29586375"/>
                <a:gd name="connsiteX1022" fmla="*/ 18677697 w 29587260"/>
                <a:gd name="connsiteY1022" fmla="*/ 17202368 h 29586375"/>
                <a:gd name="connsiteX1023" fmla="*/ 19497769 w 29587260"/>
                <a:gd name="connsiteY1023" fmla="*/ 17202368 h 29586375"/>
                <a:gd name="connsiteX1024" fmla="*/ 19808401 w 29587260"/>
                <a:gd name="connsiteY1024" fmla="*/ 17823636 h 29586375"/>
                <a:gd name="connsiteX1025" fmla="*/ 19497769 w 29587260"/>
                <a:gd name="connsiteY1025" fmla="*/ 18444900 h 29586375"/>
                <a:gd name="connsiteX1026" fmla="*/ 18677697 w 29587260"/>
                <a:gd name="connsiteY1026" fmla="*/ 18444900 h 29586375"/>
                <a:gd name="connsiteX1027" fmla="*/ 18367065 w 29587260"/>
                <a:gd name="connsiteY1027" fmla="*/ 17823636 h 29586375"/>
                <a:gd name="connsiteX1028" fmla="*/ 16220653 w 29587260"/>
                <a:gd name="connsiteY1028" fmla="*/ 17202368 h 29586375"/>
                <a:gd name="connsiteX1029" fmla="*/ 17040721 w 29587260"/>
                <a:gd name="connsiteY1029" fmla="*/ 17202368 h 29586375"/>
                <a:gd name="connsiteX1030" fmla="*/ 17351357 w 29587260"/>
                <a:gd name="connsiteY1030" fmla="*/ 17823636 h 29586375"/>
                <a:gd name="connsiteX1031" fmla="*/ 17040721 w 29587260"/>
                <a:gd name="connsiteY1031" fmla="*/ 18444900 h 29586375"/>
                <a:gd name="connsiteX1032" fmla="*/ 16220653 w 29587260"/>
                <a:gd name="connsiteY1032" fmla="*/ 18444900 h 29586375"/>
                <a:gd name="connsiteX1033" fmla="*/ 15910019 w 29587260"/>
                <a:gd name="connsiteY1033" fmla="*/ 17823636 h 29586375"/>
                <a:gd name="connsiteX1034" fmla="*/ 3946974 w 29587260"/>
                <a:gd name="connsiteY1034" fmla="*/ 17202368 h 29586375"/>
                <a:gd name="connsiteX1035" fmla="*/ 4767039 w 29587260"/>
                <a:gd name="connsiteY1035" fmla="*/ 17202368 h 29586375"/>
                <a:gd name="connsiteX1036" fmla="*/ 5077605 w 29587260"/>
                <a:gd name="connsiteY1036" fmla="*/ 17823634 h 29586375"/>
                <a:gd name="connsiteX1037" fmla="*/ 4767039 w 29587260"/>
                <a:gd name="connsiteY1037" fmla="*/ 18444900 h 29586375"/>
                <a:gd name="connsiteX1038" fmla="*/ 3946974 w 29587260"/>
                <a:gd name="connsiteY1038" fmla="*/ 18444900 h 29586375"/>
                <a:gd name="connsiteX1039" fmla="*/ 3636338 w 29587260"/>
                <a:gd name="connsiteY1039" fmla="*/ 17823634 h 29586375"/>
                <a:gd name="connsiteX1040" fmla="*/ 1489892 w 29587260"/>
                <a:gd name="connsiteY1040" fmla="*/ 17202368 h 29586375"/>
                <a:gd name="connsiteX1041" fmla="*/ 2309977 w 29587260"/>
                <a:gd name="connsiteY1041" fmla="*/ 17202368 h 29586375"/>
                <a:gd name="connsiteX1042" fmla="*/ 2620617 w 29587260"/>
                <a:gd name="connsiteY1042" fmla="*/ 17823634 h 29586375"/>
                <a:gd name="connsiteX1043" fmla="*/ 2309977 w 29587260"/>
                <a:gd name="connsiteY1043" fmla="*/ 18444900 h 29586375"/>
                <a:gd name="connsiteX1044" fmla="*/ 1489892 w 29587260"/>
                <a:gd name="connsiteY1044" fmla="*/ 18444900 h 29586375"/>
                <a:gd name="connsiteX1045" fmla="*/ 1179259 w 29587260"/>
                <a:gd name="connsiteY1045" fmla="*/ 17823634 h 29586375"/>
                <a:gd name="connsiteX1046" fmla="*/ 28505848 w 29587260"/>
                <a:gd name="connsiteY1046" fmla="*/ 17202358 h 29586375"/>
                <a:gd name="connsiteX1047" fmla="*/ 29325920 w 29587260"/>
                <a:gd name="connsiteY1047" fmla="*/ 17202358 h 29586375"/>
                <a:gd name="connsiteX1048" fmla="*/ 29372414 w 29587260"/>
                <a:gd name="connsiteY1048" fmla="*/ 17295345 h 29586375"/>
                <a:gd name="connsiteX1049" fmla="*/ 29286820 w 29587260"/>
                <a:gd name="connsiteY1049" fmla="*/ 17774643 h 29586375"/>
                <a:gd name="connsiteX1050" fmla="*/ 29132126 w 29587260"/>
                <a:gd name="connsiteY1050" fmla="*/ 18444892 h 29586375"/>
                <a:gd name="connsiteX1051" fmla="*/ 28505848 w 29587260"/>
                <a:gd name="connsiteY1051" fmla="*/ 18444892 h 29586375"/>
                <a:gd name="connsiteX1052" fmla="*/ 28195212 w 29587260"/>
                <a:gd name="connsiteY1052" fmla="*/ 17823624 h 29586375"/>
                <a:gd name="connsiteX1053" fmla="*/ 26048796 w 29587260"/>
                <a:gd name="connsiteY1053" fmla="*/ 17202358 h 29586375"/>
                <a:gd name="connsiteX1054" fmla="*/ 26868868 w 29587260"/>
                <a:gd name="connsiteY1054" fmla="*/ 17202358 h 29586375"/>
                <a:gd name="connsiteX1055" fmla="*/ 27179504 w 29587260"/>
                <a:gd name="connsiteY1055" fmla="*/ 17823624 h 29586375"/>
                <a:gd name="connsiteX1056" fmla="*/ 26868868 w 29587260"/>
                <a:gd name="connsiteY1056" fmla="*/ 18444892 h 29586375"/>
                <a:gd name="connsiteX1057" fmla="*/ 26048796 w 29587260"/>
                <a:gd name="connsiteY1057" fmla="*/ 18444892 h 29586375"/>
                <a:gd name="connsiteX1058" fmla="*/ 25738164 w 29587260"/>
                <a:gd name="connsiteY1058" fmla="*/ 17823624 h 29586375"/>
                <a:gd name="connsiteX1059" fmla="*/ 8860998 w 29587260"/>
                <a:gd name="connsiteY1059" fmla="*/ 17202358 h 29586375"/>
                <a:gd name="connsiteX1060" fmla="*/ 9681070 w 29587260"/>
                <a:gd name="connsiteY1060" fmla="*/ 17202358 h 29586375"/>
                <a:gd name="connsiteX1061" fmla="*/ 9991704 w 29587260"/>
                <a:gd name="connsiteY1061" fmla="*/ 17823624 h 29586375"/>
                <a:gd name="connsiteX1062" fmla="*/ 9681070 w 29587260"/>
                <a:gd name="connsiteY1062" fmla="*/ 18444892 h 29586375"/>
                <a:gd name="connsiteX1063" fmla="*/ 8860998 w 29587260"/>
                <a:gd name="connsiteY1063" fmla="*/ 18444892 h 29586375"/>
                <a:gd name="connsiteX1064" fmla="*/ 8550365 w 29587260"/>
                <a:gd name="connsiteY1064" fmla="*/ 17823624 h 29586375"/>
                <a:gd name="connsiteX1065" fmla="*/ 6403947 w 29587260"/>
                <a:gd name="connsiteY1065" fmla="*/ 17202358 h 29586375"/>
                <a:gd name="connsiteX1066" fmla="*/ 7224020 w 29587260"/>
                <a:gd name="connsiteY1066" fmla="*/ 17202358 h 29586375"/>
                <a:gd name="connsiteX1067" fmla="*/ 7534653 w 29587260"/>
                <a:gd name="connsiteY1067" fmla="*/ 17823624 h 29586375"/>
                <a:gd name="connsiteX1068" fmla="*/ 7224020 w 29587260"/>
                <a:gd name="connsiteY1068" fmla="*/ 18444892 h 29586375"/>
                <a:gd name="connsiteX1069" fmla="*/ 6403947 w 29587260"/>
                <a:gd name="connsiteY1069" fmla="*/ 18444892 h 29586375"/>
                <a:gd name="connsiteX1070" fmla="*/ 6093314 w 29587260"/>
                <a:gd name="connsiteY1070" fmla="*/ 17823624 h 29586375"/>
                <a:gd name="connsiteX1071" fmla="*/ 13775098 w 29587260"/>
                <a:gd name="connsiteY1071" fmla="*/ 17202356 h 29586375"/>
                <a:gd name="connsiteX1072" fmla="*/ 14595170 w 29587260"/>
                <a:gd name="connsiteY1072" fmla="*/ 17202356 h 29586375"/>
                <a:gd name="connsiteX1073" fmla="*/ 14905805 w 29587260"/>
                <a:gd name="connsiteY1073" fmla="*/ 17823624 h 29586375"/>
                <a:gd name="connsiteX1074" fmla="*/ 14595170 w 29587260"/>
                <a:gd name="connsiteY1074" fmla="*/ 18444890 h 29586375"/>
                <a:gd name="connsiteX1075" fmla="*/ 13775098 w 29587260"/>
                <a:gd name="connsiteY1075" fmla="*/ 18444890 h 29586375"/>
                <a:gd name="connsiteX1076" fmla="*/ 13464466 w 29587260"/>
                <a:gd name="connsiteY1076" fmla="*/ 17823624 h 29586375"/>
                <a:gd name="connsiteX1077" fmla="*/ 11318047 w 29587260"/>
                <a:gd name="connsiteY1077" fmla="*/ 17202356 h 29586375"/>
                <a:gd name="connsiteX1078" fmla="*/ 12138118 w 29587260"/>
                <a:gd name="connsiteY1078" fmla="*/ 17202356 h 29586375"/>
                <a:gd name="connsiteX1079" fmla="*/ 12448754 w 29587260"/>
                <a:gd name="connsiteY1079" fmla="*/ 17823624 h 29586375"/>
                <a:gd name="connsiteX1080" fmla="*/ 12138118 w 29587260"/>
                <a:gd name="connsiteY1080" fmla="*/ 18444890 h 29586375"/>
                <a:gd name="connsiteX1081" fmla="*/ 11318047 w 29587260"/>
                <a:gd name="connsiteY1081" fmla="*/ 18444890 h 29586375"/>
                <a:gd name="connsiteX1082" fmla="*/ 11007414 w 29587260"/>
                <a:gd name="connsiteY1082" fmla="*/ 17823624 h 29586375"/>
                <a:gd name="connsiteX1083" fmla="*/ 22363289 w 29587260"/>
                <a:gd name="connsiteY1083" fmla="*/ 16529364 h 29586375"/>
                <a:gd name="connsiteX1084" fmla="*/ 23183371 w 29587260"/>
                <a:gd name="connsiteY1084" fmla="*/ 16529364 h 29586375"/>
                <a:gd name="connsiteX1085" fmla="*/ 23494007 w 29587260"/>
                <a:gd name="connsiteY1085" fmla="*/ 17150628 h 29586375"/>
                <a:gd name="connsiteX1086" fmla="*/ 23183371 w 29587260"/>
                <a:gd name="connsiteY1086" fmla="*/ 17771896 h 29586375"/>
                <a:gd name="connsiteX1087" fmla="*/ 22363289 w 29587260"/>
                <a:gd name="connsiteY1087" fmla="*/ 17771896 h 29586375"/>
                <a:gd name="connsiteX1088" fmla="*/ 22052649 w 29587260"/>
                <a:gd name="connsiteY1088" fmla="*/ 17150628 h 29586375"/>
                <a:gd name="connsiteX1089" fmla="*/ 19906219 w 29587260"/>
                <a:gd name="connsiteY1089" fmla="*/ 16529364 h 29586375"/>
                <a:gd name="connsiteX1090" fmla="*/ 20726291 w 29587260"/>
                <a:gd name="connsiteY1090" fmla="*/ 16529364 h 29586375"/>
                <a:gd name="connsiteX1091" fmla="*/ 21036925 w 29587260"/>
                <a:gd name="connsiteY1091" fmla="*/ 17150628 h 29586375"/>
                <a:gd name="connsiteX1092" fmla="*/ 20726291 w 29587260"/>
                <a:gd name="connsiteY1092" fmla="*/ 17771896 h 29586375"/>
                <a:gd name="connsiteX1093" fmla="*/ 19906219 w 29587260"/>
                <a:gd name="connsiteY1093" fmla="*/ 17771896 h 29586375"/>
                <a:gd name="connsiteX1094" fmla="*/ 19595587 w 29587260"/>
                <a:gd name="connsiteY1094" fmla="*/ 17150628 h 29586375"/>
                <a:gd name="connsiteX1095" fmla="*/ 17449177 w 29587260"/>
                <a:gd name="connsiteY1095" fmla="*/ 16529364 h 29586375"/>
                <a:gd name="connsiteX1096" fmla="*/ 18269247 w 29587260"/>
                <a:gd name="connsiteY1096" fmla="*/ 16529364 h 29586375"/>
                <a:gd name="connsiteX1097" fmla="*/ 18579881 w 29587260"/>
                <a:gd name="connsiteY1097" fmla="*/ 17150630 h 29586375"/>
                <a:gd name="connsiteX1098" fmla="*/ 18269247 w 29587260"/>
                <a:gd name="connsiteY1098" fmla="*/ 17771896 h 29586375"/>
                <a:gd name="connsiteX1099" fmla="*/ 17449177 w 29587260"/>
                <a:gd name="connsiteY1099" fmla="*/ 17771896 h 29586375"/>
                <a:gd name="connsiteX1100" fmla="*/ 17138543 w 29587260"/>
                <a:gd name="connsiteY1100" fmla="*/ 17150630 h 29586375"/>
                <a:gd name="connsiteX1101" fmla="*/ 14992133 w 29587260"/>
                <a:gd name="connsiteY1101" fmla="*/ 16529364 h 29586375"/>
                <a:gd name="connsiteX1102" fmla="*/ 15812203 w 29587260"/>
                <a:gd name="connsiteY1102" fmla="*/ 16529364 h 29586375"/>
                <a:gd name="connsiteX1103" fmla="*/ 16122837 w 29587260"/>
                <a:gd name="connsiteY1103" fmla="*/ 17150630 h 29586375"/>
                <a:gd name="connsiteX1104" fmla="*/ 15812203 w 29587260"/>
                <a:gd name="connsiteY1104" fmla="*/ 17771896 h 29586375"/>
                <a:gd name="connsiteX1105" fmla="*/ 14992133 w 29587260"/>
                <a:gd name="connsiteY1105" fmla="*/ 17771896 h 29586375"/>
                <a:gd name="connsiteX1106" fmla="*/ 14681500 w 29587260"/>
                <a:gd name="connsiteY1106" fmla="*/ 17150630 h 29586375"/>
                <a:gd name="connsiteX1107" fmla="*/ 2718439 w 29587260"/>
                <a:gd name="connsiteY1107" fmla="*/ 16529364 h 29586375"/>
                <a:gd name="connsiteX1108" fmla="*/ 3538521 w 29587260"/>
                <a:gd name="connsiteY1108" fmla="*/ 16529364 h 29586375"/>
                <a:gd name="connsiteX1109" fmla="*/ 3849157 w 29587260"/>
                <a:gd name="connsiteY1109" fmla="*/ 17150628 h 29586375"/>
                <a:gd name="connsiteX1110" fmla="*/ 3538521 w 29587260"/>
                <a:gd name="connsiteY1110" fmla="*/ 17771896 h 29586375"/>
                <a:gd name="connsiteX1111" fmla="*/ 2718439 w 29587260"/>
                <a:gd name="connsiteY1111" fmla="*/ 17771896 h 29586375"/>
                <a:gd name="connsiteX1112" fmla="*/ 2407800 w 29587260"/>
                <a:gd name="connsiteY1112" fmla="*/ 17150628 h 29586375"/>
                <a:gd name="connsiteX1113" fmla="*/ 261369 w 29587260"/>
                <a:gd name="connsiteY1113" fmla="*/ 16529364 h 29586375"/>
                <a:gd name="connsiteX1114" fmla="*/ 1081442 w 29587260"/>
                <a:gd name="connsiteY1114" fmla="*/ 16529364 h 29586375"/>
                <a:gd name="connsiteX1115" fmla="*/ 1392075 w 29587260"/>
                <a:gd name="connsiteY1115" fmla="*/ 17150628 h 29586375"/>
                <a:gd name="connsiteX1116" fmla="*/ 1081442 w 29587260"/>
                <a:gd name="connsiteY1116" fmla="*/ 17771896 h 29586375"/>
                <a:gd name="connsiteX1117" fmla="*/ 299951 w 29587260"/>
                <a:gd name="connsiteY1117" fmla="*/ 17771896 h 29586375"/>
                <a:gd name="connsiteX1118" fmla="*/ 170342 w 29587260"/>
                <a:gd name="connsiteY1118" fmla="*/ 17046129 h 29586375"/>
                <a:gd name="connsiteX1119" fmla="*/ 133748 w 29587260"/>
                <a:gd name="connsiteY1119" fmla="*/ 16784607 h 29586375"/>
                <a:gd name="connsiteX1120" fmla="*/ 27277320 w 29587260"/>
                <a:gd name="connsiteY1120" fmla="*/ 16529352 h 29586375"/>
                <a:gd name="connsiteX1121" fmla="*/ 28097392 w 29587260"/>
                <a:gd name="connsiteY1121" fmla="*/ 16529352 h 29586375"/>
                <a:gd name="connsiteX1122" fmla="*/ 28408028 w 29587260"/>
                <a:gd name="connsiteY1122" fmla="*/ 17150620 h 29586375"/>
                <a:gd name="connsiteX1123" fmla="*/ 28097392 w 29587260"/>
                <a:gd name="connsiteY1123" fmla="*/ 17771884 h 29586375"/>
                <a:gd name="connsiteX1124" fmla="*/ 27277320 w 29587260"/>
                <a:gd name="connsiteY1124" fmla="*/ 17771884 h 29586375"/>
                <a:gd name="connsiteX1125" fmla="*/ 26966688 w 29587260"/>
                <a:gd name="connsiteY1125" fmla="*/ 17150620 h 29586375"/>
                <a:gd name="connsiteX1126" fmla="*/ 24820272 w 29587260"/>
                <a:gd name="connsiteY1126" fmla="*/ 16529352 h 29586375"/>
                <a:gd name="connsiteX1127" fmla="*/ 25640344 w 29587260"/>
                <a:gd name="connsiteY1127" fmla="*/ 16529352 h 29586375"/>
                <a:gd name="connsiteX1128" fmla="*/ 25950976 w 29587260"/>
                <a:gd name="connsiteY1128" fmla="*/ 17150620 h 29586375"/>
                <a:gd name="connsiteX1129" fmla="*/ 25640344 w 29587260"/>
                <a:gd name="connsiteY1129" fmla="*/ 17771886 h 29586375"/>
                <a:gd name="connsiteX1130" fmla="*/ 24820272 w 29587260"/>
                <a:gd name="connsiteY1130" fmla="*/ 17771886 h 29586375"/>
                <a:gd name="connsiteX1131" fmla="*/ 24509696 w 29587260"/>
                <a:gd name="connsiteY1131" fmla="*/ 17150620 h 29586375"/>
                <a:gd name="connsiteX1132" fmla="*/ 12546574 w 29587260"/>
                <a:gd name="connsiteY1132" fmla="*/ 16529352 h 29586375"/>
                <a:gd name="connsiteX1133" fmla="*/ 13366646 w 29587260"/>
                <a:gd name="connsiteY1133" fmla="*/ 16529352 h 29586375"/>
                <a:gd name="connsiteX1134" fmla="*/ 13677278 w 29587260"/>
                <a:gd name="connsiteY1134" fmla="*/ 17150618 h 29586375"/>
                <a:gd name="connsiteX1135" fmla="*/ 13366646 w 29587260"/>
                <a:gd name="connsiteY1135" fmla="*/ 17771884 h 29586375"/>
                <a:gd name="connsiteX1136" fmla="*/ 12546574 w 29587260"/>
                <a:gd name="connsiteY1136" fmla="*/ 17771884 h 29586375"/>
                <a:gd name="connsiteX1137" fmla="*/ 12235938 w 29587260"/>
                <a:gd name="connsiteY1137" fmla="*/ 17150618 h 29586375"/>
                <a:gd name="connsiteX1138" fmla="*/ 10089523 w 29587260"/>
                <a:gd name="connsiteY1138" fmla="*/ 16529352 h 29586375"/>
                <a:gd name="connsiteX1139" fmla="*/ 10909594 w 29587260"/>
                <a:gd name="connsiteY1139" fmla="*/ 16529352 h 29586375"/>
                <a:gd name="connsiteX1140" fmla="*/ 11220227 w 29587260"/>
                <a:gd name="connsiteY1140" fmla="*/ 17150618 h 29586375"/>
                <a:gd name="connsiteX1141" fmla="*/ 10909594 w 29587260"/>
                <a:gd name="connsiteY1141" fmla="*/ 17771884 h 29586375"/>
                <a:gd name="connsiteX1142" fmla="*/ 10089523 w 29587260"/>
                <a:gd name="connsiteY1142" fmla="*/ 17771884 h 29586375"/>
                <a:gd name="connsiteX1143" fmla="*/ 9778888 w 29587260"/>
                <a:gd name="connsiteY1143" fmla="*/ 17150618 h 29586375"/>
                <a:gd name="connsiteX1144" fmla="*/ 7632473 w 29587260"/>
                <a:gd name="connsiteY1144" fmla="*/ 16529352 h 29586375"/>
                <a:gd name="connsiteX1145" fmla="*/ 8452545 w 29587260"/>
                <a:gd name="connsiteY1145" fmla="*/ 16529352 h 29586375"/>
                <a:gd name="connsiteX1146" fmla="*/ 8763178 w 29587260"/>
                <a:gd name="connsiteY1146" fmla="*/ 17150620 h 29586375"/>
                <a:gd name="connsiteX1147" fmla="*/ 8452545 w 29587260"/>
                <a:gd name="connsiteY1147" fmla="*/ 17771884 h 29586375"/>
                <a:gd name="connsiteX1148" fmla="*/ 7632473 w 29587260"/>
                <a:gd name="connsiteY1148" fmla="*/ 17771884 h 29586375"/>
                <a:gd name="connsiteX1149" fmla="*/ 7321837 w 29587260"/>
                <a:gd name="connsiteY1149" fmla="*/ 17150620 h 29586375"/>
                <a:gd name="connsiteX1150" fmla="*/ 5175422 w 29587260"/>
                <a:gd name="connsiteY1150" fmla="*/ 16529352 h 29586375"/>
                <a:gd name="connsiteX1151" fmla="*/ 5995494 w 29587260"/>
                <a:gd name="connsiteY1151" fmla="*/ 16529352 h 29586375"/>
                <a:gd name="connsiteX1152" fmla="*/ 6306129 w 29587260"/>
                <a:gd name="connsiteY1152" fmla="*/ 17150620 h 29586375"/>
                <a:gd name="connsiteX1153" fmla="*/ 5995494 w 29587260"/>
                <a:gd name="connsiteY1153" fmla="*/ 17771886 h 29586375"/>
                <a:gd name="connsiteX1154" fmla="*/ 5175422 w 29587260"/>
                <a:gd name="connsiteY1154" fmla="*/ 17771886 h 29586375"/>
                <a:gd name="connsiteX1155" fmla="*/ 4864846 w 29587260"/>
                <a:gd name="connsiteY1155" fmla="*/ 17150620 h 29586375"/>
                <a:gd name="connsiteX1156" fmla="*/ 75889 w 29587260"/>
                <a:gd name="connsiteY1156" fmla="*/ 16301546 h 29586375"/>
                <a:gd name="connsiteX1157" fmla="*/ 163552 w 29587260"/>
                <a:gd name="connsiteY1157" fmla="*/ 16476872 h 29586375"/>
                <a:gd name="connsiteX1158" fmla="*/ 108426 w 29587260"/>
                <a:gd name="connsiteY1158" fmla="*/ 16587125 h 29586375"/>
                <a:gd name="connsiteX1159" fmla="*/ 76263 w 29587260"/>
                <a:gd name="connsiteY1159" fmla="*/ 16305762 h 29586375"/>
                <a:gd name="connsiteX1160" fmla="*/ 21134745 w 29587260"/>
                <a:gd name="connsiteY1160" fmla="*/ 15855608 h 29586375"/>
                <a:gd name="connsiteX1161" fmla="*/ 21954825 w 29587260"/>
                <a:gd name="connsiteY1161" fmla="*/ 15855608 h 29586375"/>
                <a:gd name="connsiteX1162" fmla="*/ 22265469 w 29587260"/>
                <a:gd name="connsiteY1162" fmla="*/ 16476872 h 29586375"/>
                <a:gd name="connsiteX1163" fmla="*/ 21954825 w 29587260"/>
                <a:gd name="connsiteY1163" fmla="*/ 17098140 h 29586375"/>
                <a:gd name="connsiteX1164" fmla="*/ 21134745 w 29587260"/>
                <a:gd name="connsiteY1164" fmla="*/ 17098140 h 29586375"/>
                <a:gd name="connsiteX1165" fmla="*/ 20824109 w 29587260"/>
                <a:gd name="connsiteY1165" fmla="*/ 16476872 h 29586375"/>
                <a:gd name="connsiteX1166" fmla="*/ 18677701 w 29587260"/>
                <a:gd name="connsiteY1166" fmla="*/ 15855608 h 29586375"/>
                <a:gd name="connsiteX1167" fmla="*/ 19497769 w 29587260"/>
                <a:gd name="connsiteY1167" fmla="*/ 15855608 h 29586375"/>
                <a:gd name="connsiteX1168" fmla="*/ 19808401 w 29587260"/>
                <a:gd name="connsiteY1168" fmla="*/ 16476872 h 29586375"/>
                <a:gd name="connsiteX1169" fmla="*/ 19497769 w 29587260"/>
                <a:gd name="connsiteY1169" fmla="*/ 17098140 h 29586375"/>
                <a:gd name="connsiteX1170" fmla="*/ 18677701 w 29587260"/>
                <a:gd name="connsiteY1170" fmla="*/ 17098140 h 29586375"/>
                <a:gd name="connsiteX1171" fmla="*/ 18367067 w 29587260"/>
                <a:gd name="connsiteY1171" fmla="*/ 16476872 h 29586375"/>
                <a:gd name="connsiteX1172" fmla="*/ 16220657 w 29587260"/>
                <a:gd name="connsiteY1172" fmla="*/ 15855608 h 29586375"/>
                <a:gd name="connsiteX1173" fmla="*/ 17040725 w 29587260"/>
                <a:gd name="connsiteY1173" fmla="*/ 15855608 h 29586375"/>
                <a:gd name="connsiteX1174" fmla="*/ 17351357 w 29587260"/>
                <a:gd name="connsiteY1174" fmla="*/ 16476874 h 29586375"/>
                <a:gd name="connsiteX1175" fmla="*/ 17040725 w 29587260"/>
                <a:gd name="connsiteY1175" fmla="*/ 17098140 h 29586375"/>
                <a:gd name="connsiteX1176" fmla="*/ 16220657 w 29587260"/>
                <a:gd name="connsiteY1176" fmla="*/ 17098140 h 29586375"/>
                <a:gd name="connsiteX1177" fmla="*/ 15910021 w 29587260"/>
                <a:gd name="connsiteY1177" fmla="*/ 16476874 h 29586375"/>
                <a:gd name="connsiteX1178" fmla="*/ 1489895 w 29587260"/>
                <a:gd name="connsiteY1178" fmla="*/ 15855608 h 29586375"/>
                <a:gd name="connsiteX1179" fmla="*/ 2309977 w 29587260"/>
                <a:gd name="connsiteY1179" fmla="*/ 15855608 h 29586375"/>
                <a:gd name="connsiteX1180" fmla="*/ 2620620 w 29587260"/>
                <a:gd name="connsiteY1180" fmla="*/ 16476872 h 29586375"/>
                <a:gd name="connsiteX1181" fmla="*/ 2309977 w 29587260"/>
                <a:gd name="connsiteY1181" fmla="*/ 17098140 h 29586375"/>
                <a:gd name="connsiteX1182" fmla="*/ 1489895 w 29587260"/>
                <a:gd name="connsiteY1182" fmla="*/ 17098140 h 29586375"/>
                <a:gd name="connsiteX1183" fmla="*/ 1179259 w 29587260"/>
                <a:gd name="connsiteY1183" fmla="*/ 16476872 h 29586375"/>
                <a:gd name="connsiteX1184" fmla="*/ 23591827 w 29587260"/>
                <a:gd name="connsiteY1184" fmla="*/ 15855606 h 29586375"/>
                <a:gd name="connsiteX1185" fmla="*/ 24411892 w 29587260"/>
                <a:gd name="connsiteY1185" fmla="*/ 15855606 h 29586375"/>
                <a:gd name="connsiteX1186" fmla="*/ 24722452 w 29587260"/>
                <a:gd name="connsiteY1186" fmla="*/ 16476872 h 29586375"/>
                <a:gd name="connsiteX1187" fmla="*/ 24411892 w 29587260"/>
                <a:gd name="connsiteY1187" fmla="*/ 17098140 h 29586375"/>
                <a:gd name="connsiteX1188" fmla="*/ 23591827 w 29587260"/>
                <a:gd name="connsiteY1188" fmla="*/ 17098140 h 29586375"/>
                <a:gd name="connsiteX1189" fmla="*/ 23281191 w 29587260"/>
                <a:gd name="connsiteY1189" fmla="*/ 16476872 h 29586375"/>
                <a:gd name="connsiteX1190" fmla="*/ 3946977 w 29587260"/>
                <a:gd name="connsiteY1190" fmla="*/ 15855606 h 29586375"/>
                <a:gd name="connsiteX1191" fmla="*/ 4767045 w 29587260"/>
                <a:gd name="connsiteY1191" fmla="*/ 15855606 h 29586375"/>
                <a:gd name="connsiteX1192" fmla="*/ 5077605 w 29587260"/>
                <a:gd name="connsiteY1192" fmla="*/ 16476872 h 29586375"/>
                <a:gd name="connsiteX1193" fmla="*/ 4767045 w 29587260"/>
                <a:gd name="connsiteY1193" fmla="*/ 17098140 h 29586375"/>
                <a:gd name="connsiteX1194" fmla="*/ 3946977 w 29587260"/>
                <a:gd name="connsiteY1194" fmla="*/ 17098140 h 29586375"/>
                <a:gd name="connsiteX1195" fmla="*/ 3636341 w 29587260"/>
                <a:gd name="connsiteY1195" fmla="*/ 16476872 h 29586375"/>
                <a:gd name="connsiteX1196" fmla="*/ 28505848 w 29587260"/>
                <a:gd name="connsiteY1196" fmla="*/ 15855596 h 29586375"/>
                <a:gd name="connsiteX1197" fmla="*/ 29325920 w 29587260"/>
                <a:gd name="connsiteY1197" fmla="*/ 15855596 h 29586375"/>
                <a:gd name="connsiteX1198" fmla="*/ 29517030 w 29587260"/>
                <a:gd name="connsiteY1198" fmla="*/ 16237818 h 29586375"/>
                <a:gd name="connsiteX1199" fmla="*/ 29510998 w 29587260"/>
                <a:gd name="connsiteY1199" fmla="*/ 16305762 h 29586375"/>
                <a:gd name="connsiteX1200" fmla="*/ 29468518 w 29587260"/>
                <a:gd name="connsiteY1200" fmla="*/ 16677369 h 29586375"/>
                <a:gd name="connsiteX1201" fmla="*/ 29442178 w 29587260"/>
                <a:gd name="connsiteY1201" fmla="*/ 16865611 h 29586375"/>
                <a:gd name="connsiteX1202" fmla="*/ 29325920 w 29587260"/>
                <a:gd name="connsiteY1202" fmla="*/ 17098128 h 29586375"/>
                <a:gd name="connsiteX1203" fmla="*/ 28505848 w 29587260"/>
                <a:gd name="connsiteY1203" fmla="*/ 17098128 h 29586375"/>
                <a:gd name="connsiteX1204" fmla="*/ 28195212 w 29587260"/>
                <a:gd name="connsiteY1204" fmla="*/ 16476862 h 29586375"/>
                <a:gd name="connsiteX1205" fmla="*/ 26048796 w 29587260"/>
                <a:gd name="connsiteY1205" fmla="*/ 15855596 h 29586375"/>
                <a:gd name="connsiteX1206" fmla="*/ 26868868 w 29587260"/>
                <a:gd name="connsiteY1206" fmla="*/ 15855596 h 29586375"/>
                <a:gd name="connsiteX1207" fmla="*/ 27179504 w 29587260"/>
                <a:gd name="connsiteY1207" fmla="*/ 16476862 h 29586375"/>
                <a:gd name="connsiteX1208" fmla="*/ 26868868 w 29587260"/>
                <a:gd name="connsiteY1208" fmla="*/ 17098128 h 29586375"/>
                <a:gd name="connsiteX1209" fmla="*/ 26048796 w 29587260"/>
                <a:gd name="connsiteY1209" fmla="*/ 17098128 h 29586375"/>
                <a:gd name="connsiteX1210" fmla="*/ 25738164 w 29587260"/>
                <a:gd name="connsiteY1210" fmla="*/ 16476862 h 29586375"/>
                <a:gd name="connsiteX1211" fmla="*/ 11318047 w 29587260"/>
                <a:gd name="connsiteY1211" fmla="*/ 15855596 h 29586375"/>
                <a:gd name="connsiteX1212" fmla="*/ 12138118 w 29587260"/>
                <a:gd name="connsiteY1212" fmla="*/ 15855596 h 29586375"/>
                <a:gd name="connsiteX1213" fmla="*/ 12448754 w 29587260"/>
                <a:gd name="connsiteY1213" fmla="*/ 16476860 h 29586375"/>
                <a:gd name="connsiteX1214" fmla="*/ 12138118 w 29587260"/>
                <a:gd name="connsiteY1214" fmla="*/ 17098128 h 29586375"/>
                <a:gd name="connsiteX1215" fmla="*/ 11318047 w 29587260"/>
                <a:gd name="connsiteY1215" fmla="*/ 17098128 h 29586375"/>
                <a:gd name="connsiteX1216" fmla="*/ 11007414 w 29587260"/>
                <a:gd name="connsiteY1216" fmla="*/ 16476860 h 29586375"/>
                <a:gd name="connsiteX1217" fmla="*/ 8860998 w 29587260"/>
                <a:gd name="connsiteY1217" fmla="*/ 15855596 h 29586375"/>
                <a:gd name="connsiteX1218" fmla="*/ 9681070 w 29587260"/>
                <a:gd name="connsiteY1218" fmla="*/ 15855596 h 29586375"/>
                <a:gd name="connsiteX1219" fmla="*/ 9991704 w 29587260"/>
                <a:gd name="connsiteY1219" fmla="*/ 16476862 h 29586375"/>
                <a:gd name="connsiteX1220" fmla="*/ 9681070 w 29587260"/>
                <a:gd name="connsiteY1220" fmla="*/ 17098128 h 29586375"/>
                <a:gd name="connsiteX1221" fmla="*/ 8860998 w 29587260"/>
                <a:gd name="connsiteY1221" fmla="*/ 17098128 h 29586375"/>
                <a:gd name="connsiteX1222" fmla="*/ 8550365 w 29587260"/>
                <a:gd name="connsiteY1222" fmla="*/ 16476862 h 29586375"/>
                <a:gd name="connsiteX1223" fmla="*/ 6403947 w 29587260"/>
                <a:gd name="connsiteY1223" fmla="*/ 15855596 h 29586375"/>
                <a:gd name="connsiteX1224" fmla="*/ 7224020 w 29587260"/>
                <a:gd name="connsiteY1224" fmla="*/ 15855596 h 29586375"/>
                <a:gd name="connsiteX1225" fmla="*/ 7534653 w 29587260"/>
                <a:gd name="connsiteY1225" fmla="*/ 16476862 h 29586375"/>
                <a:gd name="connsiteX1226" fmla="*/ 7224020 w 29587260"/>
                <a:gd name="connsiteY1226" fmla="*/ 17098128 h 29586375"/>
                <a:gd name="connsiteX1227" fmla="*/ 6403947 w 29587260"/>
                <a:gd name="connsiteY1227" fmla="*/ 17098128 h 29586375"/>
                <a:gd name="connsiteX1228" fmla="*/ 6093314 w 29587260"/>
                <a:gd name="connsiteY1228" fmla="*/ 16476862 h 29586375"/>
                <a:gd name="connsiteX1229" fmla="*/ 13775098 w 29587260"/>
                <a:gd name="connsiteY1229" fmla="*/ 15855594 h 29586375"/>
                <a:gd name="connsiteX1230" fmla="*/ 14595170 w 29587260"/>
                <a:gd name="connsiteY1230" fmla="*/ 15855594 h 29586375"/>
                <a:gd name="connsiteX1231" fmla="*/ 14905805 w 29587260"/>
                <a:gd name="connsiteY1231" fmla="*/ 16476860 h 29586375"/>
                <a:gd name="connsiteX1232" fmla="*/ 14595170 w 29587260"/>
                <a:gd name="connsiteY1232" fmla="*/ 17098128 h 29586375"/>
                <a:gd name="connsiteX1233" fmla="*/ 13775098 w 29587260"/>
                <a:gd name="connsiteY1233" fmla="*/ 17098128 h 29586375"/>
                <a:gd name="connsiteX1234" fmla="*/ 13464466 w 29587260"/>
                <a:gd name="connsiteY1234" fmla="*/ 16476860 h 29586375"/>
                <a:gd name="connsiteX1235" fmla="*/ 29569776 w 29587260"/>
                <a:gd name="connsiteY1235" fmla="*/ 15511029 h 29586375"/>
                <a:gd name="connsiteX1236" fmla="*/ 29568126 w 29587260"/>
                <a:gd name="connsiteY1236" fmla="*/ 15554471 h 29586375"/>
                <a:gd name="connsiteX1237" fmla="*/ 29544238 w 29587260"/>
                <a:gd name="connsiteY1237" fmla="*/ 15931424 h 29586375"/>
                <a:gd name="connsiteX1238" fmla="*/ 29535742 w 29587260"/>
                <a:gd name="connsiteY1238" fmla="*/ 16027116 h 29586375"/>
                <a:gd name="connsiteX1239" fmla="*/ 29423736 w 29587260"/>
                <a:gd name="connsiteY1239" fmla="*/ 15803108 h 29586375"/>
                <a:gd name="connsiteX1240" fmla="*/ 17449179 w 29587260"/>
                <a:gd name="connsiteY1240" fmla="*/ 15181854 h 29586375"/>
                <a:gd name="connsiteX1241" fmla="*/ 18269249 w 29587260"/>
                <a:gd name="connsiteY1241" fmla="*/ 15181854 h 29586375"/>
                <a:gd name="connsiteX1242" fmla="*/ 18579883 w 29587260"/>
                <a:gd name="connsiteY1242" fmla="*/ 15803120 h 29586375"/>
                <a:gd name="connsiteX1243" fmla="*/ 18269249 w 29587260"/>
                <a:gd name="connsiteY1243" fmla="*/ 16424386 h 29586375"/>
                <a:gd name="connsiteX1244" fmla="*/ 17449179 w 29587260"/>
                <a:gd name="connsiteY1244" fmla="*/ 16424386 h 29586375"/>
                <a:gd name="connsiteX1245" fmla="*/ 17138545 w 29587260"/>
                <a:gd name="connsiteY1245" fmla="*/ 15803120 h 29586375"/>
                <a:gd name="connsiteX1246" fmla="*/ 14992135 w 29587260"/>
                <a:gd name="connsiteY1246" fmla="*/ 15181854 h 29586375"/>
                <a:gd name="connsiteX1247" fmla="*/ 15812205 w 29587260"/>
                <a:gd name="connsiteY1247" fmla="*/ 15181854 h 29586375"/>
                <a:gd name="connsiteX1248" fmla="*/ 16122841 w 29587260"/>
                <a:gd name="connsiteY1248" fmla="*/ 15803120 h 29586375"/>
                <a:gd name="connsiteX1249" fmla="*/ 15812205 w 29587260"/>
                <a:gd name="connsiteY1249" fmla="*/ 16424386 h 29586375"/>
                <a:gd name="connsiteX1250" fmla="*/ 14992135 w 29587260"/>
                <a:gd name="connsiteY1250" fmla="*/ 16424386 h 29586375"/>
                <a:gd name="connsiteX1251" fmla="*/ 14681502 w 29587260"/>
                <a:gd name="connsiteY1251" fmla="*/ 15803120 h 29586375"/>
                <a:gd name="connsiteX1252" fmla="*/ 22363293 w 29587260"/>
                <a:gd name="connsiteY1252" fmla="*/ 15181852 h 29586375"/>
                <a:gd name="connsiteX1253" fmla="*/ 23183373 w 29587260"/>
                <a:gd name="connsiteY1253" fmla="*/ 15181852 h 29586375"/>
                <a:gd name="connsiteX1254" fmla="*/ 23494009 w 29587260"/>
                <a:gd name="connsiteY1254" fmla="*/ 15803118 h 29586375"/>
                <a:gd name="connsiteX1255" fmla="*/ 23183373 w 29587260"/>
                <a:gd name="connsiteY1255" fmla="*/ 16424384 h 29586375"/>
                <a:gd name="connsiteX1256" fmla="*/ 22363293 w 29587260"/>
                <a:gd name="connsiteY1256" fmla="*/ 16424384 h 29586375"/>
                <a:gd name="connsiteX1257" fmla="*/ 22052653 w 29587260"/>
                <a:gd name="connsiteY1257" fmla="*/ 15803118 h 29586375"/>
                <a:gd name="connsiteX1258" fmla="*/ 19906221 w 29587260"/>
                <a:gd name="connsiteY1258" fmla="*/ 15181852 h 29586375"/>
                <a:gd name="connsiteX1259" fmla="*/ 20726293 w 29587260"/>
                <a:gd name="connsiteY1259" fmla="*/ 15181852 h 29586375"/>
                <a:gd name="connsiteX1260" fmla="*/ 21036927 w 29587260"/>
                <a:gd name="connsiteY1260" fmla="*/ 15803120 h 29586375"/>
                <a:gd name="connsiteX1261" fmla="*/ 20726293 w 29587260"/>
                <a:gd name="connsiteY1261" fmla="*/ 16424384 h 29586375"/>
                <a:gd name="connsiteX1262" fmla="*/ 19906221 w 29587260"/>
                <a:gd name="connsiteY1262" fmla="*/ 16424384 h 29586375"/>
                <a:gd name="connsiteX1263" fmla="*/ 19595589 w 29587260"/>
                <a:gd name="connsiteY1263" fmla="*/ 15803120 h 29586375"/>
                <a:gd name="connsiteX1264" fmla="*/ 2718443 w 29587260"/>
                <a:gd name="connsiteY1264" fmla="*/ 15181852 h 29586375"/>
                <a:gd name="connsiteX1265" fmla="*/ 3538522 w 29587260"/>
                <a:gd name="connsiteY1265" fmla="*/ 15181852 h 29586375"/>
                <a:gd name="connsiteX1266" fmla="*/ 3849160 w 29587260"/>
                <a:gd name="connsiteY1266" fmla="*/ 15803118 h 29586375"/>
                <a:gd name="connsiteX1267" fmla="*/ 3538522 w 29587260"/>
                <a:gd name="connsiteY1267" fmla="*/ 16424384 h 29586375"/>
                <a:gd name="connsiteX1268" fmla="*/ 2718443 w 29587260"/>
                <a:gd name="connsiteY1268" fmla="*/ 16424384 h 29586375"/>
                <a:gd name="connsiteX1269" fmla="*/ 2407803 w 29587260"/>
                <a:gd name="connsiteY1269" fmla="*/ 15803118 h 29586375"/>
                <a:gd name="connsiteX1270" fmla="*/ 261371 w 29587260"/>
                <a:gd name="connsiteY1270" fmla="*/ 15181852 h 29586375"/>
                <a:gd name="connsiteX1271" fmla="*/ 1081444 w 29587260"/>
                <a:gd name="connsiteY1271" fmla="*/ 15181852 h 29586375"/>
                <a:gd name="connsiteX1272" fmla="*/ 1392077 w 29587260"/>
                <a:gd name="connsiteY1272" fmla="*/ 15803120 h 29586375"/>
                <a:gd name="connsiteX1273" fmla="*/ 1081444 w 29587260"/>
                <a:gd name="connsiteY1273" fmla="*/ 16424384 h 29586375"/>
                <a:gd name="connsiteX1274" fmla="*/ 261371 w 29587260"/>
                <a:gd name="connsiteY1274" fmla="*/ 16424384 h 29586375"/>
                <a:gd name="connsiteX1275" fmla="*/ 49097 w 29587260"/>
                <a:gd name="connsiteY1275" fmla="*/ 15999836 h 29586375"/>
                <a:gd name="connsiteX1276" fmla="*/ 43022 w 29587260"/>
                <a:gd name="connsiteY1276" fmla="*/ 15931424 h 29586375"/>
                <a:gd name="connsiteX1277" fmla="*/ 25426 w 29587260"/>
                <a:gd name="connsiteY1277" fmla="*/ 15653746 h 29586375"/>
                <a:gd name="connsiteX1278" fmla="*/ 27277320 w 29587260"/>
                <a:gd name="connsiteY1278" fmla="*/ 15181840 h 29586375"/>
                <a:gd name="connsiteX1279" fmla="*/ 28097392 w 29587260"/>
                <a:gd name="connsiteY1279" fmla="*/ 15181840 h 29586375"/>
                <a:gd name="connsiteX1280" fmla="*/ 28408028 w 29587260"/>
                <a:gd name="connsiteY1280" fmla="*/ 15803108 h 29586375"/>
                <a:gd name="connsiteX1281" fmla="*/ 28097392 w 29587260"/>
                <a:gd name="connsiteY1281" fmla="*/ 16424374 h 29586375"/>
                <a:gd name="connsiteX1282" fmla="*/ 27277320 w 29587260"/>
                <a:gd name="connsiteY1282" fmla="*/ 16424374 h 29586375"/>
                <a:gd name="connsiteX1283" fmla="*/ 26966688 w 29587260"/>
                <a:gd name="connsiteY1283" fmla="*/ 15803108 h 29586375"/>
                <a:gd name="connsiteX1284" fmla="*/ 24820272 w 29587260"/>
                <a:gd name="connsiteY1284" fmla="*/ 15181840 h 29586375"/>
                <a:gd name="connsiteX1285" fmla="*/ 25640344 w 29587260"/>
                <a:gd name="connsiteY1285" fmla="*/ 15181840 h 29586375"/>
                <a:gd name="connsiteX1286" fmla="*/ 25950976 w 29587260"/>
                <a:gd name="connsiteY1286" fmla="*/ 15803108 h 29586375"/>
                <a:gd name="connsiteX1287" fmla="*/ 25640344 w 29587260"/>
                <a:gd name="connsiteY1287" fmla="*/ 16424376 h 29586375"/>
                <a:gd name="connsiteX1288" fmla="*/ 24820272 w 29587260"/>
                <a:gd name="connsiteY1288" fmla="*/ 16424376 h 29586375"/>
                <a:gd name="connsiteX1289" fmla="*/ 24509700 w 29587260"/>
                <a:gd name="connsiteY1289" fmla="*/ 15803108 h 29586375"/>
                <a:gd name="connsiteX1290" fmla="*/ 12546574 w 29587260"/>
                <a:gd name="connsiteY1290" fmla="*/ 15181840 h 29586375"/>
                <a:gd name="connsiteX1291" fmla="*/ 13366646 w 29587260"/>
                <a:gd name="connsiteY1291" fmla="*/ 15181840 h 29586375"/>
                <a:gd name="connsiteX1292" fmla="*/ 13677278 w 29587260"/>
                <a:gd name="connsiteY1292" fmla="*/ 15803106 h 29586375"/>
                <a:gd name="connsiteX1293" fmla="*/ 13366646 w 29587260"/>
                <a:gd name="connsiteY1293" fmla="*/ 16424372 h 29586375"/>
                <a:gd name="connsiteX1294" fmla="*/ 12546574 w 29587260"/>
                <a:gd name="connsiteY1294" fmla="*/ 16424372 h 29586375"/>
                <a:gd name="connsiteX1295" fmla="*/ 12235938 w 29587260"/>
                <a:gd name="connsiteY1295" fmla="*/ 15803106 h 29586375"/>
                <a:gd name="connsiteX1296" fmla="*/ 10089523 w 29587260"/>
                <a:gd name="connsiteY1296" fmla="*/ 15181840 h 29586375"/>
                <a:gd name="connsiteX1297" fmla="*/ 10909594 w 29587260"/>
                <a:gd name="connsiteY1297" fmla="*/ 15181840 h 29586375"/>
                <a:gd name="connsiteX1298" fmla="*/ 11220227 w 29587260"/>
                <a:gd name="connsiteY1298" fmla="*/ 15803108 h 29586375"/>
                <a:gd name="connsiteX1299" fmla="*/ 10909594 w 29587260"/>
                <a:gd name="connsiteY1299" fmla="*/ 16424374 h 29586375"/>
                <a:gd name="connsiteX1300" fmla="*/ 10089523 w 29587260"/>
                <a:gd name="connsiteY1300" fmla="*/ 16424374 h 29586375"/>
                <a:gd name="connsiteX1301" fmla="*/ 9778888 w 29587260"/>
                <a:gd name="connsiteY1301" fmla="*/ 15803108 h 29586375"/>
                <a:gd name="connsiteX1302" fmla="*/ 7632473 w 29587260"/>
                <a:gd name="connsiteY1302" fmla="*/ 15181840 h 29586375"/>
                <a:gd name="connsiteX1303" fmla="*/ 8452545 w 29587260"/>
                <a:gd name="connsiteY1303" fmla="*/ 15181840 h 29586375"/>
                <a:gd name="connsiteX1304" fmla="*/ 8763178 w 29587260"/>
                <a:gd name="connsiteY1304" fmla="*/ 15803108 h 29586375"/>
                <a:gd name="connsiteX1305" fmla="*/ 8452545 w 29587260"/>
                <a:gd name="connsiteY1305" fmla="*/ 16424374 h 29586375"/>
                <a:gd name="connsiteX1306" fmla="*/ 7632473 w 29587260"/>
                <a:gd name="connsiteY1306" fmla="*/ 16424374 h 29586375"/>
                <a:gd name="connsiteX1307" fmla="*/ 7321837 w 29587260"/>
                <a:gd name="connsiteY1307" fmla="*/ 15803108 h 29586375"/>
                <a:gd name="connsiteX1308" fmla="*/ 5175422 w 29587260"/>
                <a:gd name="connsiteY1308" fmla="*/ 15181840 h 29586375"/>
                <a:gd name="connsiteX1309" fmla="*/ 5995494 w 29587260"/>
                <a:gd name="connsiteY1309" fmla="*/ 15181840 h 29586375"/>
                <a:gd name="connsiteX1310" fmla="*/ 6306129 w 29587260"/>
                <a:gd name="connsiteY1310" fmla="*/ 15803108 h 29586375"/>
                <a:gd name="connsiteX1311" fmla="*/ 5995494 w 29587260"/>
                <a:gd name="connsiteY1311" fmla="*/ 16424376 h 29586375"/>
                <a:gd name="connsiteX1312" fmla="*/ 5175422 w 29587260"/>
                <a:gd name="connsiteY1312" fmla="*/ 16424376 h 29586375"/>
                <a:gd name="connsiteX1313" fmla="*/ 4864849 w 29587260"/>
                <a:gd name="connsiteY1313" fmla="*/ 15803108 h 29586375"/>
                <a:gd name="connsiteX1314" fmla="*/ 0 w 29587260"/>
                <a:gd name="connsiteY1314" fmla="*/ 14802253 h 29586375"/>
                <a:gd name="connsiteX1315" fmla="*/ 163554 w 29587260"/>
                <a:gd name="connsiteY1315" fmla="*/ 15129364 h 29586375"/>
                <a:gd name="connsiteX1316" fmla="*/ 14323 w 29587260"/>
                <a:gd name="connsiteY1316" fmla="*/ 15427828 h 29586375"/>
                <a:gd name="connsiteX1317" fmla="*/ 4717 w 29587260"/>
                <a:gd name="connsiteY1317" fmla="*/ 15175020 h 29586375"/>
                <a:gd name="connsiteX1318" fmla="*/ 16220659 w 29587260"/>
                <a:gd name="connsiteY1318" fmla="*/ 14508098 h 29586375"/>
                <a:gd name="connsiteX1319" fmla="*/ 17040727 w 29587260"/>
                <a:gd name="connsiteY1319" fmla="*/ 14508098 h 29586375"/>
                <a:gd name="connsiteX1320" fmla="*/ 17351361 w 29587260"/>
                <a:gd name="connsiteY1320" fmla="*/ 15129364 h 29586375"/>
                <a:gd name="connsiteX1321" fmla="*/ 17040727 w 29587260"/>
                <a:gd name="connsiteY1321" fmla="*/ 15750630 h 29586375"/>
                <a:gd name="connsiteX1322" fmla="*/ 16220659 w 29587260"/>
                <a:gd name="connsiteY1322" fmla="*/ 15750630 h 29586375"/>
                <a:gd name="connsiteX1323" fmla="*/ 15910023 w 29587260"/>
                <a:gd name="connsiteY1323" fmla="*/ 15129364 h 29586375"/>
                <a:gd name="connsiteX1324" fmla="*/ 21134747 w 29587260"/>
                <a:gd name="connsiteY1324" fmla="*/ 14508097 h 29586375"/>
                <a:gd name="connsiteX1325" fmla="*/ 21954829 w 29587260"/>
                <a:gd name="connsiteY1325" fmla="*/ 14508097 h 29586375"/>
                <a:gd name="connsiteX1326" fmla="*/ 22265473 w 29587260"/>
                <a:gd name="connsiteY1326" fmla="*/ 15129364 h 29586375"/>
                <a:gd name="connsiteX1327" fmla="*/ 21954829 w 29587260"/>
                <a:gd name="connsiteY1327" fmla="*/ 15750628 h 29586375"/>
                <a:gd name="connsiteX1328" fmla="*/ 21134747 w 29587260"/>
                <a:gd name="connsiteY1328" fmla="*/ 15750628 h 29586375"/>
                <a:gd name="connsiteX1329" fmla="*/ 20824113 w 29587260"/>
                <a:gd name="connsiteY1329" fmla="*/ 15129364 h 29586375"/>
                <a:gd name="connsiteX1330" fmla="*/ 18677703 w 29587260"/>
                <a:gd name="connsiteY1330" fmla="*/ 14508097 h 29586375"/>
                <a:gd name="connsiteX1331" fmla="*/ 19497773 w 29587260"/>
                <a:gd name="connsiteY1331" fmla="*/ 14508097 h 29586375"/>
                <a:gd name="connsiteX1332" fmla="*/ 19808405 w 29587260"/>
                <a:gd name="connsiteY1332" fmla="*/ 15129364 h 29586375"/>
                <a:gd name="connsiteX1333" fmla="*/ 19497773 w 29587260"/>
                <a:gd name="connsiteY1333" fmla="*/ 15750630 h 29586375"/>
                <a:gd name="connsiteX1334" fmla="*/ 18677703 w 29587260"/>
                <a:gd name="connsiteY1334" fmla="*/ 15750630 h 29586375"/>
                <a:gd name="connsiteX1335" fmla="*/ 18367069 w 29587260"/>
                <a:gd name="connsiteY1335" fmla="*/ 15129364 h 29586375"/>
                <a:gd name="connsiteX1336" fmla="*/ 1489897 w 29587260"/>
                <a:gd name="connsiteY1336" fmla="*/ 14508097 h 29586375"/>
                <a:gd name="connsiteX1337" fmla="*/ 2309980 w 29587260"/>
                <a:gd name="connsiteY1337" fmla="*/ 14508097 h 29586375"/>
                <a:gd name="connsiteX1338" fmla="*/ 2620624 w 29587260"/>
                <a:gd name="connsiteY1338" fmla="*/ 15129364 h 29586375"/>
                <a:gd name="connsiteX1339" fmla="*/ 2309980 w 29587260"/>
                <a:gd name="connsiteY1339" fmla="*/ 15750628 h 29586375"/>
                <a:gd name="connsiteX1340" fmla="*/ 1489897 w 29587260"/>
                <a:gd name="connsiteY1340" fmla="*/ 15750628 h 29586375"/>
                <a:gd name="connsiteX1341" fmla="*/ 1179263 w 29587260"/>
                <a:gd name="connsiteY1341" fmla="*/ 15129364 h 29586375"/>
                <a:gd name="connsiteX1342" fmla="*/ 23591829 w 29587260"/>
                <a:gd name="connsiteY1342" fmla="*/ 14508096 h 29586375"/>
                <a:gd name="connsiteX1343" fmla="*/ 24411896 w 29587260"/>
                <a:gd name="connsiteY1343" fmla="*/ 14508096 h 29586375"/>
                <a:gd name="connsiteX1344" fmla="*/ 24722452 w 29587260"/>
                <a:gd name="connsiteY1344" fmla="*/ 15129362 h 29586375"/>
                <a:gd name="connsiteX1345" fmla="*/ 24411896 w 29587260"/>
                <a:gd name="connsiteY1345" fmla="*/ 15750628 h 29586375"/>
                <a:gd name="connsiteX1346" fmla="*/ 23591829 w 29587260"/>
                <a:gd name="connsiteY1346" fmla="*/ 15750628 h 29586375"/>
                <a:gd name="connsiteX1347" fmla="*/ 23281193 w 29587260"/>
                <a:gd name="connsiteY1347" fmla="*/ 15129362 h 29586375"/>
                <a:gd name="connsiteX1348" fmla="*/ 3946980 w 29587260"/>
                <a:gd name="connsiteY1348" fmla="*/ 14508096 h 29586375"/>
                <a:gd name="connsiteX1349" fmla="*/ 4767049 w 29587260"/>
                <a:gd name="connsiteY1349" fmla="*/ 14508096 h 29586375"/>
                <a:gd name="connsiteX1350" fmla="*/ 5077605 w 29587260"/>
                <a:gd name="connsiteY1350" fmla="*/ 15129362 h 29586375"/>
                <a:gd name="connsiteX1351" fmla="*/ 4767049 w 29587260"/>
                <a:gd name="connsiteY1351" fmla="*/ 15750628 h 29586375"/>
                <a:gd name="connsiteX1352" fmla="*/ 3946980 w 29587260"/>
                <a:gd name="connsiteY1352" fmla="*/ 15750628 h 29586375"/>
                <a:gd name="connsiteX1353" fmla="*/ 3636344 w 29587260"/>
                <a:gd name="connsiteY1353" fmla="*/ 15129362 h 29586375"/>
                <a:gd name="connsiteX1354" fmla="*/ 26048796 w 29587260"/>
                <a:gd name="connsiteY1354" fmla="*/ 14508089 h 29586375"/>
                <a:gd name="connsiteX1355" fmla="*/ 26868868 w 29587260"/>
                <a:gd name="connsiteY1355" fmla="*/ 14508089 h 29586375"/>
                <a:gd name="connsiteX1356" fmla="*/ 27179504 w 29587260"/>
                <a:gd name="connsiteY1356" fmla="*/ 15129352 h 29586375"/>
                <a:gd name="connsiteX1357" fmla="*/ 26868868 w 29587260"/>
                <a:gd name="connsiteY1357" fmla="*/ 15750618 h 29586375"/>
                <a:gd name="connsiteX1358" fmla="*/ 26048796 w 29587260"/>
                <a:gd name="connsiteY1358" fmla="*/ 15750618 h 29586375"/>
                <a:gd name="connsiteX1359" fmla="*/ 25738164 w 29587260"/>
                <a:gd name="connsiteY1359" fmla="*/ 15129352 h 29586375"/>
                <a:gd name="connsiteX1360" fmla="*/ 28505848 w 29587260"/>
                <a:gd name="connsiteY1360" fmla="*/ 14508088 h 29586375"/>
                <a:gd name="connsiteX1361" fmla="*/ 29325920 w 29587260"/>
                <a:gd name="connsiteY1361" fmla="*/ 14508088 h 29586375"/>
                <a:gd name="connsiteX1362" fmla="*/ 29584440 w 29587260"/>
                <a:gd name="connsiteY1362" fmla="*/ 15025129 h 29586375"/>
                <a:gd name="connsiteX1363" fmla="*/ 29582544 w 29587260"/>
                <a:gd name="connsiteY1363" fmla="*/ 15175020 h 29586375"/>
                <a:gd name="connsiteX1364" fmla="*/ 29579980 w 29587260"/>
                <a:gd name="connsiteY1364" fmla="*/ 15242496 h 29586375"/>
                <a:gd name="connsiteX1365" fmla="*/ 29325920 w 29587260"/>
                <a:gd name="connsiteY1365" fmla="*/ 15750616 h 29586375"/>
                <a:gd name="connsiteX1366" fmla="*/ 28505848 w 29587260"/>
                <a:gd name="connsiteY1366" fmla="*/ 15750616 h 29586375"/>
                <a:gd name="connsiteX1367" fmla="*/ 28195212 w 29587260"/>
                <a:gd name="connsiteY1367" fmla="*/ 15129352 h 29586375"/>
                <a:gd name="connsiteX1368" fmla="*/ 6403947 w 29587260"/>
                <a:gd name="connsiteY1368" fmla="*/ 14508087 h 29586375"/>
                <a:gd name="connsiteX1369" fmla="*/ 7224020 w 29587260"/>
                <a:gd name="connsiteY1369" fmla="*/ 14508087 h 29586375"/>
                <a:gd name="connsiteX1370" fmla="*/ 7534653 w 29587260"/>
                <a:gd name="connsiteY1370" fmla="*/ 15129352 h 29586375"/>
                <a:gd name="connsiteX1371" fmla="*/ 7224020 w 29587260"/>
                <a:gd name="connsiteY1371" fmla="*/ 15750618 h 29586375"/>
                <a:gd name="connsiteX1372" fmla="*/ 6403947 w 29587260"/>
                <a:gd name="connsiteY1372" fmla="*/ 15750618 h 29586375"/>
                <a:gd name="connsiteX1373" fmla="*/ 6093314 w 29587260"/>
                <a:gd name="connsiteY1373" fmla="*/ 15129352 h 29586375"/>
                <a:gd name="connsiteX1374" fmla="*/ 11318047 w 29587260"/>
                <a:gd name="connsiteY1374" fmla="*/ 14508086 h 29586375"/>
                <a:gd name="connsiteX1375" fmla="*/ 12138118 w 29587260"/>
                <a:gd name="connsiteY1375" fmla="*/ 14508086 h 29586375"/>
                <a:gd name="connsiteX1376" fmla="*/ 12448754 w 29587260"/>
                <a:gd name="connsiteY1376" fmla="*/ 15129350 h 29586375"/>
                <a:gd name="connsiteX1377" fmla="*/ 12138118 w 29587260"/>
                <a:gd name="connsiteY1377" fmla="*/ 15750616 h 29586375"/>
                <a:gd name="connsiteX1378" fmla="*/ 11318047 w 29587260"/>
                <a:gd name="connsiteY1378" fmla="*/ 15750616 h 29586375"/>
                <a:gd name="connsiteX1379" fmla="*/ 11007414 w 29587260"/>
                <a:gd name="connsiteY1379" fmla="*/ 15129350 h 29586375"/>
                <a:gd name="connsiteX1380" fmla="*/ 8860998 w 29587260"/>
                <a:gd name="connsiteY1380" fmla="*/ 14508086 h 29586375"/>
                <a:gd name="connsiteX1381" fmla="*/ 9681070 w 29587260"/>
                <a:gd name="connsiteY1381" fmla="*/ 14508086 h 29586375"/>
                <a:gd name="connsiteX1382" fmla="*/ 9991704 w 29587260"/>
                <a:gd name="connsiteY1382" fmla="*/ 15129352 h 29586375"/>
                <a:gd name="connsiteX1383" fmla="*/ 9681070 w 29587260"/>
                <a:gd name="connsiteY1383" fmla="*/ 15750616 h 29586375"/>
                <a:gd name="connsiteX1384" fmla="*/ 8860998 w 29587260"/>
                <a:gd name="connsiteY1384" fmla="*/ 15750616 h 29586375"/>
                <a:gd name="connsiteX1385" fmla="*/ 8550365 w 29587260"/>
                <a:gd name="connsiteY1385" fmla="*/ 15129352 h 29586375"/>
                <a:gd name="connsiteX1386" fmla="*/ 13775098 w 29587260"/>
                <a:gd name="connsiteY1386" fmla="*/ 14508085 h 29586375"/>
                <a:gd name="connsiteX1387" fmla="*/ 14595170 w 29587260"/>
                <a:gd name="connsiteY1387" fmla="*/ 14508085 h 29586375"/>
                <a:gd name="connsiteX1388" fmla="*/ 14905805 w 29587260"/>
                <a:gd name="connsiteY1388" fmla="*/ 15129350 h 29586375"/>
                <a:gd name="connsiteX1389" fmla="*/ 14595170 w 29587260"/>
                <a:gd name="connsiteY1389" fmla="*/ 15750616 h 29586375"/>
                <a:gd name="connsiteX1390" fmla="*/ 13775098 w 29587260"/>
                <a:gd name="connsiteY1390" fmla="*/ 15750616 h 29586375"/>
                <a:gd name="connsiteX1391" fmla="*/ 13464466 w 29587260"/>
                <a:gd name="connsiteY1391" fmla="*/ 15129350 h 29586375"/>
                <a:gd name="connsiteX1392" fmla="*/ 29572940 w 29587260"/>
                <a:gd name="connsiteY1392" fmla="*/ 14158616 h 29586375"/>
                <a:gd name="connsiteX1393" fmla="*/ 29582544 w 29587260"/>
                <a:gd name="connsiteY1393" fmla="*/ 14411354 h 29586375"/>
                <a:gd name="connsiteX1394" fmla="*/ 29587260 w 29587260"/>
                <a:gd name="connsiteY1394" fmla="*/ 14784069 h 29586375"/>
                <a:gd name="connsiteX1395" fmla="*/ 29423736 w 29587260"/>
                <a:gd name="connsiteY1395" fmla="*/ 14457023 h 29586375"/>
                <a:gd name="connsiteX1396" fmla="*/ 12546574 w 29587260"/>
                <a:gd name="connsiteY1396" fmla="*/ 13835757 h 29586375"/>
                <a:gd name="connsiteX1397" fmla="*/ 13366646 w 29587260"/>
                <a:gd name="connsiteY1397" fmla="*/ 13835757 h 29586375"/>
                <a:gd name="connsiteX1398" fmla="*/ 13677278 w 29587260"/>
                <a:gd name="connsiteY1398" fmla="*/ 14457024 h 29586375"/>
                <a:gd name="connsiteX1399" fmla="*/ 13366646 w 29587260"/>
                <a:gd name="connsiteY1399" fmla="*/ 15078290 h 29586375"/>
                <a:gd name="connsiteX1400" fmla="*/ 12546574 w 29587260"/>
                <a:gd name="connsiteY1400" fmla="*/ 15078290 h 29586375"/>
                <a:gd name="connsiteX1401" fmla="*/ 12235938 w 29587260"/>
                <a:gd name="connsiteY1401" fmla="*/ 14457024 h 29586375"/>
                <a:gd name="connsiteX1402" fmla="*/ 10089524 w 29587260"/>
                <a:gd name="connsiteY1402" fmla="*/ 13835757 h 29586375"/>
                <a:gd name="connsiteX1403" fmla="*/ 10909596 w 29587260"/>
                <a:gd name="connsiteY1403" fmla="*/ 13835757 h 29586375"/>
                <a:gd name="connsiteX1404" fmla="*/ 11220230 w 29587260"/>
                <a:gd name="connsiteY1404" fmla="*/ 14457024 h 29586375"/>
                <a:gd name="connsiteX1405" fmla="*/ 10909596 w 29587260"/>
                <a:gd name="connsiteY1405" fmla="*/ 15078290 h 29586375"/>
                <a:gd name="connsiteX1406" fmla="*/ 10089524 w 29587260"/>
                <a:gd name="connsiteY1406" fmla="*/ 15078290 h 29586375"/>
                <a:gd name="connsiteX1407" fmla="*/ 9778890 w 29587260"/>
                <a:gd name="connsiteY1407" fmla="*/ 14457024 h 29586375"/>
                <a:gd name="connsiteX1408" fmla="*/ 7632473 w 29587260"/>
                <a:gd name="connsiteY1408" fmla="*/ 13835757 h 29586375"/>
                <a:gd name="connsiteX1409" fmla="*/ 8452545 w 29587260"/>
                <a:gd name="connsiteY1409" fmla="*/ 13835757 h 29586375"/>
                <a:gd name="connsiteX1410" fmla="*/ 8763180 w 29587260"/>
                <a:gd name="connsiteY1410" fmla="*/ 14457024 h 29586375"/>
                <a:gd name="connsiteX1411" fmla="*/ 8452545 w 29587260"/>
                <a:gd name="connsiteY1411" fmla="*/ 15078290 h 29586375"/>
                <a:gd name="connsiteX1412" fmla="*/ 7632473 w 29587260"/>
                <a:gd name="connsiteY1412" fmla="*/ 15078290 h 29586375"/>
                <a:gd name="connsiteX1413" fmla="*/ 7321840 w 29587260"/>
                <a:gd name="connsiteY1413" fmla="*/ 14457024 h 29586375"/>
                <a:gd name="connsiteX1414" fmla="*/ 5175423 w 29587260"/>
                <a:gd name="connsiteY1414" fmla="*/ 13835757 h 29586375"/>
                <a:gd name="connsiteX1415" fmla="*/ 5995496 w 29587260"/>
                <a:gd name="connsiteY1415" fmla="*/ 13835757 h 29586375"/>
                <a:gd name="connsiteX1416" fmla="*/ 6306130 w 29587260"/>
                <a:gd name="connsiteY1416" fmla="*/ 14457024 h 29586375"/>
                <a:gd name="connsiteX1417" fmla="*/ 5995496 w 29587260"/>
                <a:gd name="connsiteY1417" fmla="*/ 15078290 h 29586375"/>
                <a:gd name="connsiteX1418" fmla="*/ 5175423 w 29587260"/>
                <a:gd name="connsiteY1418" fmla="*/ 15078290 h 29586375"/>
                <a:gd name="connsiteX1419" fmla="*/ 4864791 w 29587260"/>
                <a:gd name="connsiteY1419" fmla="*/ 14457024 h 29586375"/>
                <a:gd name="connsiteX1420" fmla="*/ 2718391 w 29587260"/>
                <a:gd name="connsiteY1420" fmla="*/ 13835757 h 29586375"/>
                <a:gd name="connsiteX1421" fmla="*/ 3538468 w 29587260"/>
                <a:gd name="connsiteY1421" fmla="*/ 13835757 h 29586375"/>
                <a:gd name="connsiteX1422" fmla="*/ 3849102 w 29587260"/>
                <a:gd name="connsiteY1422" fmla="*/ 14457024 h 29586375"/>
                <a:gd name="connsiteX1423" fmla="*/ 3538468 w 29587260"/>
                <a:gd name="connsiteY1423" fmla="*/ 15078290 h 29586375"/>
                <a:gd name="connsiteX1424" fmla="*/ 2718391 w 29587260"/>
                <a:gd name="connsiteY1424" fmla="*/ 15078290 h 29586375"/>
                <a:gd name="connsiteX1425" fmla="*/ 2407757 w 29587260"/>
                <a:gd name="connsiteY1425" fmla="*/ 14457024 h 29586375"/>
                <a:gd name="connsiteX1426" fmla="*/ 261337 w 29587260"/>
                <a:gd name="connsiteY1426" fmla="*/ 13835757 h 29586375"/>
                <a:gd name="connsiteX1427" fmla="*/ 1081409 w 29587260"/>
                <a:gd name="connsiteY1427" fmla="*/ 13835757 h 29586375"/>
                <a:gd name="connsiteX1428" fmla="*/ 1392043 w 29587260"/>
                <a:gd name="connsiteY1428" fmla="*/ 14457024 h 29586375"/>
                <a:gd name="connsiteX1429" fmla="*/ 1081409 w 29587260"/>
                <a:gd name="connsiteY1429" fmla="*/ 15078290 h 29586375"/>
                <a:gd name="connsiteX1430" fmla="*/ 261337 w 29587260"/>
                <a:gd name="connsiteY1430" fmla="*/ 15078290 h 29586375"/>
                <a:gd name="connsiteX1431" fmla="*/ 2820 w 29587260"/>
                <a:gd name="connsiteY1431" fmla="*/ 14561256 h 29586375"/>
                <a:gd name="connsiteX1432" fmla="*/ 4717 w 29587260"/>
                <a:gd name="connsiteY1432" fmla="*/ 14411354 h 29586375"/>
                <a:gd name="connsiteX1433" fmla="*/ 7281 w 29587260"/>
                <a:gd name="connsiteY1433" fmla="*/ 14343870 h 29586375"/>
                <a:gd name="connsiteX1434" fmla="*/ 27277320 w 29587260"/>
                <a:gd name="connsiteY1434" fmla="*/ 13835756 h 29586375"/>
                <a:gd name="connsiteX1435" fmla="*/ 28097392 w 29587260"/>
                <a:gd name="connsiteY1435" fmla="*/ 13835756 h 29586375"/>
                <a:gd name="connsiteX1436" fmla="*/ 28408028 w 29587260"/>
                <a:gd name="connsiteY1436" fmla="*/ 14457023 h 29586375"/>
                <a:gd name="connsiteX1437" fmla="*/ 28097392 w 29587260"/>
                <a:gd name="connsiteY1437" fmla="*/ 15078290 h 29586375"/>
                <a:gd name="connsiteX1438" fmla="*/ 27277320 w 29587260"/>
                <a:gd name="connsiteY1438" fmla="*/ 15078290 h 29586375"/>
                <a:gd name="connsiteX1439" fmla="*/ 26966688 w 29587260"/>
                <a:gd name="connsiteY1439" fmla="*/ 14457023 h 29586375"/>
                <a:gd name="connsiteX1440" fmla="*/ 24820272 w 29587260"/>
                <a:gd name="connsiteY1440" fmla="*/ 13835756 h 29586375"/>
                <a:gd name="connsiteX1441" fmla="*/ 25640344 w 29587260"/>
                <a:gd name="connsiteY1441" fmla="*/ 13835756 h 29586375"/>
                <a:gd name="connsiteX1442" fmla="*/ 25950976 w 29587260"/>
                <a:gd name="connsiteY1442" fmla="*/ 14457023 h 29586375"/>
                <a:gd name="connsiteX1443" fmla="*/ 25640344 w 29587260"/>
                <a:gd name="connsiteY1443" fmla="*/ 15078290 h 29586375"/>
                <a:gd name="connsiteX1444" fmla="*/ 24820272 w 29587260"/>
                <a:gd name="connsiteY1444" fmla="*/ 15078290 h 29586375"/>
                <a:gd name="connsiteX1445" fmla="*/ 24509640 w 29587260"/>
                <a:gd name="connsiteY1445" fmla="*/ 14457023 h 29586375"/>
                <a:gd name="connsiteX1446" fmla="*/ 22363239 w 29587260"/>
                <a:gd name="connsiteY1446" fmla="*/ 13835756 h 29586375"/>
                <a:gd name="connsiteX1447" fmla="*/ 23183317 w 29587260"/>
                <a:gd name="connsiteY1447" fmla="*/ 13835756 h 29586375"/>
                <a:gd name="connsiteX1448" fmla="*/ 23493951 w 29587260"/>
                <a:gd name="connsiteY1448" fmla="*/ 14457023 h 29586375"/>
                <a:gd name="connsiteX1449" fmla="*/ 23183317 w 29587260"/>
                <a:gd name="connsiteY1449" fmla="*/ 15078290 h 29586375"/>
                <a:gd name="connsiteX1450" fmla="*/ 22363239 w 29587260"/>
                <a:gd name="connsiteY1450" fmla="*/ 15078290 h 29586375"/>
                <a:gd name="connsiteX1451" fmla="*/ 22052605 w 29587260"/>
                <a:gd name="connsiteY1451" fmla="*/ 14457023 h 29586375"/>
                <a:gd name="connsiteX1452" fmla="*/ 19906185 w 29587260"/>
                <a:gd name="connsiteY1452" fmla="*/ 13835756 h 29586375"/>
                <a:gd name="connsiteX1453" fmla="*/ 20726257 w 29587260"/>
                <a:gd name="connsiteY1453" fmla="*/ 13835756 h 29586375"/>
                <a:gd name="connsiteX1454" fmla="*/ 21036891 w 29587260"/>
                <a:gd name="connsiteY1454" fmla="*/ 14457023 h 29586375"/>
                <a:gd name="connsiteX1455" fmla="*/ 20726257 w 29587260"/>
                <a:gd name="connsiteY1455" fmla="*/ 15078290 h 29586375"/>
                <a:gd name="connsiteX1456" fmla="*/ 19906185 w 29587260"/>
                <a:gd name="connsiteY1456" fmla="*/ 15078290 h 29586375"/>
                <a:gd name="connsiteX1457" fmla="*/ 19595553 w 29587260"/>
                <a:gd name="connsiteY1457" fmla="*/ 14457023 h 29586375"/>
                <a:gd name="connsiteX1458" fmla="*/ 17449137 w 29587260"/>
                <a:gd name="connsiteY1458" fmla="*/ 13835756 h 29586375"/>
                <a:gd name="connsiteX1459" fmla="*/ 18269209 w 29587260"/>
                <a:gd name="connsiteY1459" fmla="*/ 13835756 h 29586375"/>
                <a:gd name="connsiteX1460" fmla="*/ 18579843 w 29587260"/>
                <a:gd name="connsiteY1460" fmla="*/ 14457023 h 29586375"/>
                <a:gd name="connsiteX1461" fmla="*/ 18269209 w 29587260"/>
                <a:gd name="connsiteY1461" fmla="*/ 15078290 h 29586375"/>
                <a:gd name="connsiteX1462" fmla="*/ 17449137 w 29587260"/>
                <a:gd name="connsiteY1462" fmla="*/ 15078290 h 29586375"/>
                <a:gd name="connsiteX1463" fmla="*/ 17138505 w 29587260"/>
                <a:gd name="connsiteY1463" fmla="*/ 14457023 h 29586375"/>
                <a:gd name="connsiteX1464" fmla="*/ 14992091 w 29587260"/>
                <a:gd name="connsiteY1464" fmla="*/ 13835756 h 29586375"/>
                <a:gd name="connsiteX1465" fmla="*/ 15812161 w 29587260"/>
                <a:gd name="connsiteY1465" fmla="*/ 13835756 h 29586375"/>
                <a:gd name="connsiteX1466" fmla="*/ 16122797 w 29587260"/>
                <a:gd name="connsiteY1466" fmla="*/ 14457023 h 29586375"/>
                <a:gd name="connsiteX1467" fmla="*/ 15812161 w 29587260"/>
                <a:gd name="connsiteY1467" fmla="*/ 15078290 h 29586375"/>
                <a:gd name="connsiteX1468" fmla="*/ 14992091 w 29587260"/>
                <a:gd name="connsiteY1468" fmla="*/ 15078290 h 29586375"/>
                <a:gd name="connsiteX1469" fmla="*/ 14681458 w 29587260"/>
                <a:gd name="connsiteY1469" fmla="*/ 14457023 h 29586375"/>
                <a:gd name="connsiteX1470" fmla="*/ 51519 w 29587260"/>
                <a:gd name="connsiteY1470" fmla="*/ 13559263 h 29586375"/>
                <a:gd name="connsiteX1471" fmla="*/ 163520 w 29587260"/>
                <a:gd name="connsiteY1471" fmla="*/ 13783265 h 29586375"/>
                <a:gd name="connsiteX1472" fmla="*/ 17484 w 29587260"/>
                <a:gd name="connsiteY1472" fmla="*/ 14075337 h 29586375"/>
                <a:gd name="connsiteX1473" fmla="*/ 19135 w 29587260"/>
                <a:gd name="connsiteY1473" fmla="*/ 14031903 h 29586375"/>
                <a:gd name="connsiteX1474" fmla="*/ 43022 w 29587260"/>
                <a:gd name="connsiteY1474" fmla="*/ 13654950 h 29586375"/>
                <a:gd name="connsiteX1475" fmla="*/ 28505848 w 29587260"/>
                <a:gd name="connsiteY1475" fmla="*/ 13161996 h 29586375"/>
                <a:gd name="connsiteX1476" fmla="*/ 29325920 w 29587260"/>
                <a:gd name="connsiteY1476" fmla="*/ 13161996 h 29586375"/>
                <a:gd name="connsiteX1477" fmla="*/ 29538158 w 29587260"/>
                <a:gd name="connsiteY1477" fmla="*/ 13586476 h 29586375"/>
                <a:gd name="connsiteX1478" fmla="*/ 29544238 w 29587260"/>
                <a:gd name="connsiteY1478" fmla="*/ 13654950 h 29586375"/>
                <a:gd name="connsiteX1479" fmla="*/ 29561840 w 29587260"/>
                <a:gd name="connsiteY1479" fmla="*/ 13932692 h 29586375"/>
                <a:gd name="connsiteX1480" fmla="*/ 29325920 w 29587260"/>
                <a:gd name="connsiteY1480" fmla="*/ 14404534 h 29586375"/>
                <a:gd name="connsiteX1481" fmla="*/ 28505848 w 29587260"/>
                <a:gd name="connsiteY1481" fmla="*/ 14404534 h 29586375"/>
                <a:gd name="connsiteX1482" fmla="*/ 28195212 w 29587260"/>
                <a:gd name="connsiteY1482" fmla="*/ 13783265 h 29586375"/>
                <a:gd name="connsiteX1483" fmla="*/ 26048796 w 29587260"/>
                <a:gd name="connsiteY1483" fmla="*/ 13161996 h 29586375"/>
                <a:gd name="connsiteX1484" fmla="*/ 26868868 w 29587260"/>
                <a:gd name="connsiteY1484" fmla="*/ 13161996 h 29586375"/>
                <a:gd name="connsiteX1485" fmla="*/ 27179504 w 29587260"/>
                <a:gd name="connsiteY1485" fmla="*/ 13783265 h 29586375"/>
                <a:gd name="connsiteX1486" fmla="*/ 26868868 w 29587260"/>
                <a:gd name="connsiteY1486" fmla="*/ 14404534 h 29586375"/>
                <a:gd name="connsiteX1487" fmla="*/ 26048796 w 29587260"/>
                <a:gd name="connsiteY1487" fmla="*/ 14404534 h 29586375"/>
                <a:gd name="connsiteX1488" fmla="*/ 25738164 w 29587260"/>
                <a:gd name="connsiteY1488" fmla="*/ 13783265 h 29586375"/>
                <a:gd name="connsiteX1489" fmla="*/ 23591771 w 29587260"/>
                <a:gd name="connsiteY1489" fmla="*/ 13161996 h 29586375"/>
                <a:gd name="connsiteX1490" fmla="*/ 24411840 w 29587260"/>
                <a:gd name="connsiteY1490" fmla="*/ 13161996 h 29586375"/>
                <a:gd name="connsiteX1491" fmla="*/ 24722452 w 29587260"/>
                <a:gd name="connsiteY1491" fmla="*/ 13783265 h 29586375"/>
                <a:gd name="connsiteX1492" fmla="*/ 24411840 w 29587260"/>
                <a:gd name="connsiteY1492" fmla="*/ 14404534 h 29586375"/>
                <a:gd name="connsiteX1493" fmla="*/ 23591771 w 29587260"/>
                <a:gd name="connsiteY1493" fmla="*/ 14404534 h 29586375"/>
                <a:gd name="connsiteX1494" fmla="*/ 23281135 w 29587260"/>
                <a:gd name="connsiteY1494" fmla="*/ 13783265 h 29586375"/>
                <a:gd name="connsiteX1495" fmla="*/ 21134709 w 29587260"/>
                <a:gd name="connsiteY1495" fmla="*/ 13161996 h 29586375"/>
                <a:gd name="connsiteX1496" fmla="*/ 21954785 w 29587260"/>
                <a:gd name="connsiteY1496" fmla="*/ 13161996 h 29586375"/>
                <a:gd name="connsiteX1497" fmla="*/ 22265421 w 29587260"/>
                <a:gd name="connsiteY1497" fmla="*/ 13783265 h 29586375"/>
                <a:gd name="connsiteX1498" fmla="*/ 21954785 w 29587260"/>
                <a:gd name="connsiteY1498" fmla="*/ 14404534 h 29586375"/>
                <a:gd name="connsiteX1499" fmla="*/ 21134709 w 29587260"/>
                <a:gd name="connsiteY1499" fmla="*/ 14404534 h 29586375"/>
                <a:gd name="connsiteX1500" fmla="*/ 20824077 w 29587260"/>
                <a:gd name="connsiteY1500" fmla="*/ 13783265 h 29586375"/>
                <a:gd name="connsiteX1501" fmla="*/ 18677663 w 29587260"/>
                <a:gd name="connsiteY1501" fmla="*/ 13161996 h 29586375"/>
                <a:gd name="connsiteX1502" fmla="*/ 19497733 w 29587260"/>
                <a:gd name="connsiteY1502" fmla="*/ 13161996 h 29586375"/>
                <a:gd name="connsiteX1503" fmla="*/ 19808369 w 29587260"/>
                <a:gd name="connsiteY1503" fmla="*/ 13783265 h 29586375"/>
                <a:gd name="connsiteX1504" fmla="*/ 19497733 w 29587260"/>
                <a:gd name="connsiteY1504" fmla="*/ 14404534 h 29586375"/>
                <a:gd name="connsiteX1505" fmla="*/ 18677663 w 29587260"/>
                <a:gd name="connsiteY1505" fmla="*/ 14404534 h 29586375"/>
                <a:gd name="connsiteX1506" fmla="*/ 18367029 w 29587260"/>
                <a:gd name="connsiteY1506" fmla="*/ 13783265 h 29586375"/>
                <a:gd name="connsiteX1507" fmla="*/ 16220613 w 29587260"/>
                <a:gd name="connsiteY1507" fmla="*/ 13161996 h 29586375"/>
                <a:gd name="connsiteX1508" fmla="*/ 17040685 w 29587260"/>
                <a:gd name="connsiteY1508" fmla="*/ 13161996 h 29586375"/>
                <a:gd name="connsiteX1509" fmla="*/ 17351319 w 29587260"/>
                <a:gd name="connsiteY1509" fmla="*/ 13783265 h 29586375"/>
                <a:gd name="connsiteX1510" fmla="*/ 17040685 w 29587260"/>
                <a:gd name="connsiteY1510" fmla="*/ 14404534 h 29586375"/>
                <a:gd name="connsiteX1511" fmla="*/ 16220613 w 29587260"/>
                <a:gd name="connsiteY1511" fmla="*/ 14404534 h 29586375"/>
                <a:gd name="connsiteX1512" fmla="*/ 15909981 w 29587260"/>
                <a:gd name="connsiteY1512" fmla="*/ 13783265 h 29586375"/>
                <a:gd name="connsiteX1513" fmla="*/ 13775098 w 29587260"/>
                <a:gd name="connsiteY1513" fmla="*/ 13161996 h 29586375"/>
                <a:gd name="connsiteX1514" fmla="*/ 14595170 w 29587260"/>
                <a:gd name="connsiteY1514" fmla="*/ 13161996 h 29586375"/>
                <a:gd name="connsiteX1515" fmla="*/ 14905805 w 29587260"/>
                <a:gd name="connsiteY1515" fmla="*/ 13783265 h 29586375"/>
                <a:gd name="connsiteX1516" fmla="*/ 14595170 w 29587260"/>
                <a:gd name="connsiteY1516" fmla="*/ 14404534 h 29586375"/>
                <a:gd name="connsiteX1517" fmla="*/ 13775098 w 29587260"/>
                <a:gd name="connsiteY1517" fmla="*/ 14404534 h 29586375"/>
                <a:gd name="connsiteX1518" fmla="*/ 13464466 w 29587260"/>
                <a:gd name="connsiteY1518" fmla="*/ 13783265 h 29586375"/>
                <a:gd name="connsiteX1519" fmla="*/ 11318049 w 29587260"/>
                <a:gd name="connsiteY1519" fmla="*/ 13161996 h 29586375"/>
                <a:gd name="connsiteX1520" fmla="*/ 12138120 w 29587260"/>
                <a:gd name="connsiteY1520" fmla="*/ 13161996 h 29586375"/>
                <a:gd name="connsiteX1521" fmla="*/ 12448754 w 29587260"/>
                <a:gd name="connsiteY1521" fmla="*/ 13783265 h 29586375"/>
                <a:gd name="connsiteX1522" fmla="*/ 12138120 w 29587260"/>
                <a:gd name="connsiteY1522" fmla="*/ 14404534 h 29586375"/>
                <a:gd name="connsiteX1523" fmla="*/ 11318049 w 29587260"/>
                <a:gd name="connsiteY1523" fmla="*/ 14404534 h 29586375"/>
                <a:gd name="connsiteX1524" fmla="*/ 11007414 w 29587260"/>
                <a:gd name="connsiteY1524" fmla="*/ 13783265 h 29586375"/>
                <a:gd name="connsiteX1525" fmla="*/ 8861000 w 29587260"/>
                <a:gd name="connsiteY1525" fmla="*/ 13161996 h 29586375"/>
                <a:gd name="connsiteX1526" fmla="*/ 9681071 w 29587260"/>
                <a:gd name="connsiteY1526" fmla="*/ 13161996 h 29586375"/>
                <a:gd name="connsiteX1527" fmla="*/ 9991706 w 29587260"/>
                <a:gd name="connsiteY1527" fmla="*/ 13783265 h 29586375"/>
                <a:gd name="connsiteX1528" fmla="*/ 9681071 w 29587260"/>
                <a:gd name="connsiteY1528" fmla="*/ 14404534 h 29586375"/>
                <a:gd name="connsiteX1529" fmla="*/ 8861000 w 29587260"/>
                <a:gd name="connsiteY1529" fmla="*/ 14404534 h 29586375"/>
                <a:gd name="connsiteX1530" fmla="*/ 8550365 w 29587260"/>
                <a:gd name="connsiteY1530" fmla="*/ 13783265 h 29586375"/>
                <a:gd name="connsiteX1531" fmla="*/ 6403949 w 29587260"/>
                <a:gd name="connsiteY1531" fmla="*/ 13161996 h 29586375"/>
                <a:gd name="connsiteX1532" fmla="*/ 7224020 w 29587260"/>
                <a:gd name="connsiteY1532" fmla="*/ 13161996 h 29586375"/>
                <a:gd name="connsiteX1533" fmla="*/ 7534655 w 29587260"/>
                <a:gd name="connsiteY1533" fmla="*/ 13783265 h 29586375"/>
                <a:gd name="connsiteX1534" fmla="*/ 7224020 w 29587260"/>
                <a:gd name="connsiteY1534" fmla="*/ 14404534 h 29586375"/>
                <a:gd name="connsiteX1535" fmla="*/ 6403949 w 29587260"/>
                <a:gd name="connsiteY1535" fmla="*/ 14404534 h 29586375"/>
                <a:gd name="connsiteX1536" fmla="*/ 6093315 w 29587260"/>
                <a:gd name="connsiteY1536" fmla="*/ 13783265 h 29586375"/>
                <a:gd name="connsiteX1537" fmla="*/ 3946922 w 29587260"/>
                <a:gd name="connsiteY1537" fmla="*/ 13161996 h 29586375"/>
                <a:gd name="connsiteX1538" fmla="*/ 4766990 w 29587260"/>
                <a:gd name="connsiteY1538" fmla="*/ 13161996 h 29586375"/>
                <a:gd name="connsiteX1539" fmla="*/ 5077606 w 29587260"/>
                <a:gd name="connsiteY1539" fmla="*/ 13783265 h 29586375"/>
                <a:gd name="connsiteX1540" fmla="*/ 4766990 w 29587260"/>
                <a:gd name="connsiteY1540" fmla="*/ 14404534 h 29586375"/>
                <a:gd name="connsiteX1541" fmla="*/ 3946922 w 29587260"/>
                <a:gd name="connsiteY1541" fmla="*/ 14404534 h 29586375"/>
                <a:gd name="connsiteX1542" fmla="*/ 3636286 w 29587260"/>
                <a:gd name="connsiteY1542" fmla="*/ 13783265 h 29586375"/>
                <a:gd name="connsiteX1543" fmla="*/ 1489862 w 29587260"/>
                <a:gd name="connsiteY1543" fmla="*/ 13161996 h 29586375"/>
                <a:gd name="connsiteX1544" fmla="*/ 2309937 w 29587260"/>
                <a:gd name="connsiteY1544" fmla="*/ 13161996 h 29586375"/>
                <a:gd name="connsiteX1545" fmla="*/ 2620573 w 29587260"/>
                <a:gd name="connsiteY1545" fmla="*/ 13783265 h 29586375"/>
                <a:gd name="connsiteX1546" fmla="*/ 2309937 w 29587260"/>
                <a:gd name="connsiteY1546" fmla="*/ 14404534 h 29586375"/>
                <a:gd name="connsiteX1547" fmla="*/ 1489862 w 29587260"/>
                <a:gd name="connsiteY1547" fmla="*/ 14404534 h 29586375"/>
                <a:gd name="connsiteX1548" fmla="*/ 1179227 w 29587260"/>
                <a:gd name="connsiteY1548" fmla="*/ 13783265 h 29586375"/>
                <a:gd name="connsiteX1549" fmla="*/ 29478840 w 29587260"/>
                <a:gd name="connsiteY1549" fmla="*/ 12999301 h 29586375"/>
                <a:gd name="connsiteX1550" fmla="*/ 29510998 w 29587260"/>
                <a:gd name="connsiteY1550" fmla="*/ 13280613 h 29586375"/>
                <a:gd name="connsiteX1551" fmla="*/ 29511366 w 29587260"/>
                <a:gd name="connsiteY1551" fmla="*/ 13284767 h 29586375"/>
                <a:gd name="connsiteX1552" fmla="*/ 29423736 w 29587260"/>
                <a:gd name="connsiteY1552" fmla="*/ 13109509 h 29586375"/>
                <a:gd name="connsiteX1553" fmla="*/ 27277320 w 29587260"/>
                <a:gd name="connsiteY1553" fmla="*/ 12488240 h 29586375"/>
                <a:gd name="connsiteX1554" fmla="*/ 28097392 w 29587260"/>
                <a:gd name="connsiteY1554" fmla="*/ 12488240 h 29586375"/>
                <a:gd name="connsiteX1555" fmla="*/ 28408028 w 29587260"/>
                <a:gd name="connsiteY1555" fmla="*/ 13109509 h 29586375"/>
                <a:gd name="connsiteX1556" fmla="*/ 28097392 w 29587260"/>
                <a:gd name="connsiteY1556" fmla="*/ 13730776 h 29586375"/>
                <a:gd name="connsiteX1557" fmla="*/ 27277320 w 29587260"/>
                <a:gd name="connsiteY1557" fmla="*/ 13730776 h 29586375"/>
                <a:gd name="connsiteX1558" fmla="*/ 26966688 w 29587260"/>
                <a:gd name="connsiteY1558" fmla="*/ 13109509 h 29586375"/>
                <a:gd name="connsiteX1559" fmla="*/ 24820272 w 29587260"/>
                <a:gd name="connsiteY1559" fmla="*/ 12488240 h 29586375"/>
                <a:gd name="connsiteX1560" fmla="*/ 25640344 w 29587260"/>
                <a:gd name="connsiteY1560" fmla="*/ 12488240 h 29586375"/>
                <a:gd name="connsiteX1561" fmla="*/ 25950976 w 29587260"/>
                <a:gd name="connsiteY1561" fmla="*/ 13109509 h 29586375"/>
                <a:gd name="connsiteX1562" fmla="*/ 25640344 w 29587260"/>
                <a:gd name="connsiteY1562" fmla="*/ 13730776 h 29586375"/>
                <a:gd name="connsiteX1563" fmla="*/ 24820272 w 29587260"/>
                <a:gd name="connsiteY1563" fmla="*/ 13730776 h 29586375"/>
                <a:gd name="connsiteX1564" fmla="*/ 24509644 w 29587260"/>
                <a:gd name="connsiteY1564" fmla="*/ 13109509 h 29586375"/>
                <a:gd name="connsiteX1565" fmla="*/ 22363243 w 29587260"/>
                <a:gd name="connsiteY1565" fmla="*/ 12488240 h 29586375"/>
                <a:gd name="connsiteX1566" fmla="*/ 23183319 w 29587260"/>
                <a:gd name="connsiteY1566" fmla="*/ 12488240 h 29586375"/>
                <a:gd name="connsiteX1567" fmla="*/ 23493955 w 29587260"/>
                <a:gd name="connsiteY1567" fmla="*/ 13109509 h 29586375"/>
                <a:gd name="connsiteX1568" fmla="*/ 23183319 w 29587260"/>
                <a:gd name="connsiteY1568" fmla="*/ 13730776 h 29586375"/>
                <a:gd name="connsiteX1569" fmla="*/ 22363243 w 29587260"/>
                <a:gd name="connsiteY1569" fmla="*/ 13730776 h 29586375"/>
                <a:gd name="connsiteX1570" fmla="*/ 22052609 w 29587260"/>
                <a:gd name="connsiteY1570" fmla="*/ 13109509 h 29586375"/>
                <a:gd name="connsiteX1571" fmla="*/ 19906189 w 29587260"/>
                <a:gd name="connsiteY1571" fmla="*/ 12488240 h 29586375"/>
                <a:gd name="connsiteX1572" fmla="*/ 20726259 w 29587260"/>
                <a:gd name="connsiteY1572" fmla="*/ 12488240 h 29586375"/>
                <a:gd name="connsiteX1573" fmla="*/ 21036893 w 29587260"/>
                <a:gd name="connsiteY1573" fmla="*/ 13109509 h 29586375"/>
                <a:gd name="connsiteX1574" fmla="*/ 20726259 w 29587260"/>
                <a:gd name="connsiteY1574" fmla="*/ 13730776 h 29586375"/>
                <a:gd name="connsiteX1575" fmla="*/ 19906189 w 29587260"/>
                <a:gd name="connsiteY1575" fmla="*/ 13730776 h 29586375"/>
                <a:gd name="connsiteX1576" fmla="*/ 19595553 w 29587260"/>
                <a:gd name="connsiteY1576" fmla="*/ 13109509 h 29586375"/>
                <a:gd name="connsiteX1577" fmla="*/ 17449141 w 29587260"/>
                <a:gd name="connsiteY1577" fmla="*/ 12488240 h 29586375"/>
                <a:gd name="connsiteX1578" fmla="*/ 18269213 w 29587260"/>
                <a:gd name="connsiteY1578" fmla="*/ 12488240 h 29586375"/>
                <a:gd name="connsiteX1579" fmla="*/ 18579845 w 29587260"/>
                <a:gd name="connsiteY1579" fmla="*/ 13109509 h 29586375"/>
                <a:gd name="connsiteX1580" fmla="*/ 18269213 w 29587260"/>
                <a:gd name="connsiteY1580" fmla="*/ 13730776 h 29586375"/>
                <a:gd name="connsiteX1581" fmla="*/ 17449141 w 29587260"/>
                <a:gd name="connsiteY1581" fmla="*/ 13730776 h 29586375"/>
                <a:gd name="connsiteX1582" fmla="*/ 17138507 w 29587260"/>
                <a:gd name="connsiteY1582" fmla="*/ 13109509 h 29586375"/>
                <a:gd name="connsiteX1583" fmla="*/ 14992093 w 29587260"/>
                <a:gd name="connsiteY1583" fmla="*/ 12488240 h 29586375"/>
                <a:gd name="connsiteX1584" fmla="*/ 15812163 w 29587260"/>
                <a:gd name="connsiteY1584" fmla="*/ 12488240 h 29586375"/>
                <a:gd name="connsiteX1585" fmla="*/ 16122799 w 29587260"/>
                <a:gd name="connsiteY1585" fmla="*/ 13109509 h 29586375"/>
                <a:gd name="connsiteX1586" fmla="*/ 15812163 w 29587260"/>
                <a:gd name="connsiteY1586" fmla="*/ 13730776 h 29586375"/>
                <a:gd name="connsiteX1587" fmla="*/ 14992093 w 29587260"/>
                <a:gd name="connsiteY1587" fmla="*/ 13730776 h 29586375"/>
                <a:gd name="connsiteX1588" fmla="*/ 14681460 w 29587260"/>
                <a:gd name="connsiteY1588" fmla="*/ 13109509 h 29586375"/>
                <a:gd name="connsiteX1589" fmla="*/ 12546574 w 29587260"/>
                <a:gd name="connsiteY1589" fmla="*/ 12488240 h 29586375"/>
                <a:gd name="connsiteX1590" fmla="*/ 13366646 w 29587260"/>
                <a:gd name="connsiteY1590" fmla="*/ 12488240 h 29586375"/>
                <a:gd name="connsiteX1591" fmla="*/ 13677278 w 29587260"/>
                <a:gd name="connsiteY1591" fmla="*/ 13109510 h 29586375"/>
                <a:gd name="connsiteX1592" fmla="*/ 13366646 w 29587260"/>
                <a:gd name="connsiteY1592" fmla="*/ 13730777 h 29586375"/>
                <a:gd name="connsiteX1593" fmla="*/ 12546574 w 29587260"/>
                <a:gd name="connsiteY1593" fmla="*/ 13730777 h 29586375"/>
                <a:gd name="connsiteX1594" fmla="*/ 12235938 w 29587260"/>
                <a:gd name="connsiteY1594" fmla="*/ 13109510 h 29586375"/>
                <a:gd name="connsiteX1595" fmla="*/ 10089524 w 29587260"/>
                <a:gd name="connsiteY1595" fmla="*/ 12488240 h 29586375"/>
                <a:gd name="connsiteX1596" fmla="*/ 10909596 w 29587260"/>
                <a:gd name="connsiteY1596" fmla="*/ 12488240 h 29586375"/>
                <a:gd name="connsiteX1597" fmla="*/ 11220230 w 29587260"/>
                <a:gd name="connsiteY1597" fmla="*/ 13109510 h 29586375"/>
                <a:gd name="connsiteX1598" fmla="*/ 10909596 w 29587260"/>
                <a:gd name="connsiteY1598" fmla="*/ 13730777 h 29586375"/>
                <a:gd name="connsiteX1599" fmla="*/ 10089524 w 29587260"/>
                <a:gd name="connsiteY1599" fmla="*/ 13730777 h 29586375"/>
                <a:gd name="connsiteX1600" fmla="*/ 9778890 w 29587260"/>
                <a:gd name="connsiteY1600" fmla="*/ 13109510 h 29586375"/>
                <a:gd name="connsiteX1601" fmla="*/ 7632473 w 29587260"/>
                <a:gd name="connsiteY1601" fmla="*/ 12488240 h 29586375"/>
                <a:gd name="connsiteX1602" fmla="*/ 8452545 w 29587260"/>
                <a:gd name="connsiteY1602" fmla="*/ 12488240 h 29586375"/>
                <a:gd name="connsiteX1603" fmla="*/ 8763180 w 29587260"/>
                <a:gd name="connsiteY1603" fmla="*/ 13109510 h 29586375"/>
                <a:gd name="connsiteX1604" fmla="*/ 8452545 w 29587260"/>
                <a:gd name="connsiteY1604" fmla="*/ 13730777 h 29586375"/>
                <a:gd name="connsiteX1605" fmla="*/ 7632473 w 29587260"/>
                <a:gd name="connsiteY1605" fmla="*/ 13730777 h 29586375"/>
                <a:gd name="connsiteX1606" fmla="*/ 7321840 w 29587260"/>
                <a:gd name="connsiteY1606" fmla="*/ 13109510 h 29586375"/>
                <a:gd name="connsiteX1607" fmla="*/ 5175423 w 29587260"/>
                <a:gd name="connsiteY1607" fmla="*/ 12488240 h 29586375"/>
                <a:gd name="connsiteX1608" fmla="*/ 5995496 w 29587260"/>
                <a:gd name="connsiteY1608" fmla="*/ 12488240 h 29586375"/>
                <a:gd name="connsiteX1609" fmla="*/ 6306130 w 29587260"/>
                <a:gd name="connsiteY1609" fmla="*/ 13109510 h 29586375"/>
                <a:gd name="connsiteX1610" fmla="*/ 5995496 w 29587260"/>
                <a:gd name="connsiteY1610" fmla="*/ 13730777 h 29586375"/>
                <a:gd name="connsiteX1611" fmla="*/ 5175423 w 29587260"/>
                <a:gd name="connsiteY1611" fmla="*/ 13730777 h 29586375"/>
                <a:gd name="connsiteX1612" fmla="*/ 4864797 w 29587260"/>
                <a:gd name="connsiteY1612" fmla="*/ 13109510 h 29586375"/>
                <a:gd name="connsiteX1613" fmla="*/ 2718394 w 29587260"/>
                <a:gd name="connsiteY1613" fmla="*/ 12488240 h 29586375"/>
                <a:gd name="connsiteX1614" fmla="*/ 3538471 w 29587260"/>
                <a:gd name="connsiteY1614" fmla="*/ 12488240 h 29586375"/>
                <a:gd name="connsiteX1615" fmla="*/ 3849107 w 29587260"/>
                <a:gd name="connsiteY1615" fmla="*/ 13109510 h 29586375"/>
                <a:gd name="connsiteX1616" fmla="*/ 3538471 w 29587260"/>
                <a:gd name="connsiteY1616" fmla="*/ 13730777 h 29586375"/>
                <a:gd name="connsiteX1617" fmla="*/ 2718394 w 29587260"/>
                <a:gd name="connsiteY1617" fmla="*/ 13730777 h 29586375"/>
                <a:gd name="connsiteX1618" fmla="*/ 2407760 w 29587260"/>
                <a:gd name="connsiteY1618" fmla="*/ 13109510 h 29586375"/>
                <a:gd name="connsiteX1619" fmla="*/ 261340 w 29587260"/>
                <a:gd name="connsiteY1619" fmla="*/ 12488240 h 29586375"/>
                <a:gd name="connsiteX1620" fmla="*/ 1081410 w 29587260"/>
                <a:gd name="connsiteY1620" fmla="*/ 12488240 h 29586375"/>
                <a:gd name="connsiteX1621" fmla="*/ 1392045 w 29587260"/>
                <a:gd name="connsiteY1621" fmla="*/ 13109510 h 29586375"/>
                <a:gd name="connsiteX1622" fmla="*/ 1081410 w 29587260"/>
                <a:gd name="connsiteY1622" fmla="*/ 13730777 h 29586375"/>
                <a:gd name="connsiteX1623" fmla="*/ 261340 w 29587260"/>
                <a:gd name="connsiteY1623" fmla="*/ 13730777 h 29586375"/>
                <a:gd name="connsiteX1624" fmla="*/ 70230 w 29587260"/>
                <a:gd name="connsiteY1624" fmla="*/ 13348557 h 29586375"/>
                <a:gd name="connsiteX1625" fmla="*/ 76263 w 29587260"/>
                <a:gd name="connsiteY1625" fmla="*/ 13280613 h 29586375"/>
                <a:gd name="connsiteX1626" fmla="*/ 118742 w 29587260"/>
                <a:gd name="connsiteY1626" fmla="*/ 12909006 h 29586375"/>
                <a:gd name="connsiteX1627" fmla="*/ 145084 w 29587260"/>
                <a:gd name="connsiteY1627" fmla="*/ 12720751 h 29586375"/>
                <a:gd name="connsiteX1628" fmla="*/ 28505848 w 29587260"/>
                <a:gd name="connsiteY1628" fmla="*/ 11814482 h 29586375"/>
                <a:gd name="connsiteX1629" fmla="*/ 29287310 w 29587260"/>
                <a:gd name="connsiteY1629" fmla="*/ 11814482 h 29586375"/>
                <a:gd name="connsiteX1630" fmla="*/ 29416918 w 29587260"/>
                <a:gd name="connsiteY1630" fmla="*/ 12540246 h 29586375"/>
                <a:gd name="connsiteX1631" fmla="*/ 29453520 w 29587260"/>
                <a:gd name="connsiteY1631" fmla="*/ 12801817 h 29586375"/>
                <a:gd name="connsiteX1632" fmla="*/ 29325920 w 29587260"/>
                <a:gd name="connsiteY1632" fmla="*/ 13057017 h 29586375"/>
                <a:gd name="connsiteX1633" fmla="*/ 28505848 w 29587260"/>
                <a:gd name="connsiteY1633" fmla="*/ 13057017 h 29586375"/>
                <a:gd name="connsiteX1634" fmla="*/ 28195212 w 29587260"/>
                <a:gd name="connsiteY1634" fmla="*/ 12435750 h 29586375"/>
                <a:gd name="connsiteX1635" fmla="*/ 26048796 w 29587260"/>
                <a:gd name="connsiteY1635" fmla="*/ 11814482 h 29586375"/>
                <a:gd name="connsiteX1636" fmla="*/ 26868868 w 29587260"/>
                <a:gd name="connsiteY1636" fmla="*/ 11814482 h 29586375"/>
                <a:gd name="connsiteX1637" fmla="*/ 27179504 w 29587260"/>
                <a:gd name="connsiteY1637" fmla="*/ 12435750 h 29586375"/>
                <a:gd name="connsiteX1638" fmla="*/ 26868868 w 29587260"/>
                <a:gd name="connsiteY1638" fmla="*/ 13057017 h 29586375"/>
                <a:gd name="connsiteX1639" fmla="*/ 26048796 w 29587260"/>
                <a:gd name="connsiteY1639" fmla="*/ 13057017 h 29586375"/>
                <a:gd name="connsiteX1640" fmla="*/ 25738164 w 29587260"/>
                <a:gd name="connsiteY1640" fmla="*/ 12435750 h 29586375"/>
                <a:gd name="connsiteX1641" fmla="*/ 23591773 w 29587260"/>
                <a:gd name="connsiteY1641" fmla="*/ 11814482 h 29586375"/>
                <a:gd name="connsiteX1642" fmla="*/ 24411844 w 29587260"/>
                <a:gd name="connsiteY1642" fmla="*/ 11814482 h 29586375"/>
                <a:gd name="connsiteX1643" fmla="*/ 24722452 w 29587260"/>
                <a:gd name="connsiteY1643" fmla="*/ 12435750 h 29586375"/>
                <a:gd name="connsiteX1644" fmla="*/ 24411844 w 29587260"/>
                <a:gd name="connsiteY1644" fmla="*/ 13057017 h 29586375"/>
                <a:gd name="connsiteX1645" fmla="*/ 23591773 w 29587260"/>
                <a:gd name="connsiteY1645" fmla="*/ 13057017 h 29586375"/>
                <a:gd name="connsiteX1646" fmla="*/ 23281139 w 29587260"/>
                <a:gd name="connsiteY1646" fmla="*/ 12435750 h 29586375"/>
                <a:gd name="connsiteX1647" fmla="*/ 21134713 w 29587260"/>
                <a:gd name="connsiteY1647" fmla="*/ 11814482 h 29586375"/>
                <a:gd name="connsiteX1648" fmla="*/ 21954789 w 29587260"/>
                <a:gd name="connsiteY1648" fmla="*/ 11814482 h 29586375"/>
                <a:gd name="connsiteX1649" fmla="*/ 22265425 w 29587260"/>
                <a:gd name="connsiteY1649" fmla="*/ 12435750 h 29586375"/>
                <a:gd name="connsiteX1650" fmla="*/ 21954789 w 29587260"/>
                <a:gd name="connsiteY1650" fmla="*/ 13057017 h 29586375"/>
                <a:gd name="connsiteX1651" fmla="*/ 21134713 w 29587260"/>
                <a:gd name="connsiteY1651" fmla="*/ 13057017 h 29586375"/>
                <a:gd name="connsiteX1652" fmla="*/ 20824077 w 29587260"/>
                <a:gd name="connsiteY1652" fmla="*/ 12435750 h 29586375"/>
                <a:gd name="connsiteX1653" fmla="*/ 18677665 w 29587260"/>
                <a:gd name="connsiteY1653" fmla="*/ 11814482 h 29586375"/>
                <a:gd name="connsiteX1654" fmla="*/ 19497737 w 29587260"/>
                <a:gd name="connsiteY1654" fmla="*/ 11814482 h 29586375"/>
                <a:gd name="connsiteX1655" fmla="*/ 19808369 w 29587260"/>
                <a:gd name="connsiteY1655" fmla="*/ 12435750 h 29586375"/>
                <a:gd name="connsiteX1656" fmla="*/ 19497737 w 29587260"/>
                <a:gd name="connsiteY1656" fmla="*/ 13057017 h 29586375"/>
                <a:gd name="connsiteX1657" fmla="*/ 18677665 w 29587260"/>
                <a:gd name="connsiteY1657" fmla="*/ 13057017 h 29586375"/>
                <a:gd name="connsiteX1658" fmla="*/ 18367031 w 29587260"/>
                <a:gd name="connsiteY1658" fmla="*/ 12435750 h 29586375"/>
                <a:gd name="connsiteX1659" fmla="*/ 16220617 w 29587260"/>
                <a:gd name="connsiteY1659" fmla="*/ 11814482 h 29586375"/>
                <a:gd name="connsiteX1660" fmla="*/ 17040689 w 29587260"/>
                <a:gd name="connsiteY1660" fmla="*/ 11814482 h 29586375"/>
                <a:gd name="connsiteX1661" fmla="*/ 17351321 w 29587260"/>
                <a:gd name="connsiteY1661" fmla="*/ 12435750 h 29586375"/>
                <a:gd name="connsiteX1662" fmla="*/ 17040689 w 29587260"/>
                <a:gd name="connsiteY1662" fmla="*/ 13057017 h 29586375"/>
                <a:gd name="connsiteX1663" fmla="*/ 16220617 w 29587260"/>
                <a:gd name="connsiteY1663" fmla="*/ 13057017 h 29586375"/>
                <a:gd name="connsiteX1664" fmla="*/ 15909981 w 29587260"/>
                <a:gd name="connsiteY1664" fmla="*/ 12435750 h 29586375"/>
                <a:gd name="connsiteX1665" fmla="*/ 13775098 w 29587260"/>
                <a:gd name="connsiteY1665" fmla="*/ 11814482 h 29586375"/>
                <a:gd name="connsiteX1666" fmla="*/ 14595170 w 29587260"/>
                <a:gd name="connsiteY1666" fmla="*/ 11814482 h 29586375"/>
                <a:gd name="connsiteX1667" fmla="*/ 14905805 w 29587260"/>
                <a:gd name="connsiteY1667" fmla="*/ 12435750 h 29586375"/>
                <a:gd name="connsiteX1668" fmla="*/ 14595170 w 29587260"/>
                <a:gd name="connsiteY1668" fmla="*/ 13057017 h 29586375"/>
                <a:gd name="connsiteX1669" fmla="*/ 13775098 w 29587260"/>
                <a:gd name="connsiteY1669" fmla="*/ 13057017 h 29586375"/>
                <a:gd name="connsiteX1670" fmla="*/ 13464466 w 29587260"/>
                <a:gd name="connsiteY1670" fmla="*/ 12435750 h 29586375"/>
                <a:gd name="connsiteX1671" fmla="*/ 11318049 w 29587260"/>
                <a:gd name="connsiteY1671" fmla="*/ 11814482 h 29586375"/>
                <a:gd name="connsiteX1672" fmla="*/ 12138120 w 29587260"/>
                <a:gd name="connsiteY1672" fmla="*/ 11814482 h 29586375"/>
                <a:gd name="connsiteX1673" fmla="*/ 12448754 w 29587260"/>
                <a:gd name="connsiteY1673" fmla="*/ 12435750 h 29586375"/>
                <a:gd name="connsiteX1674" fmla="*/ 12138120 w 29587260"/>
                <a:gd name="connsiteY1674" fmla="*/ 13057017 h 29586375"/>
                <a:gd name="connsiteX1675" fmla="*/ 11318049 w 29587260"/>
                <a:gd name="connsiteY1675" fmla="*/ 13057017 h 29586375"/>
                <a:gd name="connsiteX1676" fmla="*/ 11007414 w 29587260"/>
                <a:gd name="connsiteY1676" fmla="*/ 12435750 h 29586375"/>
                <a:gd name="connsiteX1677" fmla="*/ 8861000 w 29587260"/>
                <a:gd name="connsiteY1677" fmla="*/ 11814482 h 29586375"/>
                <a:gd name="connsiteX1678" fmla="*/ 9681071 w 29587260"/>
                <a:gd name="connsiteY1678" fmla="*/ 11814482 h 29586375"/>
                <a:gd name="connsiteX1679" fmla="*/ 9991706 w 29587260"/>
                <a:gd name="connsiteY1679" fmla="*/ 12435750 h 29586375"/>
                <a:gd name="connsiteX1680" fmla="*/ 9681071 w 29587260"/>
                <a:gd name="connsiteY1680" fmla="*/ 13057017 h 29586375"/>
                <a:gd name="connsiteX1681" fmla="*/ 8861000 w 29587260"/>
                <a:gd name="connsiteY1681" fmla="*/ 13057017 h 29586375"/>
                <a:gd name="connsiteX1682" fmla="*/ 8550365 w 29587260"/>
                <a:gd name="connsiteY1682" fmla="*/ 12435750 h 29586375"/>
                <a:gd name="connsiteX1683" fmla="*/ 6403949 w 29587260"/>
                <a:gd name="connsiteY1683" fmla="*/ 11814482 h 29586375"/>
                <a:gd name="connsiteX1684" fmla="*/ 7224020 w 29587260"/>
                <a:gd name="connsiteY1684" fmla="*/ 11814482 h 29586375"/>
                <a:gd name="connsiteX1685" fmla="*/ 7534655 w 29587260"/>
                <a:gd name="connsiteY1685" fmla="*/ 12435750 h 29586375"/>
                <a:gd name="connsiteX1686" fmla="*/ 7224020 w 29587260"/>
                <a:gd name="connsiteY1686" fmla="*/ 13057017 h 29586375"/>
                <a:gd name="connsiteX1687" fmla="*/ 6403949 w 29587260"/>
                <a:gd name="connsiteY1687" fmla="*/ 13057017 h 29586375"/>
                <a:gd name="connsiteX1688" fmla="*/ 6093315 w 29587260"/>
                <a:gd name="connsiteY1688" fmla="*/ 12435750 h 29586375"/>
                <a:gd name="connsiteX1689" fmla="*/ 3946925 w 29587260"/>
                <a:gd name="connsiteY1689" fmla="*/ 11814482 h 29586375"/>
                <a:gd name="connsiteX1690" fmla="*/ 4766996 w 29587260"/>
                <a:gd name="connsiteY1690" fmla="*/ 11814482 h 29586375"/>
                <a:gd name="connsiteX1691" fmla="*/ 5077606 w 29587260"/>
                <a:gd name="connsiteY1691" fmla="*/ 12435750 h 29586375"/>
                <a:gd name="connsiteX1692" fmla="*/ 4766996 w 29587260"/>
                <a:gd name="connsiteY1692" fmla="*/ 13057017 h 29586375"/>
                <a:gd name="connsiteX1693" fmla="*/ 3946925 w 29587260"/>
                <a:gd name="connsiteY1693" fmla="*/ 13057017 h 29586375"/>
                <a:gd name="connsiteX1694" fmla="*/ 3636291 w 29587260"/>
                <a:gd name="connsiteY1694" fmla="*/ 12435750 h 29586375"/>
                <a:gd name="connsiteX1695" fmla="*/ 1489863 w 29587260"/>
                <a:gd name="connsiteY1695" fmla="*/ 11814482 h 29586375"/>
                <a:gd name="connsiteX1696" fmla="*/ 2309940 w 29587260"/>
                <a:gd name="connsiteY1696" fmla="*/ 11814482 h 29586375"/>
                <a:gd name="connsiteX1697" fmla="*/ 2620576 w 29587260"/>
                <a:gd name="connsiteY1697" fmla="*/ 12435750 h 29586375"/>
                <a:gd name="connsiteX1698" fmla="*/ 2309940 w 29587260"/>
                <a:gd name="connsiteY1698" fmla="*/ 13057017 h 29586375"/>
                <a:gd name="connsiteX1699" fmla="*/ 1489863 w 29587260"/>
                <a:gd name="connsiteY1699" fmla="*/ 13057017 h 29586375"/>
                <a:gd name="connsiteX1700" fmla="*/ 1179230 w 29587260"/>
                <a:gd name="connsiteY1700" fmla="*/ 12435750 h 29586375"/>
                <a:gd name="connsiteX1701" fmla="*/ 27277320 w 29587260"/>
                <a:gd name="connsiteY1701" fmla="*/ 11141473 h 29586375"/>
                <a:gd name="connsiteX1702" fmla="*/ 28097392 w 29587260"/>
                <a:gd name="connsiteY1702" fmla="*/ 11141473 h 29586375"/>
                <a:gd name="connsiteX1703" fmla="*/ 28408028 w 29587260"/>
                <a:gd name="connsiteY1703" fmla="*/ 11762741 h 29586375"/>
                <a:gd name="connsiteX1704" fmla="*/ 28097392 w 29587260"/>
                <a:gd name="connsiteY1704" fmla="*/ 12384009 h 29586375"/>
                <a:gd name="connsiteX1705" fmla="*/ 27277320 w 29587260"/>
                <a:gd name="connsiteY1705" fmla="*/ 12384009 h 29586375"/>
                <a:gd name="connsiteX1706" fmla="*/ 26966688 w 29587260"/>
                <a:gd name="connsiteY1706" fmla="*/ 11762741 h 29586375"/>
                <a:gd name="connsiteX1707" fmla="*/ 24820272 w 29587260"/>
                <a:gd name="connsiteY1707" fmla="*/ 11141473 h 29586375"/>
                <a:gd name="connsiteX1708" fmla="*/ 25640344 w 29587260"/>
                <a:gd name="connsiteY1708" fmla="*/ 11141473 h 29586375"/>
                <a:gd name="connsiteX1709" fmla="*/ 25950976 w 29587260"/>
                <a:gd name="connsiteY1709" fmla="*/ 11762741 h 29586375"/>
                <a:gd name="connsiteX1710" fmla="*/ 25640344 w 29587260"/>
                <a:gd name="connsiteY1710" fmla="*/ 12384009 h 29586375"/>
                <a:gd name="connsiteX1711" fmla="*/ 24820272 w 29587260"/>
                <a:gd name="connsiteY1711" fmla="*/ 12384009 h 29586375"/>
                <a:gd name="connsiteX1712" fmla="*/ 24509648 w 29587260"/>
                <a:gd name="connsiteY1712" fmla="*/ 11762741 h 29586375"/>
                <a:gd name="connsiteX1713" fmla="*/ 22363245 w 29587260"/>
                <a:gd name="connsiteY1713" fmla="*/ 11141473 h 29586375"/>
                <a:gd name="connsiteX1714" fmla="*/ 23183321 w 29587260"/>
                <a:gd name="connsiteY1714" fmla="*/ 11141473 h 29586375"/>
                <a:gd name="connsiteX1715" fmla="*/ 23493959 w 29587260"/>
                <a:gd name="connsiteY1715" fmla="*/ 11762741 h 29586375"/>
                <a:gd name="connsiteX1716" fmla="*/ 23183321 w 29587260"/>
                <a:gd name="connsiteY1716" fmla="*/ 12384009 h 29586375"/>
                <a:gd name="connsiteX1717" fmla="*/ 22363245 w 29587260"/>
                <a:gd name="connsiteY1717" fmla="*/ 12384009 h 29586375"/>
                <a:gd name="connsiteX1718" fmla="*/ 22052611 w 29587260"/>
                <a:gd name="connsiteY1718" fmla="*/ 11762741 h 29586375"/>
                <a:gd name="connsiteX1719" fmla="*/ 19906189 w 29587260"/>
                <a:gd name="connsiteY1719" fmla="*/ 11141473 h 29586375"/>
                <a:gd name="connsiteX1720" fmla="*/ 20726261 w 29587260"/>
                <a:gd name="connsiteY1720" fmla="*/ 11141473 h 29586375"/>
                <a:gd name="connsiteX1721" fmla="*/ 21036895 w 29587260"/>
                <a:gd name="connsiteY1721" fmla="*/ 11762741 h 29586375"/>
                <a:gd name="connsiteX1722" fmla="*/ 20726261 w 29587260"/>
                <a:gd name="connsiteY1722" fmla="*/ 12384009 h 29586375"/>
                <a:gd name="connsiteX1723" fmla="*/ 19906189 w 29587260"/>
                <a:gd name="connsiteY1723" fmla="*/ 12384009 h 29586375"/>
                <a:gd name="connsiteX1724" fmla="*/ 19595557 w 29587260"/>
                <a:gd name="connsiteY1724" fmla="*/ 11762741 h 29586375"/>
                <a:gd name="connsiteX1725" fmla="*/ 17449143 w 29587260"/>
                <a:gd name="connsiteY1725" fmla="*/ 11141473 h 29586375"/>
                <a:gd name="connsiteX1726" fmla="*/ 18269213 w 29587260"/>
                <a:gd name="connsiteY1726" fmla="*/ 11141473 h 29586375"/>
                <a:gd name="connsiteX1727" fmla="*/ 18579849 w 29587260"/>
                <a:gd name="connsiteY1727" fmla="*/ 11762741 h 29586375"/>
                <a:gd name="connsiteX1728" fmla="*/ 18269213 w 29587260"/>
                <a:gd name="connsiteY1728" fmla="*/ 12384009 h 29586375"/>
                <a:gd name="connsiteX1729" fmla="*/ 17449143 w 29587260"/>
                <a:gd name="connsiteY1729" fmla="*/ 12384009 h 29586375"/>
                <a:gd name="connsiteX1730" fmla="*/ 17138509 w 29587260"/>
                <a:gd name="connsiteY1730" fmla="*/ 11762741 h 29586375"/>
                <a:gd name="connsiteX1731" fmla="*/ 14992098 w 29587260"/>
                <a:gd name="connsiteY1731" fmla="*/ 11141473 h 29586375"/>
                <a:gd name="connsiteX1732" fmla="*/ 15812165 w 29587260"/>
                <a:gd name="connsiteY1732" fmla="*/ 11141473 h 29586375"/>
                <a:gd name="connsiteX1733" fmla="*/ 16122801 w 29587260"/>
                <a:gd name="connsiteY1733" fmla="*/ 11762741 h 29586375"/>
                <a:gd name="connsiteX1734" fmla="*/ 15812165 w 29587260"/>
                <a:gd name="connsiteY1734" fmla="*/ 12384009 h 29586375"/>
                <a:gd name="connsiteX1735" fmla="*/ 14992098 w 29587260"/>
                <a:gd name="connsiteY1735" fmla="*/ 12384009 h 29586375"/>
                <a:gd name="connsiteX1736" fmla="*/ 14681464 w 29587260"/>
                <a:gd name="connsiteY1736" fmla="*/ 11762741 h 29586375"/>
                <a:gd name="connsiteX1737" fmla="*/ 12546574 w 29587260"/>
                <a:gd name="connsiteY1737" fmla="*/ 11141473 h 29586375"/>
                <a:gd name="connsiteX1738" fmla="*/ 13366646 w 29587260"/>
                <a:gd name="connsiteY1738" fmla="*/ 11141473 h 29586375"/>
                <a:gd name="connsiteX1739" fmla="*/ 13677278 w 29587260"/>
                <a:gd name="connsiteY1739" fmla="*/ 11762741 h 29586375"/>
                <a:gd name="connsiteX1740" fmla="*/ 13366646 w 29587260"/>
                <a:gd name="connsiteY1740" fmla="*/ 12384009 h 29586375"/>
                <a:gd name="connsiteX1741" fmla="*/ 12546574 w 29587260"/>
                <a:gd name="connsiteY1741" fmla="*/ 12384009 h 29586375"/>
                <a:gd name="connsiteX1742" fmla="*/ 12235938 w 29587260"/>
                <a:gd name="connsiteY1742" fmla="*/ 11762741 h 29586375"/>
                <a:gd name="connsiteX1743" fmla="*/ 10089524 w 29587260"/>
                <a:gd name="connsiteY1743" fmla="*/ 11141473 h 29586375"/>
                <a:gd name="connsiteX1744" fmla="*/ 10909596 w 29587260"/>
                <a:gd name="connsiteY1744" fmla="*/ 11141473 h 29586375"/>
                <a:gd name="connsiteX1745" fmla="*/ 11220230 w 29587260"/>
                <a:gd name="connsiteY1745" fmla="*/ 11762741 h 29586375"/>
                <a:gd name="connsiteX1746" fmla="*/ 10909596 w 29587260"/>
                <a:gd name="connsiteY1746" fmla="*/ 12384009 h 29586375"/>
                <a:gd name="connsiteX1747" fmla="*/ 10089524 w 29587260"/>
                <a:gd name="connsiteY1747" fmla="*/ 12384009 h 29586375"/>
                <a:gd name="connsiteX1748" fmla="*/ 9778890 w 29587260"/>
                <a:gd name="connsiteY1748" fmla="*/ 11762741 h 29586375"/>
                <a:gd name="connsiteX1749" fmla="*/ 7632473 w 29587260"/>
                <a:gd name="connsiteY1749" fmla="*/ 11141473 h 29586375"/>
                <a:gd name="connsiteX1750" fmla="*/ 8452545 w 29587260"/>
                <a:gd name="connsiteY1750" fmla="*/ 11141473 h 29586375"/>
                <a:gd name="connsiteX1751" fmla="*/ 8763180 w 29587260"/>
                <a:gd name="connsiteY1751" fmla="*/ 11762741 h 29586375"/>
                <a:gd name="connsiteX1752" fmla="*/ 8452545 w 29587260"/>
                <a:gd name="connsiteY1752" fmla="*/ 12384009 h 29586375"/>
                <a:gd name="connsiteX1753" fmla="*/ 7632473 w 29587260"/>
                <a:gd name="connsiteY1753" fmla="*/ 12384009 h 29586375"/>
                <a:gd name="connsiteX1754" fmla="*/ 7321840 w 29587260"/>
                <a:gd name="connsiteY1754" fmla="*/ 11762741 h 29586375"/>
                <a:gd name="connsiteX1755" fmla="*/ 5175423 w 29587260"/>
                <a:gd name="connsiteY1755" fmla="*/ 11141473 h 29586375"/>
                <a:gd name="connsiteX1756" fmla="*/ 5995496 w 29587260"/>
                <a:gd name="connsiteY1756" fmla="*/ 11141473 h 29586375"/>
                <a:gd name="connsiteX1757" fmla="*/ 6306130 w 29587260"/>
                <a:gd name="connsiteY1757" fmla="*/ 11762741 h 29586375"/>
                <a:gd name="connsiteX1758" fmla="*/ 5995496 w 29587260"/>
                <a:gd name="connsiteY1758" fmla="*/ 12384009 h 29586375"/>
                <a:gd name="connsiteX1759" fmla="*/ 5175423 w 29587260"/>
                <a:gd name="connsiteY1759" fmla="*/ 12384009 h 29586375"/>
                <a:gd name="connsiteX1760" fmla="*/ 4864799 w 29587260"/>
                <a:gd name="connsiteY1760" fmla="*/ 11762741 h 29586375"/>
                <a:gd name="connsiteX1761" fmla="*/ 2718397 w 29587260"/>
                <a:gd name="connsiteY1761" fmla="*/ 11141473 h 29586375"/>
                <a:gd name="connsiteX1762" fmla="*/ 3538474 w 29587260"/>
                <a:gd name="connsiteY1762" fmla="*/ 11141473 h 29586375"/>
                <a:gd name="connsiteX1763" fmla="*/ 3849111 w 29587260"/>
                <a:gd name="connsiteY1763" fmla="*/ 11762741 h 29586375"/>
                <a:gd name="connsiteX1764" fmla="*/ 3538474 w 29587260"/>
                <a:gd name="connsiteY1764" fmla="*/ 12384009 h 29586375"/>
                <a:gd name="connsiteX1765" fmla="*/ 2718397 w 29587260"/>
                <a:gd name="connsiteY1765" fmla="*/ 12384009 h 29586375"/>
                <a:gd name="connsiteX1766" fmla="*/ 2407762 w 29587260"/>
                <a:gd name="connsiteY1766" fmla="*/ 11762741 h 29586375"/>
                <a:gd name="connsiteX1767" fmla="*/ 455136 w 29587260"/>
                <a:gd name="connsiteY1767" fmla="*/ 11141473 h 29586375"/>
                <a:gd name="connsiteX1768" fmla="*/ 1081412 w 29587260"/>
                <a:gd name="connsiteY1768" fmla="*/ 11141473 h 29586375"/>
                <a:gd name="connsiteX1769" fmla="*/ 1392046 w 29587260"/>
                <a:gd name="connsiteY1769" fmla="*/ 11762741 h 29586375"/>
                <a:gd name="connsiteX1770" fmla="*/ 1081412 w 29587260"/>
                <a:gd name="connsiteY1770" fmla="*/ 12384009 h 29586375"/>
                <a:gd name="connsiteX1771" fmla="*/ 261342 w 29587260"/>
                <a:gd name="connsiteY1771" fmla="*/ 12384009 h 29586375"/>
                <a:gd name="connsiteX1772" fmla="*/ 214849 w 29587260"/>
                <a:gd name="connsiteY1772" fmla="*/ 12291022 h 29586375"/>
                <a:gd name="connsiteX1773" fmla="*/ 300441 w 29587260"/>
                <a:gd name="connsiteY1773" fmla="*/ 11811732 h 29586375"/>
                <a:gd name="connsiteX1774" fmla="*/ 28505848 w 29587260"/>
                <a:gd name="connsiteY1774" fmla="*/ 10467715 h 29586375"/>
                <a:gd name="connsiteX1775" fmla="*/ 28943216 w 29587260"/>
                <a:gd name="connsiteY1775" fmla="*/ 10467715 h 29586375"/>
                <a:gd name="connsiteX1776" fmla="*/ 29121630 w 29587260"/>
                <a:gd name="connsiteY1776" fmla="*/ 11096000 h 29586375"/>
                <a:gd name="connsiteX1777" fmla="*/ 29263398 w 29587260"/>
                <a:gd name="connsiteY1777" fmla="*/ 11710251 h 29586375"/>
                <a:gd name="connsiteX1778" fmla="*/ 28505848 w 29587260"/>
                <a:gd name="connsiteY1778" fmla="*/ 11710251 h 29586375"/>
                <a:gd name="connsiteX1779" fmla="*/ 28195212 w 29587260"/>
                <a:gd name="connsiteY1779" fmla="*/ 11088982 h 29586375"/>
                <a:gd name="connsiteX1780" fmla="*/ 26048796 w 29587260"/>
                <a:gd name="connsiteY1780" fmla="*/ 10467715 h 29586375"/>
                <a:gd name="connsiteX1781" fmla="*/ 26868868 w 29587260"/>
                <a:gd name="connsiteY1781" fmla="*/ 10467715 h 29586375"/>
                <a:gd name="connsiteX1782" fmla="*/ 27179504 w 29587260"/>
                <a:gd name="connsiteY1782" fmla="*/ 11088982 h 29586375"/>
                <a:gd name="connsiteX1783" fmla="*/ 26868868 w 29587260"/>
                <a:gd name="connsiteY1783" fmla="*/ 11710251 h 29586375"/>
                <a:gd name="connsiteX1784" fmla="*/ 26048796 w 29587260"/>
                <a:gd name="connsiteY1784" fmla="*/ 11710251 h 29586375"/>
                <a:gd name="connsiteX1785" fmla="*/ 25738164 w 29587260"/>
                <a:gd name="connsiteY1785" fmla="*/ 11088982 h 29586375"/>
                <a:gd name="connsiteX1786" fmla="*/ 23591777 w 29587260"/>
                <a:gd name="connsiteY1786" fmla="*/ 10467715 h 29586375"/>
                <a:gd name="connsiteX1787" fmla="*/ 24411848 w 29587260"/>
                <a:gd name="connsiteY1787" fmla="*/ 10467715 h 29586375"/>
                <a:gd name="connsiteX1788" fmla="*/ 24722452 w 29587260"/>
                <a:gd name="connsiteY1788" fmla="*/ 11088982 h 29586375"/>
                <a:gd name="connsiteX1789" fmla="*/ 24411848 w 29587260"/>
                <a:gd name="connsiteY1789" fmla="*/ 11710251 h 29586375"/>
                <a:gd name="connsiteX1790" fmla="*/ 23591777 w 29587260"/>
                <a:gd name="connsiteY1790" fmla="*/ 11710251 h 29586375"/>
                <a:gd name="connsiteX1791" fmla="*/ 23281143 w 29587260"/>
                <a:gd name="connsiteY1791" fmla="*/ 11088982 h 29586375"/>
                <a:gd name="connsiteX1792" fmla="*/ 21134715 w 29587260"/>
                <a:gd name="connsiteY1792" fmla="*/ 10467715 h 29586375"/>
                <a:gd name="connsiteX1793" fmla="*/ 21954791 w 29587260"/>
                <a:gd name="connsiteY1793" fmla="*/ 10467715 h 29586375"/>
                <a:gd name="connsiteX1794" fmla="*/ 22265427 w 29587260"/>
                <a:gd name="connsiteY1794" fmla="*/ 11088982 h 29586375"/>
                <a:gd name="connsiteX1795" fmla="*/ 21954791 w 29587260"/>
                <a:gd name="connsiteY1795" fmla="*/ 11710251 h 29586375"/>
                <a:gd name="connsiteX1796" fmla="*/ 21134715 w 29587260"/>
                <a:gd name="connsiteY1796" fmla="*/ 11710251 h 29586375"/>
                <a:gd name="connsiteX1797" fmla="*/ 20824081 w 29587260"/>
                <a:gd name="connsiteY1797" fmla="*/ 11088982 h 29586375"/>
                <a:gd name="connsiteX1798" fmla="*/ 18677669 w 29587260"/>
                <a:gd name="connsiteY1798" fmla="*/ 10467715 h 29586375"/>
                <a:gd name="connsiteX1799" fmla="*/ 19497737 w 29587260"/>
                <a:gd name="connsiteY1799" fmla="*/ 10467715 h 29586375"/>
                <a:gd name="connsiteX1800" fmla="*/ 19808373 w 29587260"/>
                <a:gd name="connsiteY1800" fmla="*/ 11088982 h 29586375"/>
                <a:gd name="connsiteX1801" fmla="*/ 19497737 w 29587260"/>
                <a:gd name="connsiteY1801" fmla="*/ 11710251 h 29586375"/>
                <a:gd name="connsiteX1802" fmla="*/ 18677669 w 29587260"/>
                <a:gd name="connsiteY1802" fmla="*/ 11710251 h 29586375"/>
                <a:gd name="connsiteX1803" fmla="*/ 18367033 w 29587260"/>
                <a:gd name="connsiteY1803" fmla="*/ 11088982 h 29586375"/>
                <a:gd name="connsiteX1804" fmla="*/ 16220621 w 29587260"/>
                <a:gd name="connsiteY1804" fmla="*/ 10467715 h 29586375"/>
                <a:gd name="connsiteX1805" fmla="*/ 17040691 w 29587260"/>
                <a:gd name="connsiteY1805" fmla="*/ 10467715 h 29586375"/>
                <a:gd name="connsiteX1806" fmla="*/ 17351325 w 29587260"/>
                <a:gd name="connsiteY1806" fmla="*/ 11088982 h 29586375"/>
                <a:gd name="connsiteX1807" fmla="*/ 17040691 w 29587260"/>
                <a:gd name="connsiteY1807" fmla="*/ 11710251 h 29586375"/>
                <a:gd name="connsiteX1808" fmla="*/ 16220621 w 29587260"/>
                <a:gd name="connsiteY1808" fmla="*/ 11710251 h 29586375"/>
                <a:gd name="connsiteX1809" fmla="*/ 15909985 w 29587260"/>
                <a:gd name="connsiteY1809" fmla="*/ 11088982 h 29586375"/>
                <a:gd name="connsiteX1810" fmla="*/ 13775098 w 29587260"/>
                <a:gd name="connsiteY1810" fmla="*/ 10467715 h 29586375"/>
                <a:gd name="connsiteX1811" fmla="*/ 14595170 w 29587260"/>
                <a:gd name="connsiteY1811" fmla="*/ 10467715 h 29586375"/>
                <a:gd name="connsiteX1812" fmla="*/ 14905805 w 29587260"/>
                <a:gd name="connsiteY1812" fmla="*/ 11088983 h 29586375"/>
                <a:gd name="connsiteX1813" fmla="*/ 14595170 w 29587260"/>
                <a:gd name="connsiteY1813" fmla="*/ 11710251 h 29586375"/>
                <a:gd name="connsiteX1814" fmla="*/ 13775098 w 29587260"/>
                <a:gd name="connsiteY1814" fmla="*/ 11710251 h 29586375"/>
                <a:gd name="connsiteX1815" fmla="*/ 13464466 w 29587260"/>
                <a:gd name="connsiteY1815" fmla="*/ 11088983 h 29586375"/>
                <a:gd name="connsiteX1816" fmla="*/ 11318049 w 29587260"/>
                <a:gd name="connsiteY1816" fmla="*/ 10467715 h 29586375"/>
                <a:gd name="connsiteX1817" fmla="*/ 12138120 w 29587260"/>
                <a:gd name="connsiteY1817" fmla="*/ 10467715 h 29586375"/>
                <a:gd name="connsiteX1818" fmla="*/ 12448754 w 29587260"/>
                <a:gd name="connsiteY1818" fmla="*/ 11088983 h 29586375"/>
                <a:gd name="connsiteX1819" fmla="*/ 12138120 w 29587260"/>
                <a:gd name="connsiteY1819" fmla="*/ 11710251 h 29586375"/>
                <a:gd name="connsiteX1820" fmla="*/ 11318049 w 29587260"/>
                <a:gd name="connsiteY1820" fmla="*/ 11710251 h 29586375"/>
                <a:gd name="connsiteX1821" fmla="*/ 11007414 w 29587260"/>
                <a:gd name="connsiteY1821" fmla="*/ 11088983 h 29586375"/>
                <a:gd name="connsiteX1822" fmla="*/ 8861000 w 29587260"/>
                <a:gd name="connsiteY1822" fmla="*/ 10467715 h 29586375"/>
                <a:gd name="connsiteX1823" fmla="*/ 9681071 w 29587260"/>
                <a:gd name="connsiteY1823" fmla="*/ 10467715 h 29586375"/>
                <a:gd name="connsiteX1824" fmla="*/ 9991706 w 29587260"/>
                <a:gd name="connsiteY1824" fmla="*/ 11088983 h 29586375"/>
                <a:gd name="connsiteX1825" fmla="*/ 9681071 w 29587260"/>
                <a:gd name="connsiteY1825" fmla="*/ 11710251 h 29586375"/>
                <a:gd name="connsiteX1826" fmla="*/ 8861000 w 29587260"/>
                <a:gd name="connsiteY1826" fmla="*/ 11710251 h 29586375"/>
                <a:gd name="connsiteX1827" fmla="*/ 8550365 w 29587260"/>
                <a:gd name="connsiteY1827" fmla="*/ 11088983 h 29586375"/>
                <a:gd name="connsiteX1828" fmla="*/ 6403949 w 29587260"/>
                <a:gd name="connsiteY1828" fmla="*/ 10467715 h 29586375"/>
                <a:gd name="connsiteX1829" fmla="*/ 7224020 w 29587260"/>
                <a:gd name="connsiteY1829" fmla="*/ 10467715 h 29586375"/>
                <a:gd name="connsiteX1830" fmla="*/ 7534655 w 29587260"/>
                <a:gd name="connsiteY1830" fmla="*/ 11088983 h 29586375"/>
                <a:gd name="connsiteX1831" fmla="*/ 7224020 w 29587260"/>
                <a:gd name="connsiteY1831" fmla="*/ 11710251 h 29586375"/>
                <a:gd name="connsiteX1832" fmla="*/ 6403949 w 29587260"/>
                <a:gd name="connsiteY1832" fmla="*/ 11710251 h 29586375"/>
                <a:gd name="connsiteX1833" fmla="*/ 6093315 w 29587260"/>
                <a:gd name="connsiteY1833" fmla="*/ 11088983 h 29586375"/>
                <a:gd name="connsiteX1834" fmla="*/ 3946928 w 29587260"/>
                <a:gd name="connsiteY1834" fmla="*/ 10467715 h 29586375"/>
                <a:gd name="connsiteX1835" fmla="*/ 4766999 w 29587260"/>
                <a:gd name="connsiteY1835" fmla="*/ 10467715 h 29586375"/>
                <a:gd name="connsiteX1836" fmla="*/ 5077606 w 29587260"/>
                <a:gd name="connsiteY1836" fmla="*/ 11088983 h 29586375"/>
                <a:gd name="connsiteX1837" fmla="*/ 4766999 w 29587260"/>
                <a:gd name="connsiteY1837" fmla="*/ 11710251 h 29586375"/>
                <a:gd name="connsiteX1838" fmla="*/ 3946928 w 29587260"/>
                <a:gd name="connsiteY1838" fmla="*/ 11710251 h 29586375"/>
                <a:gd name="connsiteX1839" fmla="*/ 3636295 w 29587260"/>
                <a:gd name="connsiteY1839" fmla="*/ 11088983 h 29586375"/>
                <a:gd name="connsiteX1840" fmla="*/ 1489866 w 29587260"/>
                <a:gd name="connsiteY1840" fmla="*/ 10467715 h 29586375"/>
                <a:gd name="connsiteX1841" fmla="*/ 2309943 w 29587260"/>
                <a:gd name="connsiteY1841" fmla="*/ 10467715 h 29586375"/>
                <a:gd name="connsiteX1842" fmla="*/ 2620578 w 29587260"/>
                <a:gd name="connsiteY1842" fmla="*/ 11088983 h 29586375"/>
                <a:gd name="connsiteX1843" fmla="*/ 2309943 w 29587260"/>
                <a:gd name="connsiteY1843" fmla="*/ 11710251 h 29586375"/>
                <a:gd name="connsiteX1844" fmla="*/ 1489866 w 29587260"/>
                <a:gd name="connsiteY1844" fmla="*/ 11710251 h 29586375"/>
                <a:gd name="connsiteX1845" fmla="*/ 1179232 w 29587260"/>
                <a:gd name="connsiteY1845" fmla="*/ 11088983 h 29586375"/>
                <a:gd name="connsiteX1846" fmla="*/ 27277320 w 29587260"/>
                <a:gd name="connsiteY1846" fmla="*/ 9793957 h 29586375"/>
                <a:gd name="connsiteX1847" fmla="*/ 28097392 w 29587260"/>
                <a:gd name="connsiteY1847" fmla="*/ 9793957 h 29586375"/>
                <a:gd name="connsiteX1848" fmla="*/ 28408028 w 29587260"/>
                <a:gd name="connsiteY1848" fmla="*/ 10415225 h 29586375"/>
                <a:gd name="connsiteX1849" fmla="*/ 28097392 w 29587260"/>
                <a:gd name="connsiteY1849" fmla="*/ 11036493 h 29586375"/>
                <a:gd name="connsiteX1850" fmla="*/ 27277320 w 29587260"/>
                <a:gd name="connsiteY1850" fmla="*/ 11036493 h 29586375"/>
                <a:gd name="connsiteX1851" fmla="*/ 26966688 w 29587260"/>
                <a:gd name="connsiteY1851" fmla="*/ 10415225 h 29586375"/>
                <a:gd name="connsiteX1852" fmla="*/ 24820272 w 29587260"/>
                <a:gd name="connsiteY1852" fmla="*/ 9793957 h 29586375"/>
                <a:gd name="connsiteX1853" fmla="*/ 25640344 w 29587260"/>
                <a:gd name="connsiteY1853" fmla="*/ 9793957 h 29586375"/>
                <a:gd name="connsiteX1854" fmla="*/ 25950976 w 29587260"/>
                <a:gd name="connsiteY1854" fmla="*/ 10415225 h 29586375"/>
                <a:gd name="connsiteX1855" fmla="*/ 25640344 w 29587260"/>
                <a:gd name="connsiteY1855" fmla="*/ 11036493 h 29586375"/>
                <a:gd name="connsiteX1856" fmla="*/ 24820272 w 29587260"/>
                <a:gd name="connsiteY1856" fmla="*/ 11036493 h 29586375"/>
                <a:gd name="connsiteX1857" fmla="*/ 24509648 w 29587260"/>
                <a:gd name="connsiteY1857" fmla="*/ 10415225 h 29586375"/>
                <a:gd name="connsiteX1858" fmla="*/ 22363249 w 29587260"/>
                <a:gd name="connsiteY1858" fmla="*/ 9793957 h 29586375"/>
                <a:gd name="connsiteX1859" fmla="*/ 23183325 w 29587260"/>
                <a:gd name="connsiteY1859" fmla="*/ 9793957 h 29586375"/>
                <a:gd name="connsiteX1860" fmla="*/ 23493961 w 29587260"/>
                <a:gd name="connsiteY1860" fmla="*/ 10415225 h 29586375"/>
                <a:gd name="connsiteX1861" fmla="*/ 23183325 w 29587260"/>
                <a:gd name="connsiteY1861" fmla="*/ 11036493 h 29586375"/>
                <a:gd name="connsiteX1862" fmla="*/ 22363249 w 29587260"/>
                <a:gd name="connsiteY1862" fmla="*/ 11036493 h 29586375"/>
                <a:gd name="connsiteX1863" fmla="*/ 22052613 w 29587260"/>
                <a:gd name="connsiteY1863" fmla="*/ 10415225 h 29586375"/>
                <a:gd name="connsiteX1864" fmla="*/ 19906193 w 29587260"/>
                <a:gd name="connsiteY1864" fmla="*/ 9793957 h 29586375"/>
                <a:gd name="connsiteX1865" fmla="*/ 20726263 w 29587260"/>
                <a:gd name="connsiteY1865" fmla="*/ 9793957 h 29586375"/>
                <a:gd name="connsiteX1866" fmla="*/ 21036897 w 29587260"/>
                <a:gd name="connsiteY1866" fmla="*/ 10415225 h 29586375"/>
                <a:gd name="connsiteX1867" fmla="*/ 20726263 w 29587260"/>
                <a:gd name="connsiteY1867" fmla="*/ 11036493 h 29586375"/>
                <a:gd name="connsiteX1868" fmla="*/ 19906193 w 29587260"/>
                <a:gd name="connsiteY1868" fmla="*/ 11036493 h 29586375"/>
                <a:gd name="connsiteX1869" fmla="*/ 19595559 w 29587260"/>
                <a:gd name="connsiteY1869" fmla="*/ 10415225 h 29586375"/>
                <a:gd name="connsiteX1870" fmla="*/ 17449145 w 29587260"/>
                <a:gd name="connsiteY1870" fmla="*/ 9793957 h 29586375"/>
                <a:gd name="connsiteX1871" fmla="*/ 18269217 w 29587260"/>
                <a:gd name="connsiteY1871" fmla="*/ 9793957 h 29586375"/>
                <a:gd name="connsiteX1872" fmla="*/ 18579849 w 29587260"/>
                <a:gd name="connsiteY1872" fmla="*/ 10415225 h 29586375"/>
                <a:gd name="connsiteX1873" fmla="*/ 18269217 w 29587260"/>
                <a:gd name="connsiteY1873" fmla="*/ 11036493 h 29586375"/>
                <a:gd name="connsiteX1874" fmla="*/ 17449145 w 29587260"/>
                <a:gd name="connsiteY1874" fmla="*/ 11036493 h 29586375"/>
                <a:gd name="connsiteX1875" fmla="*/ 17138511 w 29587260"/>
                <a:gd name="connsiteY1875" fmla="*/ 10415225 h 29586375"/>
                <a:gd name="connsiteX1876" fmla="*/ 14992098 w 29587260"/>
                <a:gd name="connsiteY1876" fmla="*/ 9793957 h 29586375"/>
                <a:gd name="connsiteX1877" fmla="*/ 15812169 w 29587260"/>
                <a:gd name="connsiteY1877" fmla="*/ 9793957 h 29586375"/>
                <a:gd name="connsiteX1878" fmla="*/ 16122805 w 29587260"/>
                <a:gd name="connsiteY1878" fmla="*/ 10415225 h 29586375"/>
                <a:gd name="connsiteX1879" fmla="*/ 15812169 w 29587260"/>
                <a:gd name="connsiteY1879" fmla="*/ 11036493 h 29586375"/>
                <a:gd name="connsiteX1880" fmla="*/ 14992098 w 29587260"/>
                <a:gd name="connsiteY1880" fmla="*/ 11036493 h 29586375"/>
                <a:gd name="connsiteX1881" fmla="*/ 14681466 w 29587260"/>
                <a:gd name="connsiteY1881" fmla="*/ 10415225 h 29586375"/>
                <a:gd name="connsiteX1882" fmla="*/ 12546574 w 29587260"/>
                <a:gd name="connsiteY1882" fmla="*/ 9793957 h 29586375"/>
                <a:gd name="connsiteX1883" fmla="*/ 13366646 w 29587260"/>
                <a:gd name="connsiteY1883" fmla="*/ 9793957 h 29586375"/>
                <a:gd name="connsiteX1884" fmla="*/ 13677278 w 29587260"/>
                <a:gd name="connsiteY1884" fmla="*/ 10415225 h 29586375"/>
                <a:gd name="connsiteX1885" fmla="*/ 13366646 w 29587260"/>
                <a:gd name="connsiteY1885" fmla="*/ 11036493 h 29586375"/>
                <a:gd name="connsiteX1886" fmla="*/ 12546574 w 29587260"/>
                <a:gd name="connsiteY1886" fmla="*/ 11036493 h 29586375"/>
                <a:gd name="connsiteX1887" fmla="*/ 12235938 w 29587260"/>
                <a:gd name="connsiteY1887" fmla="*/ 10415225 h 29586375"/>
                <a:gd name="connsiteX1888" fmla="*/ 10089524 w 29587260"/>
                <a:gd name="connsiteY1888" fmla="*/ 9793957 h 29586375"/>
                <a:gd name="connsiteX1889" fmla="*/ 10909596 w 29587260"/>
                <a:gd name="connsiteY1889" fmla="*/ 9793957 h 29586375"/>
                <a:gd name="connsiteX1890" fmla="*/ 11220230 w 29587260"/>
                <a:gd name="connsiteY1890" fmla="*/ 10415225 h 29586375"/>
                <a:gd name="connsiteX1891" fmla="*/ 10909596 w 29587260"/>
                <a:gd name="connsiteY1891" fmla="*/ 11036493 h 29586375"/>
                <a:gd name="connsiteX1892" fmla="*/ 10089524 w 29587260"/>
                <a:gd name="connsiteY1892" fmla="*/ 11036493 h 29586375"/>
                <a:gd name="connsiteX1893" fmla="*/ 9778890 w 29587260"/>
                <a:gd name="connsiteY1893" fmla="*/ 10415225 h 29586375"/>
                <a:gd name="connsiteX1894" fmla="*/ 7632473 w 29587260"/>
                <a:gd name="connsiteY1894" fmla="*/ 9793957 h 29586375"/>
                <a:gd name="connsiteX1895" fmla="*/ 8452545 w 29587260"/>
                <a:gd name="connsiteY1895" fmla="*/ 9793957 h 29586375"/>
                <a:gd name="connsiteX1896" fmla="*/ 8763180 w 29587260"/>
                <a:gd name="connsiteY1896" fmla="*/ 10415225 h 29586375"/>
                <a:gd name="connsiteX1897" fmla="*/ 8452545 w 29587260"/>
                <a:gd name="connsiteY1897" fmla="*/ 11036493 h 29586375"/>
                <a:gd name="connsiteX1898" fmla="*/ 7632473 w 29587260"/>
                <a:gd name="connsiteY1898" fmla="*/ 11036493 h 29586375"/>
                <a:gd name="connsiteX1899" fmla="*/ 7321840 w 29587260"/>
                <a:gd name="connsiteY1899" fmla="*/ 10415225 h 29586375"/>
                <a:gd name="connsiteX1900" fmla="*/ 5175423 w 29587260"/>
                <a:gd name="connsiteY1900" fmla="*/ 9793957 h 29586375"/>
                <a:gd name="connsiteX1901" fmla="*/ 5995496 w 29587260"/>
                <a:gd name="connsiteY1901" fmla="*/ 9793957 h 29586375"/>
                <a:gd name="connsiteX1902" fmla="*/ 6306130 w 29587260"/>
                <a:gd name="connsiteY1902" fmla="*/ 10415225 h 29586375"/>
                <a:gd name="connsiteX1903" fmla="*/ 5995496 w 29587260"/>
                <a:gd name="connsiteY1903" fmla="*/ 11036493 h 29586375"/>
                <a:gd name="connsiteX1904" fmla="*/ 5175423 w 29587260"/>
                <a:gd name="connsiteY1904" fmla="*/ 11036493 h 29586375"/>
                <a:gd name="connsiteX1905" fmla="*/ 4864801 w 29587260"/>
                <a:gd name="connsiteY1905" fmla="*/ 10415225 h 29586375"/>
                <a:gd name="connsiteX1906" fmla="*/ 2718401 w 29587260"/>
                <a:gd name="connsiteY1906" fmla="*/ 9793957 h 29586375"/>
                <a:gd name="connsiteX1907" fmla="*/ 3538478 w 29587260"/>
                <a:gd name="connsiteY1907" fmla="*/ 9793957 h 29586375"/>
                <a:gd name="connsiteX1908" fmla="*/ 3849114 w 29587260"/>
                <a:gd name="connsiteY1908" fmla="*/ 10415225 h 29586375"/>
                <a:gd name="connsiteX1909" fmla="*/ 3538478 w 29587260"/>
                <a:gd name="connsiteY1909" fmla="*/ 11036493 h 29586375"/>
                <a:gd name="connsiteX1910" fmla="*/ 2718401 w 29587260"/>
                <a:gd name="connsiteY1910" fmla="*/ 11036493 h 29586375"/>
                <a:gd name="connsiteX1911" fmla="*/ 2407765 w 29587260"/>
                <a:gd name="connsiteY1911" fmla="*/ 10415225 h 29586375"/>
                <a:gd name="connsiteX1912" fmla="*/ 868008 w 29587260"/>
                <a:gd name="connsiteY1912" fmla="*/ 9793957 h 29586375"/>
                <a:gd name="connsiteX1913" fmla="*/ 1081414 w 29587260"/>
                <a:gd name="connsiteY1913" fmla="*/ 9793957 h 29586375"/>
                <a:gd name="connsiteX1914" fmla="*/ 1392049 w 29587260"/>
                <a:gd name="connsiteY1914" fmla="*/ 10415225 h 29586375"/>
                <a:gd name="connsiteX1915" fmla="*/ 1081414 w 29587260"/>
                <a:gd name="connsiteY1915" fmla="*/ 11036493 h 29586375"/>
                <a:gd name="connsiteX1916" fmla="*/ 482529 w 29587260"/>
                <a:gd name="connsiteY1916" fmla="*/ 11036493 h 29586375"/>
                <a:gd name="connsiteX1917" fmla="*/ 664982 w 29587260"/>
                <a:gd name="connsiteY1917" fmla="*/ 10393980 h 29586375"/>
                <a:gd name="connsiteX1918" fmla="*/ 28479366 w 29587260"/>
                <a:gd name="connsiteY1918" fmla="*/ 9173162 h 29586375"/>
                <a:gd name="connsiteX1919" fmla="*/ 28689696 w 29587260"/>
                <a:gd name="connsiteY1919" fmla="*/ 9706602 h 29586375"/>
                <a:gd name="connsiteX1920" fmla="*/ 28911706 w 29587260"/>
                <a:gd name="connsiteY1920" fmla="*/ 10362735 h 29586375"/>
                <a:gd name="connsiteX1921" fmla="*/ 28505848 w 29587260"/>
                <a:gd name="connsiteY1921" fmla="*/ 10362735 h 29586375"/>
                <a:gd name="connsiteX1922" fmla="*/ 28195212 w 29587260"/>
                <a:gd name="connsiteY1922" fmla="*/ 9741467 h 29586375"/>
                <a:gd name="connsiteX1923" fmla="*/ 26048796 w 29587260"/>
                <a:gd name="connsiteY1923" fmla="*/ 9120199 h 29586375"/>
                <a:gd name="connsiteX1924" fmla="*/ 26868868 w 29587260"/>
                <a:gd name="connsiteY1924" fmla="*/ 9120199 h 29586375"/>
                <a:gd name="connsiteX1925" fmla="*/ 27179504 w 29587260"/>
                <a:gd name="connsiteY1925" fmla="*/ 9741467 h 29586375"/>
                <a:gd name="connsiteX1926" fmla="*/ 26868868 w 29587260"/>
                <a:gd name="connsiteY1926" fmla="*/ 10362735 h 29586375"/>
                <a:gd name="connsiteX1927" fmla="*/ 26048796 w 29587260"/>
                <a:gd name="connsiteY1927" fmla="*/ 10362735 h 29586375"/>
                <a:gd name="connsiteX1928" fmla="*/ 25738164 w 29587260"/>
                <a:gd name="connsiteY1928" fmla="*/ 9741467 h 29586375"/>
                <a:gd name="connsiteX1929" fmla="*/ 23591781 w 29587260"/>
                <a:gd name="connsiteY1929" fmla="*/ 9120199 h 29586375"/>
                <a:gd name="connsiteX1930" fmla="*/ 24411848 w 29587260"/>
                <a:gd name="connsiteY1930" fmla="*/ 9120199 h 29586375"/>
                <a:gd name="connsiteX1931" fmla="*/ 24722452 w 29587260"/>
                <a:gd name="connsiteY1931" fmla="*/ 9741467 h 29586375"/>
                <a:gd name="connsiteX1932" fmla="*/ 24411848 w 29587260"/>
                <a:gd name="connsiteY1932" fmla="*/ 10362735 h 29586375"/>
                <a:gd name="connsiteX1933" fmla="*/ 23591781 w 29587260"/>
                <a:gd name="connsiteY1933" fmla="*/ 10362735 h 29586375"/>
                <a:gd name="connsiteX1934" fmla="*/ 23281145 w 29587260"/>
                <a:gd name="connsiteY1934" fmla="*/ 9741467 h 29586375"/>
                <a:gd name="connsiteX1935" fmla="*/ 21134717 w 29587260"/>
                <a:gd name="connsiteY1935" fmla="*/ 9120199 h 29586375"/>
                <a:gd name="connsiteX1936" fmla="*/ 21954793 w 29587260"/>
                <a:gd name="connsiteY1936" fmla="*/ 9120199 h 29586375"/>
                <a:gd name="connsiteX1937" fmla="*/ 22265429 w 29587260"/>
                <a:gd name="connsiteY1937" fmla="*/ 9741467 h 29586375"/>
                <a:gd name="connsiteX1938" fmla="*/ 21954793 w 29587260"/>
                <a:gd name="connsiteY1938" fmla="*/ 10362735 h 29586375"/>
                <a:gd name="connsiteX1939" fmla="*/ 21134717 w 29587260"/>
                <a:gd name="connsiteY1939" fmla="*/ 10362735 h 29586375"/>
                <a:gd name="connsiteX1940" fmla="*/ 20824081 w 29587260"/>
                <a:gd name="connsiteY1940" fmla="*/ 9741467 h 29586375"/>
                <a:gd name="connsiteX1941" fmla="*/ 18677669 w 29587260"/>
                <a:gd name="connsiteY1941" fmla="*/ 9120199 h 29586375"/>
                <a:gd name="connsiteX1942" fmla="*/ 19497741 w 29587260"/>
                <a:gd name="connsiteY1942" fmla="*/ 9120199 h 29586375"/>
                <a:gd name="connsiteX1943" fmla="*/ 19808373 w 29587260"/>
                <a:gd name="connsiteY1943" fmla="*/ 9741467 h 29586375"/>
                <a:gd name="connsiteX1944" fmla="*/ 19497741 w 29587260"/>
                <a:gd name="connsiteY1944" fmla="*/ 10362735 h 29586375"/>
                <a:gd name="connsiteX1945" fmla="*/ 18677669 w 29587260"/>
                <a:gd name="connsiteY1945" fmla="*/ 10362735 h 29586375"/>
                <a:gd name="connsiteX1946" fmla="*/ 18367037 w 29587260"/>
                <a:gd name="connsiteY1946" fmla="*/ 9741467 h 29586375"/>
                <a:gd name="connsiteX1947" fmla="*/ 16220621 w 29587260"/>
                <a:gd name="connsiteY1947" fmla="*/ 9120199 h 29586375"/>
                <a:gd name="connsiteX1948" fmla="*/ 17040693 w 29587260"/>
                <a:gd name="connsiteY1948" fmla="*/ 9120199 h 29586375"/>
                <a:gd name="connsiteX1949" fmla="*/ 17351327 w 29587260"/>
                <a:gd name="connsiteY1949" fmla="*/ 9741467 h 29586375"/>
                <a:gd name="connsiteX1950" fmla="*/ 17040693 w 29587260"/>
                <a:gd name="connsiteY1950" fmla="*/ 10362735 h 29586375"/>
                <a:gd name="connsiteX1951" fmla="*/ 16220621 w 29587260"/>
                <a:gd name="connsiteY1951" fmla="*/ 10362735 h 29586375"/>
                <a:gd name="connsiteX1952" fmla="*/ 15909989 w 29587260"/>
                <a:gd name="connsiteY1952" fmla="*/ 9741467 h 29586375"/>
                <a:gd name="connsiteX1953" fmla="*/ 13775098 w 29587260"/>
                <a:gd name="connsiteY1953" fmla="*/ 9120199 h 29586375"/>
                <a:gd name="connsiteX1954" fmla="*/ 14595170 w 29587260"/>
                <a:gd name="connsiteY1954" fmla="*/ 9120199 h 29586375"/>
                <a:gd name="connsiteX1955" fmla="*/ 14905805 w 29587260"/>
                <a:gd name="connsiteY1955" fmla="*/ 9741467 h 29586375"/>
                <a:gd name="connsiteX1956" fmla="*/ 14595170 w 29587260"/>
                <a:gd name="connsiteY1956" fmla="*/ 10362735 h 29586375"/>
                <a:gd name="connsiteX1957" fmla="*/ 13775098 w 29587260"/>
                <a:gd name="connsiteY1957" fmla="*/ 10362735 h 29586375"/>
                <a:gd name="connsiteX1958" fmla="*/ 13464466 w 29587260"/>
                <a:gd name="connsiteY1958" fmla="*/ 9741467 h 29586375"/>
                <a:gd name="connsiteX1959" fmla="*/ 11318049 w 29587260"/>
                <a:gd name="connsiteY1959" fmla="*/ 9120199 h 29586375"/>
                <a:gd name="connsiteX1960" fmla="*/ 12138120 w 29587260"/>
                <a:gd name="connsiteY1960" fmla="*/ 9120199 h 29586375"/>
                <a:gd name="connsiteX1961" fmla="*/ 12448754 w 29587260"/>
                <a:gd name="connsiteY1961" fmla="*/ 9741467 h 29586375"/>
                <a:gd name="connsiteX1962" fmla="*/ 12138120 w 29587260"/>
                <a:gd name="connsiteY1962" fmla="*/ 10362735 h 29586375"/>
                <a:gd name="connsiteX1963" fmla="*/ 11318049 w 29587260"/>
                <a:gd name="connsiteY1963" fmla="*/ 10362735 h 29586375"/>
                <a:gd name="connsiteX1964" fmla="*/ 11007414 w 29587260"/>
                <a:gd name="connsiteY1964" fmla="*/ 9741467 h 29586375"/>
                <a:gd name="connsiteX1965" fmla="*/ 8861000 w 29587260"/>
                <a:gd name="connsiteY1965" fmla="*/ 9120199 h 29586375"/>
                <a:gd name="connsiteX1966" fmla="*/ 9681071 w 29587260"/>
                <a:gd name="connsiteY1966" fmla="*/ 9120199 h 29586375"/>
                <a:gd name="connsiteX1967" fmla="*/ 9991706 w 29587260"/>
                <a:gd name="connsiteY1967" fmla="*/ 9741467 h 29586375"/>
                <a:gd name="connsiteX1968" fmla="*/ 9681071 w 29587260"/>
                <a:gd name="connsiteY1968" fmla="*/ 10362735 h 29586375"/>
                <a:gd name="connsiteX1969" fmla="*/ 8861000 w 29587260"/>
                <a:gd name="connsiteY1969" fmla="*/ 10362735 h 29586375"/>
                <a:gd name="connsiteX1970" fmla="*/ 8550365 w 29587260"/>
                <a:gd name="connsiteY1970" fmla="*/ 9741467 h 29586375"/>
                <a:gd name="connsiteX1971" fmla="*/ 6403949 w 29587260"/>
                <a:gd name="connsiteY1971" fmla="*/ 9120199 h 29586375"/>
                <a:gd name="connsiteX1972" fmla="*/ 7224020 w 29587260"/>
                <a:gd name="connsiteY1972" fmla="*/ 9120199 h 29586375"/>
                <a:gd name="connsiteX1973" fmla="*/ 7534655 w 29587260"/>
                <a:gd name="connsiteY1973" fmla="*/ 9741467 h 29586375"/>
                <a:gd name="connsiteX1974" fmla="*/ 7224020 w 29587260"/>
                <a:gd name="connsiteY1974" fmla="*/ 10362735 h 29586375"/>
                <a:gd name="connsiteX1975" fmla="*/ 6403949 w 29587260"/>
                <a:gd name="connsiteY1975" fmla="*/ 10362735 h 29586375"/>
                <a:gd name="connsiteX1976" fmla="*/ 6093315 w 29587260"/>
                <a:gd name="connsiteY1976" fmla="*/ 9741467 h 29586375"/>
                <a:gd name="connsiteX1977" fmla="*/ 3946932 w 29587260"/>
                <a:gd name="connsiteY1977" fmla="*/ 9120199 h 29586375"/>
                <a:gd name="connsiteX1978" fmla="*/ 4767000 w 29587260"/>
                <a:gd name="connsiteY1978" fmla="*/ 9120199 h 29586375"/>
                <a:gd name="connsiteX1979" fmla="*/ 5077606 w 29587260"/>
                <a:gd name="connsiteY1979" fmla="*/ 9741467 h 29586375"/>
                <a:gd name="connsiteX1980" fmla="*/ 4767000 w 29587260"/>
                <a:gd name="connsiteY1980" fmla="*/ 10362735 h 29586375"/>
                <a:gd name="connsiteX1981" fmla="*/ 3946932 w 29587260"/>
                <a:gd name="connsiteY1981" fmla="*/ 10362735 h 29586375"/>
                <a:gd name="connsiteX1982" fmla="*/ 3636298 w 29587260"/>
                <a:gd name="connsiteY1982" fmla="*/ 9741467 h 29586375"/>
                <a:gd name="connsiteX1983" fmla="*/ 1489868 w 29587260"/>
                <a:gd name="connsiteY1983" fmla="*/ 9120199 h 29586375"/>
                <a:gd name="connsiteX1984" fmla="*/ 2309945 w 29587260"/>
                <a:gd name="connsiteY1984" fmla="*/ 9120199 h 29586375"/>
                <a:gd name="connsiteX1985" fmla="*/ 2620581 w 29587260"/>
                <a:gd name="connsiteY1985" fmla="*/ 9741467 h 29586375"/>
                <a:gd name="connsiteX1986" fmla="*/ 2309945 w 29587260"/>
                <a:gd name="connsiteY1986" fmla="*/ 10362735 h 29586375"/>
                <a:gd name="connsiteX1987" fmla="*/ 1489868 w 29587260"/>
                <a:gd name="connsiteY1987" fmla="*/ 10362735 h 29586375"/>
                <a:gd name="connsiteX1988" fmla="*/ 1179233 w 29587260"/>
                <a:gd name="connsiteY1988" fmla="*/ 9741467 h 29586375"/>
                <a:gd name="connsiteX1989" fmla="*/ 1263481 w 29587260"/>
                <a:gd name="connsiteY1989" fmla="*/ 8811320 h 29586375"/>
                <a:gd name="connsiteX1990" fmla="*/ 1392050 w 29587260"/>
                <a:gd name="connsiteY1990" fmla="*/ 9068458 h 29586375"/>
                <a:gd name="connsiteX1991" fmla="*/ 1081417 w 29587260"/>
                <a:gd name="connsiteY1991" fmla="*/ 9689726 h 29586375"/>
                <a:gd name="connsiteX1992" fmla="*/ 904220 w 29587260"/>
                <a:gd name="connsiteY1992" fmla="*/ 9689726 h 29586375"/>
                <a:gd name="connsiteX1993" fmla="*/ 1162451 w 29587260"/>
                <a:gd name="connsiteY1993" fmla="*/ 9034794 h 29586375"/>
                <a:gd name="connsiteX1994" fmla="*/ 27277320 w 29587260"/>
                <a:gd name="connsiteY1994" fmla="*/ 8447189 h 29586375"/>
                <a:gd name="connsiteX1995" fmla="*/ 28097392 w 29587260"/>
                <a:gd name="connsiteY1995" fmla="*/ 8447189 h 29586375"/>
                <a:gd name="connsiteX1996" fmla="*/ 28408028 w 29587260"/>
                <a:gd name="connsiteY1996" fmla="*/ 9068458 h 29586375"/>
                <a:gd name="connsiteX1997" fmla="*/ 28097392 w 29587260"/>
                <a:gd name="connsiteY1997" fmla="*/ 9689726 h 29586375"/>
                <a:gd name="connsiteX1998" fmla="*/ 27277320 w 29587260"/>
                <a:gd name="connsiteY1998" fmla="*/ 9689726 h 29586375"/>
                <a:gd name="connsiteX1999" fmla="*/ 26966688 w 29587260"/>
                <a:gd name="connsiteY1999" fmla="*/ 9068458 h 29586375"/>
                <a:gd name="connsiteX2000" fmla="*/ 24820272 w 29587260"/>
                <a:gd name="connsiteY2000" fmla="*/ 8447189 h 29586375"/>
                <a:gd name="connsiteX2001" fmla="*/ 25640344 w 29587260"/>
                <a:gd name="connsiteY2001" fmla="*/ 8447189 h 29586375"/>
                <a:gd name="connsiteX2002" fmla="*/ 25950976 w 29587260"/>
                <a:gd name="connsiteY2002" fmla="*/ 9068458 h 29586375"/>
                <a:gd name="connsiteX2003" fmla="*/ 25640344 w 29587260"/>
                <a:gd name="connsiteY2003" fmla="*/ 9689726 h 29586375"/>
                <a:gd name="connsiteX2004" fmla="*/ 24820272 w 29587260"/>
                <a:gd name="connsiteY2004" fmla="*/ 9689726 h 29586375"/>
                <a:gd name="connsiteX2005" fmla="*/ 24509652 w 29587260"/>
                <a:gd name="connsiteY2005" fmla="*/ 9068458 h 29586375"/>
                <a:gd name="connsiteX2006" fmla="*/ 22363253 w 29587260"/>
                <a:gd name="connsiteY2006" fmla="*/ 8447189 h 29586375"/>
                <a:gd name="connsiteX2007" fmla="*/ 23183329 w 29587260"/>
                <a:gd name="connsiteY2007" fmla="*/ 8447189 h 29586375"/>
                <a:gd name="connsiteX2008" fmla="*/ 23493965 w 29587260"/>
                <a:gd name="connsiteY2008" fmla="*/ 9068458 h 29586375"/>
                <a:gd name="connsiteX2009" fmla="*/ 23183329 w 29587260"/>
                <a:gd name="connsiteY2009" fmla="*/ 9689726 h 29586375"/>
                <a:gd name="connsiteX2010" fmla="*/ 22363253 w 29587260"/>
                <a:gd name="connsiteY2010" fmla="*/ 9689726 h 29586375"/>
                <a:gd name="connsiteX2011" fmla="*/ 22052617 w 29587260"/>
                <a:gd name="connsiteY2011" fmla="*/ 9068458 h 29586375"/>
                <a:gd name="connsiteX2012" fmla="*/ 19906193 w 29587260"/>
                <a:gd name="connsiteY2012" fmla="*/ 8447189 h 29586375"/>
                <a:gd name="connsiteX2013" fmla="*/ 20726265 w 29587260"/>
                <a:gd name="connsiteY2013" fmla="*/ 8447189 h 29586375"/>
                <a:gd name="connsiteX2014" fmla="*/ 21036899 w 29587260"/>
                <a:gd name="connsiteY2014" fmla="*/ 9068458 h 29586375"/>
                <a:gd name="connsiteX2015" fmla="*/ 20726265 w 29587260"/>
                <a:gd name="connsiteY2015" fmla="*/ 9689726 h 29586375"/>
                <a:gd name="connsiteX2016" fmla="*/ 19906193 w 29587260"/>
                <a:gd name="connsiteY2016" fmla="*/ 9689726 h 29586375"/>
                <a:gd name="connsiteX2017" fmla="*/ 19595561 w 29587260"/>
                <a:gd name="connsiteY2017" fmla="*/ 9068458 h 29586375"/>
                <a:gd name="connsiteX2018" fmla="*/ 17449149 w 29587260"/>
                <a:gd name="connsiteY2018" fmla="*/ 8447189 h 29586375"/>
                <a:gd name="connsiteX2019" fmla="*/ 18269219 w 29587260"/>
                <a:gd name="connsiteY2019" fmla="*/ 8447189 h 29586375"/>
                <a:gd name="connsiteX2020" fmla="*/ 18579853 w 29587260"/>
                <a:gd name="connsiteY2020" fmla="*/ 9068458 h 29586375"/>
                <a:gd name="connsiteX2021" fmla="*/ 18269219 w 29587260"/>
                <a:gd name="connsiteY2021" fmla="*/ 9689726 h 29586375"/>
                <a:gd name="connsiteX2022" fmla="*/ 17449149 w 29587260"/>
                <a:gd name="connsiteY2022" fmla="*/ 9689726 h 29586375"/>
                <a:gd name="connsiteX2023" fmla="*/ 17138513 w 29587260"/>
                <a:gd name="connsiteY2023" fmla="*/ 9068458 h 29586375"/>
                <a:gd name="connsiteX2024" fmla="*/ 14992101 w 29587260"/>
                <a:gd name="connsiteY2024" fmla="*/ 8447189 h 29586375"/>
                <a:gd name="connsiteX2025" fmla="*/ 15812171 w 29587260"/>
                <a:gd name="connsiteY2025" fmla="*/ 8447189 h 29586375"/>
                <a:gd name="connsiteX2026" fmla="*/ 16122807 w 29587260"/>
                <a:gd name="connsiteY2026" fmla="*/ 9068458 h 29586375"/>
                <a:gd name="connsiteX2027" fmla="*/ 15812171 w 29587260"/>
                <a:gd name="connsiteY2027" fmla="*/ 9689726 h 29586375"/>
                <a:gd name="connsiteX2028" fmla="*/ 14992101 w 29587260"/>
                <a:gd name="connsiteY2028" fmla="*/ 9689726 h 29586375"/>
                <a:gd name="connsiteX2029" fmla="*/ 14681470 w 29587260"/>
                <a:gd name="connsiteY2029" fmla="*/ 9068458 h 29586375"/>
                <a:gd name="connsiteX2030" fmla="*/ 12546574 w 29587260"/>
                <a:gd name="connsiteY2030" fmla="*/ 8447189 h 29586375"/>
                <a:gd name="connsiteX2031" fmla="*/ 13366646 w 29587260"/>
                <a:gd name="connsiteY2031" fmla="*/ 8447189 h 29586375"/>
                <a:gd name="connsiteX2032" fmla="*/ 13677278 w 29587260"/>
                <a:gd name="connsiteY2032" fmla="*/ 9068458 h 29586375"/>
                <a:gd name="connsiteX2033" fmla="*/ 13366646 w 29587260"/>
                <a:gd name="connsiteY2033" fmla="*/ 9689726 h 29586375"/>
                <a:gd name="connsiteX2034" fmla="*/ 12546574 w 29587260"/>
                <a:gd name="connsiteY2034" fmla="*/ 9689726 h 29586375"/>
                <a:gd name="connsiteX2035" fmla="*/ 12235938 w 29587260"/>
                <a:gd name="connsiteY2035" fmla="*/ 9068458 h 29586375"/>
                <a:gd name="connsiteX2036" fmla="*/ 10089524 w 29587260"/>
                <a:gd name="connsiteY2036" fmla="*/ 8447189 h 29586375"/>
                <a:gd name="connsiteX2037" fmla="*/ 10909596 w 29587260"/>
                <a:gd name="connsiteY2037" fmla="*/ 8447189 h 29586375"/>
                <a:gd name="connsiteX2038" fmla="*/ 11220230 w 29587260"/>
                <a:gd name="connsiteY2038" fmla="*/ 9068458 h 29586375"/>
                <a:gd name="connsiteX2039" fmla="*/ 10909596 w 29587260"/>
                <a:gd name="connsiteY2039" fmla="*/ 9689726 h 29586375"/>
                <a:gd name="connsiteX2040" fmla="*/ 10089524 w 29587260"/>
                <a:gd name="connsiteY2040" fmla="*/ 9689726 h 29586375"/>
                <a:gd name="connsiteX2041" fmla="*/ 9778890 w 29587260"/>
                <a:gd name="connsiteY2041" fmla="*/ 9068458 h 29586375"/>
                <a:gd name="connsiteX2042" fmla="*/ 7632473 w 29587260"/>
                <a:gd name="connsiteY2042" fmla="*/ 8447189 h 29586375"/>
                <a:gd name="connsiteX2043" fmla="*/ 8452545 w 29587260"/>
                <a:gd name="connsiteY2043" fmla="*/ 8447189 h 29586375"/>
                <a:gd name="connsiteX2044" fmla="*/ 8763180 w 29587260"/>
                <a:gd name="connsiteY2044" fmla="*/ 9068458 h 29586375"/>
                <a:gd name="connsiteX2045" fmla="*/ 8452545 w 29587260"/>
                <a:gd name="connsiteY2045" fmla="*/ 9689726 h 29586375"/>
                <a:gd name="connsiteX2046" fmla="*/ 7632473 w 29587260"/>
                <a:gd name="connsiteY2046" fmla="*/ 9689726 h 29586375"/>
                <a:gd name="connsiteX2047" fmla="*/ 7321840 w 29587260"/>
                <a:gd name="connsiteY2047" fmla="*/ 9068458 h 29586375"/>
                <a:gd name="connsiteX2048" fmla="*/ 5175423 w 29587260"/>
                <a:gd name="connsiteY2048" fmla="*/ 8447189 h 29586375"/>
                <a:gd name="connsiteX2049" fmla="*/ 5995496 w 29587260"/>
                <a:gd name="connsiteY2049" fmla="*/ 8447189 h 29586375"/>
                <a:gd name="connsiteX2050" fmla="*/ 6306130 w 29587260"/>
                <a:gd name="connsiteY2050" fmla="*/ 9068458 h 29586375"/>
                <a:gd name="connsiteX2051" fmla="*/ 5995496 w 29587260"/>
                <a:gd name="connsiteY2051" fmla="*/ 9689726 h 29586375"/>
                <a:gd name="connsiteX2052" fmla="*/ 5175423 w 29587260"/>
                <a:gd name="connsiteY2052" fmla="*/ 9689726 h 29586375"/>
                <a:gd name="connsiteX2053" fmla="*/ 4864804 w 29587260"/>
                <a:gd name="connsiteY2053" fmla="*/ 9068458 h 29586375"/>
                <a:gd name="connsiteX2054" fmla="*/ 2718404 w 29587260"/>
                <a:gd name="connsiteY2054" fmla="*/ 8447189 h 29586375"/>
                <a:gd name="connsiteX2055" fmla="*/ 3538481 w 29587260"/>
                <a:gd name="connsiteY2055" fmla="*/ 8447189 h 29586375"/>
                <a:gd name="connsiteX2056" fmla="*/ 3849117 w 29587260"/>
                <a:gd name="connsiteY2056" fmla="*/ 9068458 h 29586375"/>
                <a:gd name="connsiteX2057" fmla="*/ 3538481 w 29587260"/>
                <a:gd name="connsiteY2057" fmla="*/ 9689726 h 29586375"/>
                <a:gd name="connsiteX2058" fmla="*/ 2718404 w 29587260"/>
                <a:gd name="connsiteY2058" fmla="*/ 9689726 h 29586375"/>
                <a:gd name="connsiteX2059" fmla="*/ 2407768 w 29587260"/>
                <a:gd name="connsiteY2059" fmla="*/ 9068458 h 29586375"/>
                <a:gd name="connsiteX2060" fmla="*/ 26048796 w 29587260"/>
                <a:gd name="connsiteY2060" fmla="*/ 7773432 h 29586375"/>
                <a:gd name="connsiteX2061" fmla="*/ 26868868 w 29587260"/>
                <a:gd name="connsiteY2061" fmla="*/ 7773432 h 29586375"/>
                <a:gd name="connsiteX2062" fmla="*/ 27179504 w 29587260"/>
                <a:gd name="connsiteY2062" fmla="*/ 8394700 h 29586375"/>
                <a:gd name="connsiteX2063" fmla="*/ 26868868 w 29587260"/>
                <a:gd name="connsiteY2063" fmla="*/ 9015967 h 29586375"/>
                <a:gd name="connsiteX2064" fmla="*/ 26048796 w 29587260"/>
                <a:gd name="connsiteY2064" fmla="*/ 9015967 h 29586375"/>
                <a:gd name="connsiteX2065" fmla="*/ 25738164 w 29587260"/>
                <a:gd name="connsiteY2065" fmla="*/ 8394700 h 29586375"/>
                <a:gd name="connsiteX2066" fmla="*/ 23591785 w 29587260"/>
                <a:gd name="connsiteY2066" fmla="*/ 7773432 h 29586375"/>
                <a:gd name="connsiteX2067" fmla="*/ 24411852 w 29587260"/>
                <a:gd name="connsiteY2067" fmla="*/ 7773432 h 29586375"/>
                <a:gd name="connsiteX2068" fmla="*/ 24722452 w 29587260"/>
                <a:gd name="connsiteY2068" fmla="*/ 8394700 h 29586375"/>
                <a:gd name="connsiteX2069" fmla="*/ 24411852 w 29587260"/>
                <a:gd name="connsiteY2069" fmla="*/ 9015967 h 29586375"/>
                <a:gd name="connsiteX2070" fmla="*/ 23591785 w 29587260"/>
                <a:gd name="connsiteY2070" fmla="*/ 9015967 h 29586375"/>
                <a:gd name="connsiteX2071" fmla="*/ 23281149 w 29587260"/>
                <a:gd name="connsiteY2071" fmla="*/ 8394700 h 29586375"/>
                <a:gd name="connsiteX2072" fmla="*/ 21134717 w 29587260"/>
                <a:gd name="connsiteY2072" fmla="*/ 7773432 h 29586375"/>
                <a:gd name="connsiteX2073" fmla="*/ 21954797 w 29587260"/>
                <a:gd name="connsiteY2073" fmla="*/ 7773432 h 29586375"/>
                <a:gd name="connsiteX2074" fmla="*/ 22265433 w 29587260"/>
                <a:gd name="connsiteY2074" fmla="*/ 8394700 h 29586375"/>
                <a:gd name="connsiteX2075" fmla="*/ 21954797 w 29587260"/>
                <a:gd name="connsiteY2075" fmla="*/ 9015967 h 29586375"/>
                <a:gd name="connsiteX2076" fmla="*/ 21134717 w 29587260"/>
                <a:gd name="connsiteY2076" fmla="*/ 9015967 h 29586375"/>
                <a:gd name="connsiteX2077" fmla="*/ 20824085 w 29587260"/>
                <a:gd name="connsiteY2077" fmla="*/ 8394700 h 29586375"/>
                <a:gd name="connsiteX2078" fmla="*/ 18677673 w 29587260"/>
                <a:gd name="connsiteY2078" fmla="*/ 7773432 h 29586375"/>
                <a:gd name="connsiteX2079" fmla="*/ 19497743 w 29587260"/>
                <a:gd name="connsiteY2079" fmla="*/ 7773432 h 29586375"/>
                <a:gd name="connsiteX2080" fmla="*/ 19808377 w 29587260"/>
                <a:gd name="connsiteY2080" fmla="*/ 8394700 h 29586375"/>
                <a:gd name="connsiteX2081" fmla="*/ 19497743 w 29587260"/>
                <a:gd name="connsiteY2081" fmla="*/ 9015967 h 29586375"/>
                <a:gd name="connsiteX2082" fmla="*/ 18677673 w 29587260"/>
                <a:gd name="connsiteY2082" fmla="*/ 9015967 h 29586375"/>
                <a:gd name="connsiteX2083" fmla="*/ 18367037 w 29587260"/>
                <a:gd name="connsiteY2083" fmla="*/ 8394700 h 29586375"/>
                <a:gd name="connsiteX2084" fmla="*/ 16220625 w 29587260"/>
                <a:gd name="connsiteY2084" fmla="*/ 7773432 h 29586375"/>
                <a:gd name="connsiteX2085" fmla="*/ 17040695 w 29587260"/>
                <a:gd name="connsiteY2085" fmla="*/ 7773432 h 29586375"/>
                <a:gd name="connsiteX2086" fmla="*/ 17351329 w 29587260"/>
                <a:gd name="connsiteY2086" fmla="*/ 8394700 h 29586375"/>
                <a:gd name="connsiteX2087" fmla="*/ 17040695 w 29587260"/>
                <a:gd name="connsiteY2087" fmla="*/ 9015967 h 29586375"/>
                <a:gd name="connsiteX2088" fmla="*/ 16220625 w 29587260"/>
                <a:gd name="connsiteY2088" fmla="*/ 9015967 h 29586375"/>
                <a:gd name="connsiteX2089" fmla="*/ 15909989 w 29587260"/>
                <a:gd name="connsiteY2089" fmla="*/ 8394700 h 29586375"/>
                <a:gd name="connsiteX2090" fmla="*/ 13775098 w 29587260"/>
                <a:gd name="connsiteY2090" fmla="*/ 7773432 h 29586375"/>
                <a:gd name="connsiteX2091" fmla="*/ 14595170 w 29587260"/>
                <a:gd name="connsiteY2091" fmla="*/ 7773432 h 29586375"/>
                <a:gd name="connsiteX2092" fmla="*/ 14905805 w 29587260"/>
                <a:gd name="connsiteY2092" fmla="*/ 8394700 h 29586375"/>
                <a:gd name="connsiteX2093" fmla="*/ 14595170 w 29587260"/>
                <a:gd name="connsiteY2093" fmla="*/ 9015967 h 29586375"/>
                <a:gd name="connsiteX2094" fmla="*/ 13775098 w 29587260"/>
                <a:gd name="connsiteY2094" fmla="*/ 9015967 h 29586375"/>
                <a:gd name="connsiteX2095" fmla="*/ 13464466 w 29587260"/>
                <a:gd name="connsiteY2095" fmla="*/ 8394700 h 29586375"/>
                <a:gd name="connsiteX2096" fmla="*/ 11318049 w 29587260"/>
                <a:gd name="connsiteY2096" fmla="*/ 7773432 h 29586375"/>
                <a:gd name="connsiteX2097" fmla="*/ 12138120 w 29587260"/>
                <a:gd name="connsiteY2097" fmla="*/ 7773432 h 29586375"/>
                <a:gd name="connsiteX2098" fmla="*/ 12448754 w 29587260"/>
                <a:gd name="connsiteY2098" fmla="*/ 8394700 h 29586375"/>
                <a:gd name="connsiteX2099" fmla="*/ 12138120 w 29587260"/>
                <a:gd name="connsiteY2099" fmla="*/ 9015967 h 29586375"/>
                <a:gd name="connsiteX2100" fmla="*/ 11318049 w 29587260"/>
                <a:gd name="connsiteY2100" fmla="*/ 9015967 h 29586375"/>
                <a:gd name="connsiteX2101" fmla="*/ 11007414 w 29587260"/>
                <a:gd name="connsiteY2101" fmla="*/ 8394700 h 29586375"/>
                <a:gd name="connsiteX2102" fmla="*/ 8861000 w 29587260"/>
                <a:gd name="connsiteY2102" fmla="*/ 7773432 h 29586375"/>
                <a:gd name="connsiteX2103" fmla="*/ 9681071 w 29587260"/>
                <a:gd name="connsiteY2103" fmla="*/ 7773432 h 29586375"/>
                <a:gd name="connsiteX2104" fmla="*/ 9991706 w 29587260"/>
                <a:gd name="connsiteY2104" fmla="*/ 8394700 h 29586375"/>
                <a:gd name="connsiteX2105" fmla="*/ 9681071 w 29587260"/>
                <a:gd name="connsiteY2105" fmla="*/ 9015967 h 29586375"/>
                <a:gd name="connsiteX2106" fmla="*/ 8861000 w 29587260"/>
                <a:gd name="connsiteY2106" fmla="*/ 9015967 h 29586375"/>
                <a:gd name="connsiteX2107" fmla="*/ 8550365 w 29587260"/>
                <a:gd name="connsiteY2107" fmla="*/ 8394700 h 29586375"/>
                <a:gd name="connsiteX2108" fmla="*/ 6403949 w 29587260"/>
                <a:gd name="connsiteY2108" fmla="*/ 7773432 h 29586375"/>
                <a:gd name="connsiteX2109" fmla="*/ 7224020 w 29587260"/>
                <a:gd name="connsiteY2109" fmla="*/ 7773432 h 29586375"/>
                <a:gd name="connsiteX2110" fmla="*/ 7534655 w 29587260"/>
                <a:gd name="connsiteY2110" fmla="*/ 8394700 h 29586375"/>
                <a:gd name="connsiteX2111" fmla="*/ 7224020 w 29587260"/>
                <a:gd name="connsiteY2111" fmla="*/ 9015967 h 29586375"/>
                <a:gd name="connsiteX2112" fmla="*/ 6403949 w 29587260"/>
                <a:gd name="connsiteY2112" fmla="*/ 9015967 h 29586375"/>
                <a:gd name="connsiteX2113" fmla="*/ 6093315 w 29587260"/>
                <a:gd name="connsiteY2113" fmla="*/ 8394700 h 29586375"/>
                <a:gd name="connsiteX2114" fmla="*/ 3946935 w 29587260"/>
                <a:gd name="connsiteY2114" fmla="*/ 7773432 h 29586375"/>
                <a:gd name="connsiteX2115" fmla="*/ 4767006 w 29587260"/>
                <a:gd name="connsiteY2115" fmla="*/ 7773432 h 29586375"/>
                <a:gd name="connsiteX2116" fmla="*/ 5077606 w 29587260"/>
                <a:gd name="connsiteY2116" fmla="*/ 8394700 h 29586375"/>
                <a:gd name="connsiteX2117" fmla="*/ 4767006 w 29587260"/>
                <a:gd name="connsiteY2117" fmla="*/ 9015967 h 29586375"/>
                <a:gd name="connsiteX2118" fmla="*/ 3946935 w 29587260"/>
                <a:gd name="connsiteY2118" fmla="*/ 9015967 h 29586375"/>
                <a:gd name="connsiteX2119" fmla="*/ 3636301 w 29587260"/>
                <a:gd name="connsiteY2119" fmla="*/ 8394700 h 29586375"/>
                <a:gd name="connsiteX2120" fmla="*/ 1769112 w 29587260"/>
                <a:gd name="connsiteY2120" fmla="*/ 7773432 h 29586375"/>
                <a:gd name="connsiteX2121" fmla="*/ 2309948 w 29587260"/>
                <a:gd name="connsiteY2121" fmla="*/ 7773432 h 29586375"/>
                <a:gd name="connsiteX2122" fmla="*/ 2620586 w 29587260"/>
                <a:gd name="connsiteY2122" fmla="*/ 8394700 h 29586375"/>
                <a:gd name="connsiteX2123" fmla="*/ 2309948 w 29587260"/>
                <a:gd name="connsiteY2123" fmla="*/ 9015967 h 29586375"/>
                <a:gd name="connsiteX2124" fmla="*/ 1489870 w 29587260"/>
                <a:gd name="connsiteY2124" fmla="*/ 9015967 h 29586375"/>
                <a:gd name="connsiteX2125" fmla="*/ 1322392 w 29587260"/>
                <a:gd name="connsiteY2125" fmla="*/ 8681012 h 29586375"/>
                <a:gd name="connsiteX2126" fmla="*/ 1458709 w 29587260"/>
                <a:gd name="connsiteY2126" fmla="*/ 8379487 h 29586375"/>
                <a:gd name="connsiteX2127" fmla="*/ 27277320 w 29587260"/>
                <a:gd name="connsiteY2127" fmla="*/ 7099674 h 29586375"/>
                <a:gd name="connsiteX2128" fmla="*/ 27431264 w 29587260"/>
                <a:gd name="connsiteY2128" fmla="*/ 7099674 h 29586375"/>
                <a:gd name="connsiteX2129" fmla="*/ 27445636 w 29587260"/>
                <a:gd name="connsiteY2129" fmla="*/ 7122092 h 29586375"/>
                <a:gd name="connsiteX2130" fmla="*/ 27801850 w 29587260"/>
                <a:gd name="connsiteY2130" fmla="*/ 7741610 h 29586375"/>
                <a:gd name="connsiteX2131" fmla="*/ 28103354 w 29587260"/>
                <a:gd name="connsiteY2131" fmla="*/ 8330287 h 29586375"/>
                <a:gd name="connsiteX2132" fmla="*/ 28097392 w 29587260"/>
                <a:gd name="connsiteY2132" fmla="*/ 8342209 h 29586375"/>
                <a:gd name="connsiteX2133" fmla="*/ 27277320 w 29587260"/>
                <a:gd name="connsiteY2133" fmla="*/ 8342209 h 29586375"/>
                <a:gd name="connsiteX2134" fmla="*/ 26966688 w 29587260"/>
                <a:gd name="connsiteY2134" fmla="*/ 7720942 h 29586375"/>
                <a:gd name="connsiteX2135" fmla="*/ 24820272 w 29587260"/>
                <a:gd name="connsiteY2135" fmla="*/ 7099674 h 29586375"/>
                <a:gd name="connsiteX2136" fmla="*/ 25640344 w 29587260"/>
                <a:gd name="connsiteY2136" fmla="*/ 7099674 h 29586375"/>
                <a:gd name="connsiteX2137" fmla="*/ 25950976 w 29587260"/>
                <a:gd name="connsiteY2137" fmla="*/ 7720942 h 29586375"/>
                <a:gd name="connsiteX2138" fmla="*/ 25640344 w 29587260"/>
                <a:gd name="connsiteY2138" fmla="*/ 8342209 h 29586375"/>
                <a:gd name="connsiteX2139" fmla="*/ 24820272 w 29587260"/>
                <a:gd name="connsiteY2139" fmla="*/ 8342209 h 29586375"/>
                <a:gd name="connsiteX2140" fmla="*/ 24509656 w 29587260"/>
                <a:gd name="connsiteY2140" fmla="*/ 7720942 h 29586375"/>
                <a:gd name="connsiteX2141" fmla="*/ 22363257 w 29587260"/>
                <a:gd name="connsiteY2141" fmla="*/ 7099674 h 29586375"/>
                <a:gd name="connsiteX2142" fmla="*/ 23183333 w 29587260"/>
                <a:gd name="connsiteY2142" fmla="*/ 7099674 h 29586375"/>
                <a:gd name="connsiteX2143" fmla="*/ 23493969 w 29587260"/>
                <a:gd name="connsiteY2143" fmla="*/ 7720942 h 29586375"/>
                <a:gd name="connsiteX2144" fmla="*/ 23183333 w 29587260"/>
                <a:gd name="connsiteY2144" fmla="*/ 8342209 h 29586375"/>
                <a:gd name="connsiteX2145" fmla="*/ 22363257 w 29587260"/>
                <a:gd name="connsiteY2145" fmla="*/ 8342209 h 29586375"/>
                <a:gd name="connsiteX2146" fmla="*/ 22052619 w 29587260"/>
                <a:gd name="connsiteY2146" fmla="*/ 7720942 h 29586375"/>
                <a:gd name="connsiteX2147" fmla="*/ 19906197 w 29587260"/>
                <a:gd name="connsiteY2147" fmla="*/ 7099674 h 29586375"/>
                <a:gd name="connsiteX2148" fmla="*/ 20726269 w 29587260"/>
                <a:gd name="connsiteY2148" fmla="*/ 7099674 h 29586375"/>
                <a:gd name="connsiteX2149" fmla="*/ 21036901 w 29587260"/>
                <a:gd name="connsiteY2149" fmla="*/ 7720942 h 29586375"/>
                <a:gd name="connsiteX2150" fmla="*/ 20726269 w 29587260"/>
                <a:gd name="connsiteY2150" fmla="*/ 8342209 h 29586375"/>
                <a:gd name="connsiteX2151" fmla="*/ 19906197 w 29587260"/>
                <a:gd name="connsiteY2151" fmla="*/ 8342209 h 29586375"/>
                <a:gd name="connsiteX2152" fmla="*/ 19595563 w 29587260"/>
                <a:gd name="connsiteY2152" fmla="*/ 7720942 h 29586375"/>
                <a:gd name="connsiteX2153" fmla="*/ 17449149 w 29587260"/>
                <a:gd name="connsiteY2153" fmla="*/ 7099674 h 29586375"/>
                <a:gd name="connsiteX2154" fmla="*/ 18269221 w 29587260"/>
                <a:gd name="connsiteY2154" fmla="*/ 7099674 h 29586375"/>
                <a:gd name="connsiteX2155" fmla="*/ 18579855 w 29587260"/>
                <a:gd name="connsiteY2155" fmla="*/ 7720942 h 29586375"/>
                <a:gd name="connsiteX2156" fmla="*/ 18269221 w 29587260"/>
                <a:gd name="connsiteY2156" fmla="*/ 8342209 h 29586375"/>
                <a:gd name="connsiteX2157" fmla="*/ 17449149 w 29587260"/>
                <a:gd name="connsiteY2157" fmla="*/ 8342209 h 29586375"/>
                <a:gd name="connsiteX2158" fmla="*/ 17138517 w 29587260"/>
                <a:gd name="connsiteY2158" fmla="*/ 7720942 h 29586375"/>
                <a:gd name="connsiteX2159" fmla="*/ 14992101 w 29587260"/>
                <a:gd name="connsiteY2159" fmla="*/ 7099674 h 29586375"/>
                <a:gd name="connsiteX2160" fmla="*/ 15812173 w 29587260"/>
                <a:gd name="connsiteY2160" fmla="*/ 7099674 h 29586375"/>
                <a:gd name="connsiteX2161" fmla="*/ 16122809 w 29587260"/>
                <a:gd name="connsiteY2161" fmla="*/ 7720942 h 29586375"/>
                <a:gd name="connsiteX2162" fmla="*/ 15812173 w 29587260"/>
                <a:gd name="connsiteY2162" fmla="*/ 8342209 h 29586375"/>
                <a:gd name="connsiteX2163" fmla="*/ 14992101 w 29587260"/>
                <a:gd name="connsiteY2163" fmla="*/ 8342209 h 29586375"/>
                <a:gd name="connsiteX2164" fmla="*/ 14681472 w 29587260"/>
                <a:gd name="connsiteY2164" fmla="*/ 7720942 h 29586375"/>
                <a:gd name="connsiteX2165" fmla="*/ 12546574 w 29587260"/>
                <a:gd name="connsiteY2165" fmla="*/ 7099674 h 29586375"/>
                <a:gd name="connsiteX2166" fmla="*/ 13366646 w 29587260"/>
                <a:gd name="connsiteY2166" fmla="*/ 7099674 h 29586375"/>
                <a:gd name="connsiteX2167" fmla="*/ 13677278 w 29587260"/>
                <a:gd name="connsiteY2167" fmla="*/ 7720942 h 29586375"/>
                <a:gd name="connsiteX2168" fmla="*/ 13366646 w 29587260"/>
                <a:gd name="connsiteY2168" fmla="*/ 8342209 h 29586375"/>
                <a:gd name="connsiteX2169" fmla="*/ 12546574 w 29587260"/>
                <a:gd name="connsiteY2169" fmla="*/ 8342209 h 29586375"/>
                <a:gd name="connsiteX2170" fmla="*/ 12235938 w 29587260"/>
                <a:gd name="connsiteY2170" fmla="*/ 7720942 h 29586375"/>
                <a:gd name="connsiteX2171" fmla="*/ 10089524 w 29587260"/>
                <a:gd name="connsiteY2171" fmla="*/ 7099674 h 29586375"/>
                <a:gd name="connsiteX2172" fmla="*/ 10909596 w 29587260"/>
                <a:gd name="connsiteY2172" fmla="*/ 7099674 h 29586375"/>
                <a:gd name="connsiteX2173" fmla="*/ 11220230 w 29587260"/>
                <a:gd name="connsiteY2173" fmla="*/ 7720942 h 29586375"/>
                <a:gd name="connsiteX2174" fmla="*/ 10909596 w 29587260"/>
                <a:gd name="connsiteY2174" fmla="*/ 8342209 h 29586375"/>
                <a:gd name="connsiteX2175" fmla="*/ 10089524 w 29587260"/>
                <a:gd name="connsiteY2175" fmla="*/ 8342209 h 29586375"/>
                <a:gd name="connsiteX2176" fmla="*/ 9778890 w 29587260"/>
                <a:gd name="connsiteY2176" fmla="*/ 7720942 h 29586375"/>
                <a:gd name="connsiteX2177" fmla="*/ 7632473 w 29587260"/>
                <a:gd name="connsiteY2177" fmla="*/ 7099674 h 29586375"/>
                <a:gd name="connsiteX2178" fmla="*/ 8452545 w 29587260"/>
                <a:gd name="connsiteY2178" fmla="*/ 7099674 h 29586375"/>
                <a:gd name="connsiteX2179" fmla="*/ 8763180 w 29587260"/>
                <a:gd name="connsiteY2179" fmla="*/ 7720942 h 29586375"/>
                <a:gd name="connsiteX2180" fmla="*/ 8452545 w 29587260"/>
                <a:gd name="connsiteY2180" fmla="*/ 8342209 h 29586375"/>
                <a:gd name="connsiteX2181" fmla="*/ 7632473 w 29587260"/>
                <a:gd name="connsiteY2181" fmla="*/ 8342209 h 29586375"/>
                <a:gd name="connsiteX2182" fmla="*/ 7321840 w 29587260"/>
                <a:gd name="connsiteY2182" fmla="*/ 7720942 h 29586375"/>
                <a:gd name="connsiteX2183" fmla="*/ 5175423 w 29587260"/>
                <a:gd name="connsiteY2183" fmla="*/ 7099674 h 29586375"/>
                <a:gd name="connsiteX2184" fmla="*/ 5995496 w 29587260"/>
                <a:gd name="connsiteY2184" fmla="*/ 7099674 h 29586375"/>
                <a:gd name="connsiteX2185" fmla="*/ 6306130 w 29587260"/>
                <a:gd name="connsiteY2185" fmla="*/ 7720942 h 29586375"/>
                <a:gd name="connsiteX2186" fmla="*/ 5995496 w 29587260"/>
                <a:gd name="connsiteY2186" fmla="*/ 8342209 h 29586375"/>
                <a:gd name="connsiteX2187" fmla="*/ 5175423 w 29587260"/>
                <a:gd name="connsiteY2187" fmla="*/ 8342209 h 29586375"/>
                <a:gd name="connsiteX2188" fmla="*/ 4864810 w 29587260"/>
                <a:gd name="connsiteY2188" fmla="*/ 7720942 h 29586375"/>
                <a:gd name="connsiteX2189" fmla="*/ 2718407 w 29587260"/>
                <a:gd name="connsiteY2189" fmla="*/ 7099674 h 29586375"/>
                <a:gd name="connsiteX2190" fmla="*/ 3538484 w 29587260"/>
                <a:gd name="connsiteY2190" fmla="*/ 7099674 h 29586375"/>
                <a:gd name="connsiteX2191" fmla="*/ 3849120 w 29587260"/>
                <a:gd name="connsiteY2191" fmla="*/ 7720942 h 29586375"/>
                <a:gd name="connsiteX2192" fmla="*/ 3538484 w 29587260"/>
                <a:gd name="connsiteY2192" fmla="*/ 8342209 h 29586375"/>
                <a:gd name="connsiteX2193" fmla="*/ 2718407 w 29587260"/>
                <a:gd name="connsiteY2193" fmla="*/ 8342209 h 29586375"/>
                <a:gd name="connsiteX2194" fmla="*/ 2407771 w 29587260"/>
                <a:gd name="connsiteY2194" fmla="*/ 7720942 h 29586375"/>
                <a:gd name="connsiteX2195" fmla="*/ 2431756 w 29587260"/>
                <a:gd name="connsiteY2195" fmla="*/ 6669532 h 29586375"/>
                <a:gd name="connsiteX2196" fmla="*/ 2620588 w 29587260"/>
                <a:gd name="connsiteY2196" fmla="*/ 7047183 h 29586375"/>
                <a:gd name="connsiteX2197" fmla="*/ 2309951 w 29587260"/>
                <a:gd name="connsiteY2197" fmla="*/ 7668451 h 29586375"/>
                <a:gd name="connsiteX2198" fmla="*/ 1827476 w 29587260"/>
                <a:gd name="connsiteY2198" fmla="*/ 7668451 h 29586375"/>
                <a:gd name="connsiteX2199" fmla="*/ 2141625 w 29587260"/>
                <a:gd name="connsiteY2199" fmla="*/ 7122092 h 29586375"/>
                <a:gd name="connsiteX2200" fmla="*/ 23591787 w 29587260"/>
                <a:gd name="connsiteY2200" fmla="*/ 6425929 h 29586375"/>
                <a:gd name="connsiteX2201" fmla="*/ 24411856 w 29587260"/>
                <a:gd name="connsiteY2201" fmla="*/ 6425929 h 29586375"/>
                <a:gd name="connsiteX2202" fmla="*/ 24722452 w 29587260"/>
                <a:gd name="connsiteY2202" fmla="*/ 7047183 h 29586375"/>
                <a:gd name="connsiteX2203" fmla="*/ 24411856 w 29587260"/>
                <a:gd name="connsiteY2203" fmla="*/ 7668451 h 29586375"/>
                <a:gd name="connsiteX2204" fmla="*/ 23591787 w 29587260"/>
                <a:gd name="connsiteY2204" fmla="*/ 7668451 h 29586375"/>
                <a:gd name="connsiteX2205" fmla="*/ 23281153 w 29587260"/>
                <a:gd name="connsiteY2205" fmla="*/ 7047183 h 29586375"/>
                <a:gd name="connsiteX2206" fmla="*/ 21134721 w 29587260"/>
                <a:gd name="connsiteY2206" fmla="*/ 6425929 h 29586375"/>
                <a:gd name="connsiteX2207" fmla="*/ 21954799 w 29587260"/>
                <a:gd name="connsiteY2207" fmla="*/ 6425929 h 29586375"/>
                <a:gd name="connsiteX2208" fmla="*/ 22265437 w 29587260"/>
                <a:gd name="connsiteY2208" fmla="*/ 7047183 h 29586375"/>
                <a:gd name="connsiteX2209" fmla="*/ 21954799 w 29587260"/>
                <a:gd name="connsiteY2209" fmla="*/ 7668451 h 29586375"/>
                <a:gd name="connsiteX2210" fmla="*/ 21134721 w 29587260"/>
                <a:gd name="connsiteY2210" fmla="*/ 7668451 h 29586375"/>
                <a:gd name="connsiteX2211" fmla="*/ 20824087 w 29587260"/>
                <a:gd name="connsiteY2211" fmla="*/ 7047183 h 29586375"/>
                <a:gd name="connsiteX2212" fmla="*/ 18677675 w 29587260"/>
                <a:gd name="connsiteY2212" fmla="*/ 6425929 h 29586375"/>
                <a:gd name="connsiteX2213" fmla="*/ 19497745 w 29587260"/>
                <a:gd name="connsiteY2213" fmla="*/ 6425929 h 29586375"/>
                <a:gd name="connsiteX2214" fmla="*/ 19808377 w 29587260"/>
                <a:gd name="connsiteY2214" fmla="*/ 7047183 h 29586375"/>
                <a:gd name="connsiteX2215" fmla="*/ 19497745 w 29587260"/>
                <a:gd name="connsiteY2215" fmla="*/ 7668451 h 29586375"/>
                <a:gd name="connsiteX2216" fmla="*/ 18677675 w 29587260"/>
                <a:gd name="connsiteY2216" fmla="*/ 7668451 h 29586375"/>
                <a:gd name="connsiteX2217" fmla="*/ 18367041 w 29587260"/>
                <a:gd name="connsiteY2217" fmla="*/ 7047183 h 29586375"/>
                <a:gd name="connsiteX2218" fmla="*/ 16220629 w 29587260"/>
                <a:gd name="connsiteY2218" fmla="*/ 6425929 h 29586375"/>
                <a:gd name="connsiteX2219" fmla="*/ 17040697 w 29587260"/>
                <a:gd name="connsiteY2219" fmla="*/ 6425929 h 29586375"/>
                <a:gd name="connsiteX2220" fmla="*/ 17351331 w 29587260"/>
                <a:gd name="connsiteY2220" fmla="*/ 7047183 h 29586375"/>
                <a:gd name="connsiteX2221" fmla="*/ 17040697 w 29587260"/>
                <a:gd name="connsiteY2221" fmla="*/ 7668451 h 29586375"/>
                <a:gd name="connsiteX2222" fmla="*/ 16220629 w 29587260"/>
                <a:gd name="connsiteY2222" fmla="*/ 7668451 h 29586375"/>
                <a:gd name="connsiteX2223" fmla="*/ 15909993 w 29587260"/>
                <a:gd name="connsiteY2223" fmla="*/ 7047183 h 29586375"/>
                <a:gd name="connsiteX2224" fmla="*/ 3946938 w 29587260"/>
                <a:gd name="connsiteY2224" fmla="*/ 6425929 h 29586375"/>
                <a:gd name="connsiteX2225" fmla="*/ 4767010 w 29587260"/>
                <a:gd name="connsiteY2225" fmla="*/ 6425929 h 29586375"/>
                <a:gd name="connsiteX2226" fmla="*/ 5077606 w 29587260"/>
                <a:gd name="connsiteY2226" fmla="*/ 7047183 h 29586375"/>
                <a:gd name="connsiteX2227" fmla="*/ 4767010 w 29587260"/>
                <a:gd name="connsiteY2227" fmla="*/ 7668451 h 29586375"/>
                <a:gd name="connsiteX2228" fmla="*/ 3946938 w 29587260"/>
                <a:gd name="connsiteY2228" fmla="*/ 7668451 h 29586375"/>
                <a:gd name="connsiteX2229" fmla="*/ 3636304 w 29587260"/>
                <a:gd name="connsiteY2229" fmla="*/ 7047183 h 29586375"/>
                <a:gd name="connsiteX2230" fmla="*/ 26048796 w 29587260"/>
                <a:gd name="connsiteY2230" fmla="*/ 6425926 h 29586375"/>
                <a:gd name="connsiteX2231" fmla="*/ 26868868 w 29587260"/>
                <a:gd name="connsiteY2231" fmla="*/ 6425926 h 29586375"/>
                <a:gd name="connsiteX2232" fmla="*/ 27179504 w 29587260"/>
                <a:gd name="connsiteY2232" fmla="*/ 7047183 h 29586375"/>
                <a:gd name="connsiteX2233" fmla="*/ 26868868 w 29587260"/>
                <a:gd name="connsiteY2233" fmla="*/ 7668451 h 29586375"/>
                <a:gd name="connsiteX2234" fmla="*/ 26048796 w 29587260"/>
                <a:gd name="connsiteY2234" fmla="*/ 7668451 h 29586375"/>
                <a:gd name="connsiteX2235" fmla="*/ 25738164 w 29587260"/>
                <a:gd name="connsiteY2235" fmla="*/ 7047183 h 29586375"/>
                <a:gd name="connsiteX2236" fmla="*/ 8861000 w 29587260"/>
                <a:gd name="connsiteY2236" fmla="*/ 6425926 h 29586375"/>
                <a:gd name="connsiteX2237" fmla="*/ 9681071 w 29587260"/>
                <a:gd name="connsiteY2237" fmla="*/ 6425926 h 29586375"/>
                <a:gd name="connsiteX2238" fmla="*/ 9991706 w 29587260"/>
                <a:gd name="connsiteY2238" fmla="*/ 7047183 h 29586375"/>
                <a:gd name="connsiteX2239" fmla="*/ 9681071 w 29587260"/>
                <a:gd name="connsiteY2239" fmla="*/ 7668451 h 29586375"/>
                <a:gd name="connsiteX2240" fmla="*/ 8861000 w 29587260"/>
                <a:gd name="connsiteY2240" fmla="*/ 7668451 h 29586375"/>
                <a:gd name="connsiteX2241" fmla="*/ 8550365 w 29587260"/>
                <a:gd name="connsiteY2241" fmla="*/ 7047183 h 29586375"/>
                <a:gd name="connsiteX2242" fmla="*/ 6403949 w 29587260"/>
                <a:gd name="connsiteY2242" fmla="*/ 6425926 h 29586375"/>
                <a:gd name="connsiteX2243" fmla="*/ 7224020 w 29587260"/>
                <a:gd name="connsiteY2243" fmla="*/ 6425926 h 29586375"/>
                <a:gd name="connsiteX2244" fmla="*/ 7534655 w 29587260"/>
                <a:gd name="connsiteY2244" fmla="*/ 7047183 h 29586375"/>
                <a:gd name="connsiteX2245" fmla="*/ 7224020 w 29587260"/>
                <a:gd name="connsiteY2245" fmla="*/ 7668451 h 29586375"/>
                <a:gd name="connsiteX2246" fmla="*/ 6403949 w 29587260"/>
                <a:gd name="connsiteY2246" fmla="*/ 7668451 h 29586375"/>
                <a:gd name="connsiteX2247" fmla="*/ 6093315 w 29587260"/>
                <a:gd name="connsiteY2247" fmla="*/ 7047183 h 29586375"/>
                <a:gd name="connsiteX2248" fmla="*/ 13775098 w 29587260"/>
                <a:gd name="connsiteY2248" fmla="*/ 6425925 h 29586375"/>
                <a:gd name="connsiteX2249" fmla="*/ 14595170 w 29587260"/>
                <a:gd name="connsiteY2249" fmla="*/ 6425925 h 29586375"/>
                <a:gd name="connsiteX2250" fmla="*/ 14905805 w 29587260"/>
                <a:gd name="connsiteY2250" fmla="*/ 7047183 h 29586375"/>
                <a:gd name="connsiteX2251" fmla="*/ 14595170 w 29587260"/>
                <a:gd name="connsiteY2251" fmla="*/ 7668451 h 29586375"/>
                <a:gd name="connsiteX2252" fmla="*/ 13775098 w 29587260"/>
                <a:gd name="connsiteY2252" fmla="*/ 7668451 h 29586375"/>
                <a:gd name="connsiteX2253" fmla="*/ 13464466 w 29587260"/>
                <a:gd name="connsiteY2253" fmla="*/ 7047183 h 29586375"/>
                <a:gd name="connsiteX2254" fmla="*/ 11318049 w 29587260"/>
                <a:gd name="connsiteY2254" fmla="*/ 6425925 h 29586375"/>
                <a:gd name="connsiteX2255" fmla="*/ 12138120 w 29587260"/>
                <a:gd name="connsiteY2255" fmla="*/ 6425925 h 29586375"/>
                <a:gd name="connsiteX2256" fmla="*/ 12448754 w 29587260"/>
                <a:gd name="connsiteY2256" fmla="*/ 7047183 h 29586375"/>
                <a:gd name="connsiteX2257" fmla="*/ 12138120 w 29587260"/>
                <a:gd name="connsiteY2257" fmla="*/ 7668451 h 29586375"/>
                <a:gd name="connsiteX2258" fmla="*/ 11318049 w 29587260"/>
                <a:gd name="connsiteY2258" fmla="*/ 7668451 h 29586375"/>
                <a:gd name="connsiteX2259" fmla="*/ 11007414 w 29587260"/>
                <a:gd name="connsiteY2259" fmla="*/ 7047183 h 29586375"/>
                <a:gd name="connsiteX2260" fmla="*/ 26991164 w 29587260"/>
                <a:gd name="connsiteY2260" fmla="*/ 6423889 h 29586375"/>
                <a:gd name="connsiteX2261" fmla="*/ 27060836 w 29587260"/>
                <a:gd name="connsiteY2261" fmla="*/ 6521864 h 29586375"/>
                <a:gd name="connsiteX2262" fmla="*/ 27364922 w 29587260"/>
                <a:gd name="connsiteY2262" fmla="*/ 6996191 h 29586375"/>
                <a:gd name="connsiteX2263" fmla="*/ 27277320 w 29587260"/>
                <a:gd name="connsiteY2263" fmla="*/ 6996191 h 29586375"/>
                <a:gd name="connsiteX2264" fmla="*/ 19906211 w 29587260"/>
                <a:gd name="connsiteY2264" fmla="*/ 5753689 h 29586375"/>
                <a:gd name="connsiteX2265" fmla="*/ 20726283 w 29587260"/>
                <a:gd name="connsiteY2265" fmla="*/ 5753689 h 29586375"/>
                <a:gd name="connsiteX2266" fmla="*/ 21036917 w 29587260"/>
                <a:gd name="connsiteY2266" fmla="*/ 6374936 h 29586375"/>
                <a:gd name="connsiteX2267" fmla="*/ 20726283 w 29587260"/>
                <a:gd name="connsiteY2267" fmla="*/ 6996191 h 29586375"/>
                <a:gd name="connsiteX2268" fmla="*/ 19906211 w 29587260"/>
                <a:gd name="connsiteY2268" fmla="*/ 6996191 h 29586375"/>
                <a:gd name="connsiteX2269" fmla="*/ 19595577 w 29587260"/>
                <a:gd name="connsiteY2269" fmla="*/ 6374936 h 29586375"/>
                <a:gd name="connsiteX2270" fmla="*/ 17449167 w 29587260"/>
                <a:gd name="connsiteY2270" fmla="*/ 5753689 h 29586375"/>
                <a:gd name="connsiteX2271" fmla="*/ 18269237 w 29587260"/>
                <a:gd name="connsiteY2271" fmla="*/ 5753689 h 29586375"/>
                <a:gd name="connsiteX2272" fmla="*/ 18579871 w 29587260"/>
                <a:gd name="connsiteY2272" fmla="*/ 6374936 h 29586375"/>
                <a:gd name="connsiteX2273" fmla="*/ 18269237 w 29587260"/>
                <a:gd name="connsiteY2273" fmla="*/ 6996191 h 29586375"/>
                <a:gd name="connsiteX2274" fmla="*/ 17449167 w 29587260"/>
                <a:gd name="connsiteY2274" fmla="*/ 6996191 h 29586375"/>
                <a:gd name="connsiteX2275" fmla="*/ 17138533 w 29587260"/>
                <a:gd name="connsiteY2275" fmla="*/ 6374936 h 29586375"/>
                <a:gd name="connsiteX2276" fmla="*/ 14992125 w 29587260"/>
                <a:gd name="connsiteY2276" fmla="*/ 5753689 h 29586375"/>
                <a:gd name="connsiteX2277" fmla="*/ 15812193 w 29587260"/>
                <a:gd name="connsiteY2277" fmla="*/ 5753689 h 29586375"/>
                <a:gd name="connsiteX2278" fmla="*/ 16122827 w 29587260"/>
                <a:gd name="connsiteY2278" fmla="*/ 6374936 h 29586375"/>
                <a:gd name="connsiteX2279" fmla="*/ 15812193 w 29587260"/>
                <a:gd name="connsiteY2279" fmla="*/ 6996191 h 29586375"/>
                <a:gd name="connsiteX2280" fmla="*/ 14992125 w 29587260"/>
                <a:gd name="connsiteY2280" fmla="*/ 6996191 h 29586375"/>
                <a:gd name="connsiteX2281" fmla="*/ 14681488 w 29587260"/>
                <a:gd name="connsiteY2281" fmla="*/ 6374936 h 29586375"/>
                <a:gd name="connsiteX2282" fmla="*/ 22363277 w 29587260"/>
                <a:gd name="connsiteY2282" fmla="*/ 5753687 h 29586375"/>
                <a:gd name="connsiteX2283" fmla="*/ 23183357 w 29587260"/>
                <a:gd name="connsiteY2283" fmla="*/ 5753687 h 29586375"/>
                <a:gd name="connsiteX2284" fmla="*/ 23493993 w 29587260"/>
                <a:gd name="connsiteY2284" fmla="*/ 6374936 h 29586375"/>
                <a:gd name="connsiteX2285" fmla="*/ 23183357 w 29587260"/>
                <a:gd name="connsiteY2285" fmla="*/ 6996191 h 29586375"/>
                <a:gd name="connsiteX2286" fmla="*/ 22363277 w 29587260"/>
                <a:gd name="connsiteY2286" fmla="*/ 6996191 h 29586375"/>
                <a:gd name="connsiteX2287" fmla="*/ 22052639 w 29587260"/>
                <a:gd name="connsiteY2287" fmla="*/ 6374936 h 29586375"/>
                <a:gd name="connsiteX2288" fmla="*/ 3086748 w 29587260"/>
                <a:gd name="connsiteY2288" fmla="*/ 5753687 h 29586375"/>
                <a:gd name="connsiteX2289" fmla="*/ 3538508 w 29587260"/>
                <a:gd name="connsiteY2289" fmla="*/ 5753687 h 29586375"/>
                <a:gd name="connsiteX2290" fmla="*/ 3849144 w 29587260"/>
                <a:gd name="connsiteY2290" fmla="*/ 6374936 h 29586375"/>
                <a:gd name="connsiteX2291" fmla="*/ 3538508 w 29587260"/>
                <a:gd name="connsiteY2291" fmla="*/ 6996191 h 29586375"/>
                <a:gd name="connsiteX2292" fmla="*/ 2718427 w 29587260"/>
                <a:gd name="connsiteY2292" fmla="*/ 6996191 h 29586375"/>
                <a:gd name="connsiteX2293" fmla="*/ 2501049 w 29587260"/>
                <a:gd name="connsiteY2293" fmla="*/ 6561446 h 29586375"/>
                <a:gd name="connsiteX2294" fmla="*/ 2526425 w 29587260"/>
                <a:gd name="connsiteY2294" fmla="*/ 6521864 h 29586375"/>
                <a:gd name="connsiteX2295" fmla="*/ 2938879 w 29587260"/>
                <a:gd name="connsiteY2295" fmla="*/ 5941854 h 29586375"/>
                <a:gd name="connsiteX2296" fmla="*/ 10089524 w 29587260"/>
                <a:gd name="connsiteY2296" fmla="*/ 5753680 h 29586375"/>
                <a:gd name="connsiteX2297" fmla="*/ 10909596 w 29587260"/>
                <a:gd name="connsiteY2297" fmla="*/ 5753680 h 29586375"/>
                <a:gd name="connsiteX2298" fmla="*/ 11220230 w 29587260"/>
                <a:gd name="connsiteY2298" fmla="*/ 6374936 h 29586375"/>
                <a:gd name="connsiteX2299" fmla="*/ 10909596 w 29587260"/>
                <a:gd name="connsiteY2299" fmla="*/ 6996191 h 29586375"/>
                <a:gd name="connsiteX2300" fmla="*/ 10089524 w 29587260"/>
                <a:gd name="connsiteY2300" fmla="*/ 6996191 h 29586375"/>
                <a:gd name="connsiteX2301" fmla="*/ 9778890 w 29587260"/>
                <a:gd name="connsiteY2301" fmla="*/ 6374936 h 29586375"/>
                <a:gd name="connsiteX2302" fmla="*/ 7632473 w 29587260"/>
                <a:gd name="connsiteY2302" fmla="*/ 5753680 h 29586375"/>
                <a:gd name="connsiteX2303" fmla="*/ 8452545 w 29587260"/>
                <a:gd name="connsiteY2303" fmla="*/ 5753680 h 29586375"/>
                <a:gd name="connsiteX2304" fmla="*/ 8763180 w 29587260"/>
                <a:gd name="connsiteY2304" fmla="*/ 6374936 h 29586375"/>
                <a:gd name="connsiteX2305" fmla="*/ 8452545 w 29587260"/>
                <a:gd name="connsiteY2305" fmla="*/ 6996191 h 29586375"/>
                <a:gd name="connsiteX2306" fmla="*/ 7632473 w 29587260"/>
                <a:gd name="connsiteY2306" fmla="*/ 6996191 h 29586375"/>
                <a:gd name="connsiteX2307" fmla="*/ 7321840 w 29587260"/>
                <a:gd name="connsiteY2307" fmla="*/ 6374936 h 29586375"/>
                <a:gd name="connsiteX2308" fmla="*/ 5175423 w 29587260"/>
                <a:gd name="connsiteY2308" fmla="*/ 5753680 h 29586375"/>
                <a:gd name="connsiteX2309" fmla="*/ 5995496 w 29587260"/>
                <a:gd name="connsiteY2309" fmla="*/ 5753680 h 29586375"/>
                <a:gd name="connsiteX2310" fmla="*/ 6306130 w 29587260"/>
                <a:gd name="connsiteY2310" fmla="*/ 6374936 h 29586375"/>
                <a:gd name="connsiteX2311" fmla="*/ 5995496 w 29587260"/>
                <a:gd name="connsiteY2311" fmla="*/ 6996191 h 29586375"/>
                <a:gd name="connsiteX2312" fmla="*/ 5175423 w 29587260"/>
                <a:gd name="connsiteY2312" fmla="*/ 6996191 h 29586375"/>
                <a:gd name="connsiteX2313" fmla="*/ 4864833 w 29587260"/>
                <a:gd name="connsiteY2313" fmla="*/ 6374936 h 29586375"/>
                <a:gd name="connsiteX2314" fmla="*/ 24820272 w 29587260"/>
                <a:gd name="connsiteY2314" fmla="*/ 5753679 h 29586375"/>
                <a:gd name="connsiteX2315" fmla="*/ 25640344 w 29587260"/>
                <a:gd name="connsiteY2315" fmla="*/ 5753679 h 29586375"/>
                <a:gd name="connsiteX2316" fmla="*/ 25950976 w 29587260"/>
                <a:gd name="connsiteY2316" fmla="*/ 6374936 h 29586375"/>
                <a:gd name="connsiteX2317" fmla="*/ 25640344 w 29587260"/>
                <a:gd name="connsiteY2317" fmla="*/ 6996191 h 29586375"/>
                <a:gd name="connsiteX2318" fmla="*/ 24820272 w 29587260"/>
                <a:gd name="connsiteY2318" fmla="*/ 6996191 h 29586375"/>
                <a:gd name="connsiteX2319" fmla="*/ 24509680 w 29587260"/>
                <a:gd name="connsiteY2319" fmla="*/ 6374936 h 29586375"/>
                <a:gd name="connsiteX2320" fmla="*/ 12546574 w 29587260"/>
                <a:gd name="connsiteY2320" fmla="*/ 5753678 h 29586375"/>
                <a:gd name="connsiteX2321" fmla="*/ 13366646 w 29587260"/>
                <a:gd name="connsiteY2321" fmla="*/ 5753678 h 29586375"/>
                <a:gd name="connsiteX2322" fmla="*/ 13677278 w 29587260"/>
                <a:gd name="connsiteY2322" fmla="*/ 6374936 h 29586375"/>
                <a:gd name="connsiteX2323" fmla="*/ 13366646 w 29587260"/>
                <a:gd name="connsiteY2323" fmla="*/ 6996191 h 29586375"/>
                <a:gd name="connsiteX2324" fmla="*/ 12546574 w 29587260"/>
                <a:gd name="connsiteY2324" fmla="*/ 6996191 h 29586375"/>
                <a:gd name="connsiteX2325" fmla="*/ 12235938 w 29587260"/>
                <a:gd name="connsiteY2325" fmla="*/ 6374936 h 29586375"/>
                <a:gd name="connsiteX2326" fmla="*/ 26011424 w 29587260"/>
                <a:gd name="connsiteY2326" fmla="*/ 5154666 h 29586375"/>
                <a:gd name="connsiteX2327" fmla="*/ 26209204 w 29587260"/>
                <a:gd name="connsiteY2327" fmla="*/ 5382991 h 29586375"/>
                <a:gd name="connsiteX2328" fmla="*/ 26648382 w 29587260"/>
                <a:gd name="connsiteY2328" fmla="*/ 5941854 h 29586375"/>
                <a:gd name="connsiteX2329" fmla="*/ 26889580 w 29587260"/>
                <a:gd name="connsiteY2329" fmla="*/ 6281035 h 29586375"/>
                <a:gd name="connsiteX2330" fmla="*/ 26868868 w 29587260"/>
                <a:gd name="connsiteY2330" fmla="*/ 6322458 h 29586375"/>
                <a:gd name="connsiteX2331" fmla="*/ 26048796 w 29587260"/>
                <a:gd name="connsiteY2331" fmla="*/ 6322458 h 29586375"/>
                <a:gd name="connsiteX2332" fmla="*/ 25738164 w 29587260"/>
                <a:gd name="connsiteY2332" fmla="*/ 5701188 h 29586375"/>
                <a:gd name="connsiteX2333" fmla="*/ 23591813 w 29587260"/>
                <a:gd name="connsiteY2333" fmla="*/ 5079933 h 29586375"/>
                <a:gd name="connsiteX2334" fmla="*/ 24411880 w 29587260"/>
                <a:gd name="connsiteY2334" fmla="*/ 5079933 h 29586375"/>
                <a:gd name="connsiteX2335" fmla="*/ 24722452 w 29587260"/>
                <a:gd name="connsiteY2335" fmla="*/ 5701199 h 29586375"/>
                <a:gd name="connsiteX2336" fmla="*/ 24411880 w 29587260"/>
                <a:gd name="connsiteY2336" fmla="*/ 6322470 h 29586375"/>
                <a:gd name="connsiteX2337" fmla="*/ 23591813 w 29587260"/>
                <a:gd name="connsiteY2337" fmla="*/ 6322470 h 29586375"/>
                <a:gd name="connsiteX2338" fmla="*/ 23281177 w 29587260"/>
                <a:gd name="connsiteY2338" fmla="*/ 5701199 h 29586375"/>
                <a:gd name="connsiteX2339" fmla="*/ 21134737 w 29587260"/>
                <a:gd name="connsiteY2339" fmla="*/ 5079933 h 29586375"/>
                <a:gd name="connsiteX2340" fmla="*/ 21954815 w 29587260"/>
                <a:gd name="connsiteY2340" fmla="*/ 5079933 h 29586375"/>
                <a:gd name="connsiteX2341" fmla="*/ 22265457 w 29587260"/>
                <a:gd name="connsiteY2341" fmla="*/ 5701199 h 29586375"/>
                <a:gd name="connsiteX2342" fmla="*/ 21954815 w 29587260"/>
                <a:gd name="connsiteY2342" fmla="*/ 6322470 h 29586375"/>
                <a:gd name="connsiteX2343" fmla="*/ 21134737 w 29587260"/>
                <a:gd name="connsiteY2343" fmla="*/ 6322470 h 29586375"/>
                <a:gd name="connsiteX2344" fmla="*/ 20824101 w 29587260"/>
                <a:gd name="connsiteY2344" fmla="*/ 5701199 h 29586375"/>
                <a:gd name="connsiteX2345" fmla="*/ 18677691 w 29587260"/>
                <a:gd name="connsiteY2345" fmla="*/ 5079933 h 29586375"/>
                <a:gd name="connsiteX2346" fmla="*/ 19497761 w 29587260"/>
                <a:gd name="connsiteY2346" fmla="*/ 5079933 h 29586375"/>
                <a:gd name="connsiteX2347" fmla="*/ 19808393 w 29587260"/>
                <a:gd name="connsiteY2347" fmla="*/ 5701199 h 29586375"/>
                <a:gd name="connsiteX2348" fmla="*/ 19497761 w 29587260"/>
                <a:gd name="connsiteY2348" fmla="*/ 6322470 h 29586375"/>
                <a:gd name="connsiteX2349" fmla="*/ 18677691 w 29587260"/>
                <a:gd name="connsiteY2349" fmla="*/ 6322470 h 29586375"/>
                <a:gd name="connsiteX2350" fmla="*/ 18367057 w 29587260"/>
                <a:gd name="connsiteY2350" fmla="*/ 5701199 h 29586375"/>
                <a:gd name="connsiteX2351" fmla="*/ 16220645 w 29587260"/>
                <a:gd name="connsiteY2351" fmla="*/ 5079933 h 29586375"/>
                <a:gd name="connsiteX2352" fmla="*/ 17040715 w 29587260"/>
                <a:gd name="connsiteY2352" fmla="*/ 5079933 h 29586375"/>
                <a:gd name="connsiteX2353" fmla="*/ 17351349 w 29587260"/>
                <a:gd name="connsiteY2353" fmla="*/ 5701199 h 29586375"/>
                <a:gd name="connsiteX2354" fmla="*/ 17040715 w 29587260"/>
                <a:gd name="connsiteY2354" fmla="*/ 6322470 h 29586375"/>
                <a:gd name="connsiteX2355" fmla="*/ 16220645 w 29587260"/>
                <a:gd name="connsiteY2355" fmla="*/ 6322470 h 29586375"/>
                <a:gd name="connsiteX2356" fmla="*/ 15910013 w 29587260"/>
                <a:gd name="connsiteY2356" fmla="*/ 5701199 h 29586375"/>
                <a:gd name="connsiteX2357" fmla="*/ 3946965 w 29587260"/>
                <a:gd name="connsiteY2357" fmla="*/ 5079933 h 29586375"/>
                <a:gd name="connsiteX2358" fmla="*/ 4767033 w 29587260"/>
                <a:gd name="connsiteY2358" fmla="*/ 5079933 h 29586375"/>
                <a:gd name="connsiteX2359" fmla="*/ 5077606 w 29587260"/>
                <a:gd name="connsiteY2359" fmla="*/ 5701200 h 29586375"/>
                <a:gd name="connsiteX2360" fmla="*/ 4767033 w 29587260"/>
                <a:gd name="connsiteY2360" fmla="*/ 6322470 h 29586375"/>
                <a:gd name="connsiteX2361" fmla="*/ 3946965 w 29587260"/>
                <a:gd name="connsiteY2361" fmla="*/ 6322470 h 29586375"/>
                <a:gd name="connsiteX2362" fmla="*/ 3636328 w 29587260"/>
                <a:gd name="connsiteY2362" fmla="*/ 5701200 h 29586375"/>
                <a:gd name="connsiteX2363" fmla="*/ 13775098 w 29587260"/>
                <a:gd name="connsiteY2363" fmla="*/ 5079920 h 29586375"/>
                <a:gd name="connsiteX2364" fmla="*/ 14595170 w 29587260"/>
                <a:gd name="connsiteY2364" fmla="*/ 5079920 h 29586375"/>
                <a:gd name="connsiteX2365" fmla="*/ 14905805 w 29587260"/>
                <a:gd name="connsiteY2365" fmla="*/ 5701187 h 29586375"/>
                <a:gd name="connsiteX2366" fmla="*/ 14595170 w 29587260"/>
                <a:gd name="connsiteY2366" fmla="*/ 6322454 h 29586375"/>
                <a:gd name="connsiteX2367" fmla="*/ 13775098 w 29587260"/>
                <a:gd name="connsiteY2367" fmla="*/ 6322454 h 29586375"/>
                <a:gd name="connsiteX2368" fmla="*/ 13464466 w 29587260"/>
                <a:gd name="connsiteY2368" fmla="*/ 5701187 h 29586375"/>
                <a:gd name="connsiteX2369" fmla="*/ 11318049 w 29587260"/>
                <a:gd name="connsiteY2369" fmla="*/ 5079920 h 29586375"/>
                <a:gd name="connsiteX2370" fmla="*/ 12138120 w 29587260"/>
                <a:gd name="connsiteY2370" fmla="*/ 5079920 h 29586375"/>
                <a:gd name="connsiteX2371" fmla="*/ 12448754 w 29587260"/>
                <a:gd name="connsiteY2371" fmla="*/ 5701187 h 29586375"/>
                <a:gd name="connsiteX2372" fmla="*/ 12138120 w 29587260"/>
                <a:gd name="connsiteY2372" fmla="*/ 6322458 h 29586375"/>
                <a:gd name="connsiteX2373" fmla="*/ 11318049 w 29587260"/>
                <a:gd name="connsiteY2373" fmla="*/ 6322458 h 29586375"/>
                <a:gd name="connsiteX2374" fmla="*/ 11007414 w 29587260"/>
                <a:gd name="connsiteY2374" fmla="*/ 5701187 h 29586375"/>
                <a:gd name="connsiteX2375" fmla="*/ 8861000 w 29587260"/>
                <a:gd name="connsiteY2375" fmla="*/ 5079920 h 29586375"/>
                <a:gd name="connsiteX2376" fmla="*/ 9681071 w 29587260"/>
                <a:gd name="connsiteY2376" fmla="*/ 5079920 h 29586375"/>
                <a:gd name="connsiteX2377" fmla="*/ 9991706 w 29587260"/>
                <a:gd name="connsiteY2377" fmla="*/ 5701188 h 29586375"/>
                <a:gd name="connsiteX2378" fmla="*/ 9681071 w 29587260"/>
                <a:gd name="connsiteY2378" fmla="*/ 6322458 h 29586375"/>
                <a:gd name="connsiteX2379" fmla="*/ 8861000 w 29587260"/>
                <a:gd name="connsiteY2379" fmla="*/ 6322458 h 29586375"/>
                <a:gd name="connsiteX2380" fmla="*/ 8550365 w 29587260"/>
                <a:gd name="connsiteY2380" fmla="*/ 5701188 h 29586375"/>
                <a:gd name="connsiteX2381" fmla="*/ 6403949 w 29587260"/>
                <a:gd name="connsiteY2381" fmla="*/ 5079920 h 29586375"/>
                <a:gd name="connsiteX2382" fmla="*/ 7224020 w 29587260"/>
                <a:gd name="connsiteY2382" fmla="*/ 5079920 h 29586375"/>
                <a:gd name="connsiteX2383" fmla="*/ 7534655 w 29587260"/>
                <a:gd name="connsiteY2383" fmla="*/ 5701188 h 29586375"/>
                <a:gd name="connsiteX2384" fmla="*/ 7224020 w 29587260"/>
                <a:gd name="connsiteY2384" fmla="*/ 6322458 h 29586375"/>
                <a:gd name="connsiteX2385" fmla="*/ 6403949 w 29587260"/>
                <a:gd name="connsiteY2385" fmla="*/ 6322458 h 29586375"/>
                <a:gd name="connsiteX2386" fmla="*/ 6093315 w 29587260"/>
                <a:gd name="connsiteY2386" fmla="*/ 5701188 h 29586375"/>
                <a:gd name="connsiteX2387" fmla="*/ 3789455 w 29587260"/>
                <a:gd name="connsiteY2387" fmla="*/ 4908058 h 29586375"/>
                <a:gd name="connsiteX2388" fmla="*/ 3849148 w 29587260"/>
                <a:gd name="connsiteY2388" fmla="*/ 5027442 h 29586375"/>
                <a:gd name="connsiteX2389" fmla="*/ 3538511 w 29587260"/>
                <a:gd name="connsiteY2389" fmla="*/ 5648709 h 29586375"/>
                <a:gd name="connsiteX2390" fmla="*/ 3169244 w 29587260"/>
                <a:gd name="connsiteY2390" fmla="*/ 5648709 h 29586375"/>
                <a:gd name="connsiteX2391" fmla="*/ 3378057 w 29587260"/>
                <a:gd name="connsiteY2391" fmla="*/ 5382991 h 29586375"/>
                <a:gd name="connsiteX2392" fmla="*/ 17449169 w 29587260"/>
                <a:gd name="connsiteY2392" fmla="*/ 4406179 h 29586375"/>
                <a:gd name="connsiteX2393" fmla="*/ 18269241 w 29587260"/>
                <a:gd name="connsiteY2393" fmla="*/ 4406179 h 29586375"/>
                <a:gd name="connsiteX2394" fmla="*/ 18579873 w 29587260"/>
                <a:gd name="connsiteY2394" fmla="*/ 5027442 h 29586375"/>
                <a:gd name="connsiteX2395" fmla="*/ 18269241 w 29587260"/>
                <a:gd name="connsiteY2395" fmla="*/ 5648709 h 29586375"/>
                <a:gd name="connsiteX2396" fmla="*/ 17449169 w 29587260"/>
                <a:gd name="connsiteY2396" fmla="*/ 5648709 h 29586375"/>
                <a:gd name="connsiteX2397" fmla="*/ 17138537 w 29587260"/>
                <a:gd name="connsiteY2397" fmla="*/ 5027442 h 29586375"/>
                <a:gd name="connsiteX2398" fmla="*/ 14992125 w 29587260"/>
                <a:gd name="connsiteY2398" fmla="*/ 4406179 h 29586375"/>
                <a:gd name="connsiteX2399" fmla="*/ 15812195 w 29587260"/>
                <a:gd name="connsiteY2399" fmla="*/ 4406179 h 29586375"/>
                <a:gd name="connsiteX2400" fmla="*/ 16122829 w 29587260"/>
                <a:gd name="connsiteY2400" fmla="*/ 5027442 h 29586375"/>
                <a:gd name="connsiteX2401" fmla="*/ 15812195 w 29587260"/>
                <a:gd name="connsiteY2401" fmla="*/ 5648709 h 29586375"/>
                <a:gd name="connsiteX2402" fmla="*/ 14992125 w 29587260"/>
                <a:gd name="connsiteY2402" fmla="*/ 5648709 h 29586375"/>
                <a:gd name="connsiteX2403" fmla="*/ 14681490 w 29587260"/>
                <a:gd name="connsiteY2403" fmla="*/ 5027442 h 29586375"/>
                <a:gd name="connsiteX2404" fmla="*/ 22363281 w 29587260"/>
                <a:gd name="connsiteY2404" fmla="*/ 4406178 h 29586375"/>
                <a:gd name="connsiteX2405" fmla="*/ 23183359 w 29587260"/>
                <a:gd name="connsiteY2405" fmla="*/ 4406178 h 29586375"/>
                <a:gd name="connsiteX2406" fmla="*/ 23493997 w 29587260"/>
                <a:gd name="connsiteY2406" fmla="*/ 5027442 h 29586375"/>
                <a:gd name="connsiteX2407" fmla="*/ 23183359 w 29587260"/>
                <a:gd name="connsiteY2407" fmla="*/ 5648709 h 29586375"/>
                <a:gd name="connsiteX2408" fmla="*/ 22363281 w 29587260"/>
                <a:gd name="connsiteY2408" fmla="*/ 5648709 h 29586375"/>
                <a:gd name="connsiteX2409" fmla="*/ 22052641 w 29587260"/>
                <a:gd name="connsiteY2409" fmla="*/ 5027442 h 29586375"/>
                <a:gd name="connsiteX2410" fmla="*/ 19906213 w 29587260"/>
                <a:gd name="connsiteY2410" fmla="*/ 4406178 h 29586375"/>
                <a:gd name="connsiteX2411" fmla="*/ 20726285 w 29587260"/>
                <a:gd name="connsiteY2411" fmla="*/ 4406178 h 29586375"/>
                <a:gd name="connsiteX2412" fmla="*/ 21036919 w 29587260"/>
                <a:gd name="connsiteY2412" fmla="*/ 5027442 h 29586375"/>
                <a:gd name="connsiteX2413" fmla="*/ 20726285 w 29587260"/>
                <a:gd name="connsiteY2413" fmla="*/ 5648709 h 29586375"/>
                <a:gd name="connsiteX2414" fmla="*/ 19906213 w 29587260"/>
                <a:gd name="connsiteY2414" fmla="*/ 5648709 h 29586375"/>
                <a:gd name="connsiteX2415" fmla="*/ 19595581 w 29587260"/>
                <a:gd name="connsiteY2415" fmla="*/ 5027442 h 29586375"/>
                <a:gd name="connsiteX2416" fmla="*/ 24820272 w 29587260"/>
                <a:gd name="connsiteY2416" fmla="*/ 4406166 h 29586375"/>
                <a:gd name="connsiteX2417" fmla="*/ 25324690 w 29587260"/>
                <a:gd name="connsiteY2417" fmla="*/ 4406166 h 29586375"/>
                <a:gd name="connsiteX2418" fmla="*/ 25744228 w 29587260"/>
                <a:gd name="connsiteY2418" fmla="*/ 4846207 h 29586375"/>
                <a:gd name="connsiteX2419" fmla="*/ 25932764 w 29587260"/>
                <a:gd name="connsiteY2419" fmla="*/ 5063858 h 29586375"/>
                <a:gd name="connsiteX2420" fmla="*/ 25640344 w 29587260"/>
                <a:gd name="connsiteY2420" fmla="*/ 5648703 h 29586375"/>
                <a:gd name="connsiteX2421" fmla="*/ 24820272 w 29587260"/>
                <a:gd name="connsiteY2421" fmla="*/ 5648703 h 29586375"/>
                <a:gd name="connsiteX2422" fmla="*/ 24509684 w 29587260"/>
                <a:gd name="connsiteY2422" fmla="*/ 5027433 h 29586375"/>
                <a:gd name="connsiteX2423" fmla="*/ 10089524 w 29587260"/>
                <a:gd name="connsiteY2423" fmla="*/ 4406166 h 29586375"/>
                <a:gd name="connsiteX2424" fmla="*/ 10909596 w 29587260"/>
                <a:gd name="connsiteY2424" fmla="*/ 4406166 h 29586375"/>
                <a:gd name="connsiteX2425" fmla="*/ 11220230 w 29587260"/>
                <a:gd name="connsiteY2425" fmla="*/ 5027434 h 29586375"/>
                <a:gd name="connsiteX2426" fmla="*/ 10909596 w 29587260"/>
                <a:gd name="connsiteY2426" fmla="*/ 5648701 h 29586375"/>
                <a:gd name="connsiteX2427" fmla="*/ 10089524 w 29587260"/>
                <a:gd name="connsiteY2427" fmla="*/ 5648701 h 29586375"/>
                <a:gd name="connsiteX2428" fmla="*/ 9778890 w 29587260"/>
                <a:gd name="connsiteY2428" fmla="*/ 5027434 h 29586375"/>
                <a:gd name="connsiteX2429" fmla="*/ 7632473 w 29587260"/>
                <a:gd name="connsiteY2429" fmla="*/ 4406166 h 29586375"/>
                <a:gd name="connsiteX2430" fmla="*/ 8452545 w 29587260"/>
                <a:gd name="connsiteY2430" fmla="*/ 4406166 h 29586375"/>
                <a:gd name="connsiteX2431" fmla="*/ 8763180 w 29587260"/>
                <a:gd name="connsiteY2431" fmla="*/ 5027434 h 29586375"/>
                <a:gd name="connsiteX2432" fmla="*/ 8452545 w 29587260"/>
                <a:gd name="connsiteY2432" fmla="*/ 5648703 h 29586375"/>
                <a:gd name="connsiteX2433" fmla="*/ 7632473 w 29587260"/>
                <a:gd name="connsiteY2433" fmla="*/ 5648703 h 29586375"/>
                <a:gd name="connsiteX2434" fmla="*/ 7321840 w 29587260"/>
                <a:gd name="connsiteY2434" fmla="*/ 5027434 h 29586375"/>
                <a:gd name="connsiteX2435" fmla="*/ 5175423 w 29587260"/>
                <a:gd name="connsiteY2435" fmla="*/ 4406166 h 29586375"/>
                <a:gd name="connsiteX2436" fmla="*/ 5995496 w 29587260"/>
                <a:gd name="connsiteY2436" fmla="*/ 4406166 h 29586375"/>
                <a:gd name="connsiteX2437" fmla="*/ 6306130 w 29587260"/>
                <a:gd name="connsiteY2437" fmla="*/ 5027434 h 29586375"/>
                <a:gd name="connsiteX2438" fmla="*/ 5995496 w 29587260"/>
                <a:gd name="connsiteY2438" fmla="*/ 5648703 h 29586375"/>
                <a:gd name="connsiteX2439" fmla="*/ 5175423 w 29587260"/>
                <a:gd name="connsiteY2439" fmla="*/ 5648703 h 29586375"/>
                <a:gd name="connsiteX2440" fmla="*/ 4864836 w 29587260"/>
                <a:gd name="connsiteY2440" fmla="*/ 5027434 h 29586375"/>
                <a:gd name="connsiteX2441" fmla="*/ 12546574 w 29587260"/>
                <a:gd name="connsiteY2441" fmla="*/ 4406165 h 29586375"/>
                <a:gd name="connsiteX2442" fmla="*/ 13366646 w 29587260"/>
                <a:gd name="connsiteY2442" fmla="*/ 4406165 h 29586375"/>
                <a:gd name="connsiteX2443" fmla="*/ 13677278 w 29587260"/>
                <a:gd name="connsiteY2443" fmla="*/ 5027434 h 29586375"/>
                <a:gd name="connsiteX2444" fmla="*/ 13366646 w 29587260"/>
                <a:gd name="connsiteY2444" fmla="*/ 5648701 h 29586375"/>
                <a:gd name="connsiteX2445" fmla="*/ 12546574 w 29587260"/>
                <a:gd name="connsiteY2445" fmla="*/ 5648701 h 29586375"/>
                <a:gd name="connsiteX2446" fmla="*/ 12235938 w 29587260"/>
                <a:gd name="connsiteY2446" fmla="*/ 5027434 h 29586375"/>
                <a:gd name="connsiteX2447" fmla="*/ 4830031 w 29587260"/>
                <a:gd name="connsiteY2447" fmla="*/ 3858434 h 29586375"/>
                <a:gd name="connsiteX2448" fmla="*/ 5077606 w 29587260"/>
                <a:gd name="connsiteY2448" fmla="*/ 4353686 h 29586375"/>
                <a:gd name="connsiteX2449" fmla="*/ 4767036 w 29587260"/>
                <a:gd name="connsiteY2449" fmla="*/ 4974951 h 29586375"/>
                <a:gd name="connsiteX2450" fmla="*/ 3946968 w 29587260"/>
                <a:gd name="connsiteY2450" fmla="*/ 4974951 h 29586375"/>
                <a:gd name="connsiteX2451" fmla="*/ 3868984 w 29587260"/>
                <a:gd name="connsiteY2451" fmla="*/ 4818986 h 29586375"/>
                <a:gd name="connsiteX2452" fmla="*/ 4332872 w 29587260"/>
                <a:gd name="connsiteY2452" fmla="*/ 4332430 h 29586375"/>
                <a:gd name="connsiteX2453" fmla="*/ 18677693 w 29587260"/>
                <a:gd name="connsiteY2453" fmla="*/ 3732420 h 29586375"/>
                <a:gd name="connsiteX2454" fmla="*/ 19497761 w 29587260"/>
                <a:gd name="connsiteY2454" fmla="*/ 3732420 h 29586375"/>
                <a:gd name="connsiteX2455" fmla="*/ 19808397 w 29587260"/>
                <a:gd name="connsiteY2455" fmla="*/ 4353687 h 29586375"/>
                <a:gd name="connsiteX2456" fmla="*/ 19497761 w 29587260"/>
                <a:gd name="connsiteY2456" fmla="*/ 4974951 h 29586375"/>
                <a:gd name="connsiteX2457" fmla="*/ 18677693 w 29587260"/>
                <a:gd name="connsiteY2457" fmla="*/ 4974951 h 29586375"/>
                <a:gd name="connsiteX2458" fmla="*/ 18367061 w 29587260"/>
                <a:gd name="connsiteY2458" fmla="*/ 4353687 h 29586375"/>
                <a:gd name="connsiteX2459" fmla="*/ 16220649 w 29587260"/>
                <a:gd name="connsiteY2459" fmla="*/ 3732420 h 29586375"/>
                <a:gd name="connsiteX2460" fmla="*/ 17040717 w 29587260"/>
                <a:gd name="connsiteY2460" fmla="*/ 3732420 h 29586375"/>
                <a:gd name="connsiteX2461" fmla="*/ 17351351 w 29587260"/>
                <a:gd name="connsiteY2461" fmla="*/ 4353688 h 29586375"/>
                <a:gd name="connsiteX2462" fmla="*/ 17040717 w 29587260"/>
                <a:gd name="connsiteY2462" fmla="*/ 4974954 h 29586375"/>
                <a:gd name="connsiteX2463" fmla="*/ 16220649 w 29587260"/>
                <a:gd name="connsiteY2463" fmla="*/ 4974954 h 29586375"/>
                <a:gd name="connsiteX2464" fmla="*/ 15910013 w 29587260"/>
                <a:gd name="connsiteY2464" fmla="*/ 4353688 h 29586375"/>
                <a:gd name="connsiteX2465" fmla="*/ 21134737 w 29587260"/>
                <a:gd name="connsiteY2465" fmla="*/ 3732419 h 29586375"/>
                <a:gd name="connsiteX2466" fmla="*/ 21954817 w 29587260"/>
                <a:gd name="connsiteY2466" fmla="*/ 3732419 h 29586375"/>
                <a:gd name="connsiteX2467" fmla="*/ 22265461 w 29587260"/>
                <a:gd name="connsiteY2467" fmla="*/ 4353687 h 29586375"/>
                <a:gd name="connsiteX2468" fmla="*/ 21954817 w 29587260"/>
                <a:gd name="connsiteY2468" fmla="*/ 4974951 h 29586375"/>
                <a:gd name="connsiteX2469" fmla="*/ 21134737 w 29587260"/>
                <a:gd name="connsiteY2469" fmla="*/ 4974951 h 29586375"/>
                <a:gd name="connsiteX2470" fmla="*/ 20824103 w 29587260"/>
                <a:gd name="connsiteY2470" fmla="*/ 4353687 h 29586375"/>
                <a:gd name="connsiteX2471" fmla="*/ 23591817 w 29587260"/>
                <a:gd name="connsiteY2471" fmla="*/ 3732418 h 29586375"/>
                <a:gd name="connsiteX2472" fmla="*/ 24411884 w 29587260"/>
                <a:gd name="connsiteY2472" fmla="*/ 3732418 h 29586375"/>
                <a:gd name="connsiteX2473" fmla="*/ 24722452 w 29587260"/>
                <a:gd name="connsiteY2473" fmla="*/ 4353686 h 29586375"/>
                <a:gd name="connsiteX2474" fmla="*/ 24411884 w 29587260"/>
                <a:gd name="connsiteY2474" fmla="*/ 4974951 h 29586375"/>
                <a:gd name="connsiteX2475" fmla="*/ 23591817 w 29587260"/>
                <a:gd name="connsiteY2475" fmla="*/ 4974951 h 29586375"/>
                <a:gd name="connsiteX2476" fmla="*/ 23281181 w 29587260"/>
                <a:gd name="connsiteY2476" fmla="*/ 4353686 h 29586375"/>
                <a:gd name="connsiteX2477" fmla="*/ 8861000 w 29587260"/>
                <a:gd name="connsiteY2477" fmla="*/ 3732410 h 29586375"/>
                <a:gd name="connsiteX2478" fmla="*/ 9681071 w 29587260"/>
                <a:gd name="connsiteY2478" fmla="*/ 3732410 h 29586375"/>
                <a:gd name="connsiteX2479" fmla="*/ 9991706 w 29587260"/>
                <a:gd name="connsiteY2479" fmla="*/ 4353677 h 29586375"/>
                <a:gd name="connsiteX2480" fmla="*/ 9681071 w 29587260"/>
                <a:gd name="connsiteY2480" fmla="*/ 4974943 h 29586375"/>
                <a:gd name="connsiteX2481" fmla="*/ 8861000 w 29587260"/>
                <a:gd name="connsiteY2481" fmla="*/ 4974943 h 29586375"/>
                <a:gd name="connsiteX2482" fmla="*/ 8550365 w 29587260"/>
                <a:gd name="connsiteY2482" fmla="*/ 4353677 h 29586375"/>
                <a:gd name="connsiteX2483" fmla="*/ 6403949 w 29587260"/>
                <a:gd name="connsiteY2483" fmla="*/ 3732410 h 29586375"/>
                <a:gd name="connsiteX2484" fmla="*/ 7224020 w 29587260"/>
                <a:gd name="connsiteY2484" fmla="*/ 3732410 h 29586375"/>
                <a:gd name="connsiteX2485" fmla="*/ 7534655 w 29587260"/>
                <a:gd name="connsiteY2485" fmla="*/ 4353678 h 29586375"/>
                <a:gd name="connsiteX2486" fmla="*/ 7224020 w 29587260"/>
                <a:gd name="connsiteY2486" fmla="*/ 4974946 h 29586375"/>
                <a:gd name="connsiteX2487" fmla="*/ 6403949 w 29587260"/>
                <a:gd name="connsiteY2487" fmla="*/ 4974946 h 29586375"/>
                <a:gd name="connsiteX2488" fmla="*/ 6093315 w 29587260"/>
                <a:gd name="connsiteY2488" fmla="*/ 4353678 h 29586375"/>
                <a:gd name="connsiteX2489" fmla="*/ 13775098 w 29587260"/>
                <a:gd name="connsiteY2489" fmla="*/ 3732409 h 29586375"/>
                <a:gd name="connsiteX2490" fmla="*/ 14595170 w 29587260"/>
                <a:gd name="connsiteY2490" fmla="*/ 3732409 h 29586375"/>
                <a:gd name="connsiteX2491" fmla="*/ 14905805 w 29587260"/>
                <a:gd name="connsiteY2491" fmla="*/ 4353677 h 29586375"/>
                <a:gd name="connsiteX2492" fmla="*/ 14595170 w 29587260"/>
                <a:gd name="connsiteY2492" fmla="*/ 4974941 h 29586375"/>
                <a:gd name="connsiteX2493" fmla="*/ 13775098 w 29587260"/>
                <a:gd name="connsiteY2493" fmla="*/ 4974941 h 29586375"/>
                <a:gd name="connsiteX2494" fmla="*/ 13464466 w 29587260"/>
                <a:gd name="connsiteY2494" fmla="*/ 4353677 h 29586375"/>
                <a:gd name="connsiteX2495" fmla="*/ 11318049 w 29587260"/>
                <a:gd name="connsiteY2495" fmla="*/ 3732409 h 29586375"/>
                <a:gd name="connsiteX2496" fmla="*/ 12138120 w 29587260"/>
                <a:gd name="connsiteY2496" fmla="*/ 3732409 h 29586375"/>
                <a:gd name="connsiteX2497" fmla="*/ 12448754 w 29587260"/>
                <a:gd name="connsiteY2497" fmla="*/ 4353677 h 29586375"/>
                <a:gd name="connsiteX2498" fmla="*/ 12138120 w 29587260"/>
                <a:gd name="connsiteY2498" fmla="*/ 4974941 h 29586375"/>
                <a:gd name="connsiteX2499" fmla="*/ 11318049 w 29587260"/>
                <a:gd name="connsiteY2499" fmla="*/ 4974941 h 29586375"/>
                <a:gd name="connsiteX2500" fmla="*/ 11007414 w 29587260"/>
                <a:gd name="connsiteY2500" fmla="*/ 4353677 h 29586375"/>
                <a:gd name="connsiteX2501" fmla="*/ 24522984 w 29587260"/>
                <a:gd name="connsiteY2501" fmla="*/ 3654075 h 29586375"/>
                <a:gd name="connsiteX2502" fmla="*/ 24740610 w 29587260"/>
                <a:gd name="connsiteY2502" fmla="*/ 3842589 h 29586375"/>
                <a:gd name="connsiteX2503" fmla="*/ 25222406 w 29587260"/>
                <a:gd name="connsiteY2503" fmla="*/ 4301937 h 29586375"/>
                <a:gd name="connsiteX2504" fmla="*/ 24820272 w 29587260"/>
                <a:gd name="connsiteY2504" fmla="*/ 4301937 h 29586375"/>
                <a:gd name="connsiteX2505" fmla="*/ 24509688 w 29587260"/>
                <a:gd name="connsiteY2505" fmla="*/ 3680670 h 29586375"/>
                <a:gd name="connsiteX2506" fmla="*/ 14992127 w 29587260"/>
                <a:gd name="connsiteY2506" fmla="*/ 3059414 h 29586375"/>
                <a:gd name="connsiteX2507" fmla="*/ 15812197 w 29587260"/>
                <a:gd name="connsiteY2507" fmla="*/ 3059414 h 29586375"/>
                <a:gd name="connsiteX2508" fmla="*/ 16122833 w 29587260"/>
                <a:gd name="connsiteY2508" fmla="*/ 3680682 h 29586375"/>
                <a:gd name="connsiteX2509" fmla="*/ 15812197 w 29587260"/>
                <a:gd name="connsiteY2509" fmla="*/ 4301950 h 29586375"/>
                <a:gd name="connsiteX2510" fmla="*/ 14992127 w 29587260"/>
                <a:gd name="connsiteY2510" fmla="*/ 4301950 h 29586375"/>
                <a:gd name="connsiteX2511" fmla="*/ 14681494 w 29587260"/>
                <a:gd name="connsiteY2511" fmla="*/ 3680682 h 29586375"/>
                <a:gd name="connsiteX2512" fmla="*/ 17449173 w 29587260"/>
                <a:gd name="connsiteY2512" fmla="*/ 3059413 h 29586375"/>
                <a:gd name="connsiteX2513" fmla="*/ 18269241 w 29587260"/>
                <a:gd name="connsiteY2513" fmla="*/ 3059413 h 29586375"/>
                <a:gd name="connsiteX2514" fmla="*/ 18579877 w 29587260"/>
                <a:gd name="connsiteY2514" fmla="*/ 3680682 h 29586375"/>
                <a:gd name="connsiteX2515" fmla="*/ 18269241 w 29587260"/>
                <a:gd name="connsiteY2515" fmla="*/ 4301950 h 29586375"/>
                <a:gd name="connsiteX2516" fmla="*/ 17449173 w 29587260"/>
                <a:gd name="connsiteY2516" fmla="*/ 4301950 h 29586375"/>
                <a:gd name="connsiteX2517" fmla="*/ 17138537 w 29587260"/>
                <a:gd name="connsiteY2517" fmla="*/ 3680682 h 29586375"/>
                <a:gd name="connsiteX2518" fmla="*/ 22363283 w 29587260"/>
                <a:gd name="connsiteY2518" fmla="*/ 3059412 h 29586375"/>
                <a:gd name="connsiteX2519" fmla="*/ 23183361 w 29587260"/>
                <a:gd name="connsiteY2519" fmla="*/ 3059412 h 29586375"/>
                <a:gd name="connsiteX2520" fmla="*/ 23494001 w 29587260"/>
                <a:gd name="connsiteY2520" fmla="*/ 3680681 h 29586375"/>
                <a:gd name="connsiteX2521" fmla="*/ 23183361 w 29587260"/>
                <a:gd name="connsiteY2521" fmla="*/ 4301949 h 29586375"/>
                <a:gd name="connsiteX2522" fmla="*/ 22363283 w 29587260"/>
                <a:gd name="connsiteY2522" fmla="*/ 4301949 h 29586375"/>
                <a:gd name="connsiteX2523" fmla="*/ 22052645 w 29587260"/>
                <a:gd name="connsiteY2523" fmla="*/ 3680681 h 29586375"/>
                <a:gd name="connsiteX2524" fmla="*/ 19906215 w 29587260"/>
                <a:gd name="connsiteY2524" fmla="*/ 3059412 h 29586375"/>
                <a:gd name="connsiteX2525" fmla="*/ 20726285 w 29587260"/>
                <a:gd name="connsiteY2525" fmla="*/ 3059412 h 29586375"/>
                <a:gd name="connsiteX2526" fmla="*/ 21036921 w 29587260"/>
                <a:gd name="connsiteY2526" fmla="*/ 3680681 h 29586375"/>
                <a:gd name="connsiteX2527" fmla="*/ 20726285 w 29587260"/>
                <a:gd name="connsiteY2527" fmla="*/ 4301949 h 29586375"/>
                <a:gd name="connsiteX2528" fmla="*/ 19906215 w 29587260"/>
                <a:gd name="connsiteY2528" fmla="*/ 4301949 h 29586375"/>
                <a:gd name="connsiteX2529" fmla="*/ 19595585 w 29587260"/>
                <a:gd name="connsiteY2529" fmla="*/ 3680681 h 29586375"/>
                <a:gd name="connsiteX2530" fmla="*/ 5788364 w 29587260"/>
                <a:gd name="connsiteY2530" fmla="*/ 3059403 h 29586375"/>
                <a:gd name="connsiteX2531" fmla="*/ 5995496 w 29587260"/>
                <a:gd name="connsiteY2531" fmla="*/ 3059403 h 29586375"/>
                <a:gd name="connsiteX2532" fmla="*/ 6306130 w 29587260"/>
                <a:gd name="connsiteY2532" fmla="*/ 3680670 h 29586375"/>
                <a:gd name="connsiteX2533" fmla="*/ 5995496 w 29587260"/>
                <a:gd name="connsiteY2533" fmla="*/ 4301937 h 29586375"/>
                <a:gd name="connsiteX2534" fmla="*/ 5175423 w 29587260"/>
                <a:gd name="connsiteY2534" fmla="*/ 4301937 h 29586375"/>
                <a:gd name="connsiteX2535" fmla="*/ 4915829 w 29587260"/>
                <a:gd name="connsiteY2535" fmla="*/ 3782665 h 29586375"/>
                <a:gd name="connsiteX2536" fmla="*/ 5383435 w 29587260"/>
                <a:gd name="connsiteY2536" fmla="*/ 3377614 h 29586375"/>
                <a:gd name="connsiteX2537" fmla="*/ 7632473 w 29587260"/>
                <a:gd name="connsiteY2537" fmla="*/ 3059402 h 29586375"/>
                <a:gd name="connsiteX2538" fmla="*/ 8452545 w 29587260"/>
                <a:gd name="connsiteY2538" fmla="*/ 3059402 h 29586375"/>
                <a:gd name="connsiteX2539" fmla="*/ 8763180 w 29587260"/>
                <a:gd name="connsiteY2539" fmla="*/ 3680669 h 29586375"/>
                <a:gd name="connsiteX2540" fmla="*/ 8452545 w 29587260"/>
                <a:gd name="connsiteY2540" fmla="*/ 4301937 h 29586375"/>
                <a:gd name="connsiteX2541" fmla="*/ 7632473 w 29587260"/>
                <a:gd name="connsiteY2541" fmla="*/ 4301937 h 29586375"/>
                <a:gd name="connsiteX2542" fmla="*/ 7321840 w 29587260"/>
                <a:gd name="connsiteY2542" fmla="*/ 3680669 h 29586375"/>
                <a:gd name="connsiteX2543" fmla="*/ 12546574 w 29587260"/>
                <a:gd name="connsiteY2543" fmla="*/ 3059401 h 29586375"/>
                <a:gd name="connsiteX2544" fmla="*/ 13366646 w 29587260"/>
                <a:gd name="connsiteY2544" fmla="*/ 3059401 h 29586375"/>
                <a:gd name="connsiteX2545" fmla="*/ 13677278 w 29587260"/>
                <a:gd name="connsiteY2545" fmla="*/ 3680669 h 29586375"/>
                <a:gd name="connsiteX2546" fmla="*/ 13366646 w 29587260"/>
                <a:gd name="connsiteY2546" fmla="*/ 4301936 h 29586375"/>
                <a:gd name="connsiteX2547" fmla="*/ 12546574 w 29587260"/>
                <a:gd name="connsiteY2547" fmla="*/ 4301936 h 29586375"/>
                <a:gd name="connsiteX2548" fmla="*/ 12235938 w 29587260"/>
                <a:gd name="connsiteY2548" fmla="*/ 3680669 h 29586375"/>
                <a:gd name="connsiteX2549" fmla="*/ 10089524 w 29587260"/>
                <a:gd name="connsiteY2549" fmla="*/ 3059401 h 29586375"/>
                <a:gd name="connsiteX2550" fmla="*/ 10909596 w 29587260"/>
                <a:gd name="connsiteY2550" fmla="*/ 3059401 h 29586375"/>
                <a:gd name="connsiteX2551" fmla="*/ 11220230 w 29587260"/>
                <a:gd name="connsiteY2551" fmla="*/ 3680669 h 29586375"/>
                <a:gd name="connsiteX2552" fmla="*/ 10909596 w 29587260"/>
                <a:gd name="connsiteY2552" fmla="*/ 4301936 h 29586375"/>
                <a:gd name="connsiteX2553" fmla="*/ 10089524 w 29587260"/>
                <a:gd name="connsiteY2553" fmla="*/ 4301936 h 29586375"/>
                <a:gd name="connsiteX2554" fmla="*/ 9778890 w 29587260"/>
                <a:gd name="connsiteY2554" fmla="*/ 3680669 h 29586375"/>
                <a:gd name="connsiteX2555" fmla="*/ 6037252 w 29587260"/>
                <a:gd name="connsiteY2555" fmla="*/ 2870911 h 29586375"/>
                <a:gd name="connsiteX2556" fmla="*/ 5995496 w 29587260"/>
                <a:gd name="connsiteY2556" fmla="*/ 2954424 h 29586375"/>
                <a:gd name="connsiteX2557" fmla="*/ 5921951 w 29587260"/>
                <a:gd name="connsiteY2557" fmla="*/ 2954424 h 29586375"/>
                <a:gd name="connsiteX2558" fmla="*/ 5942297 w 29587260"/>
                <a:gd name="connsiteY2558" fmla="*/ 2938435 h 29586375"/>
                <a:gd name="connsiteX2559" fmla="*/ 23401865 w 29587260"/>
                <a:gd name="connsiteY2559" fmla="*/ 2765564 h 29586375"/>
                <a:gd name="connsiteX2560" fmla="*/ 23644964 w 29587260"/>
                <a:gd name="connsiteY2560" fmla="*/ 2938435 h 29586375"/>
                <a:gd name="connsiteX2561" fmla="*/ 24203826 w 29587260"/>
                <a:gd name="connsiteY2561" fmla="*/ 3377614 h 29586375"/>
                <a:gd name="connsiteX2562" fmla="*/ 24436428 w 29587260"/>
                <a:gd name="connsiteY2562" fmla="*/ 3579099 h 29586375"/>
                <a:gd name="connsiteX2563" fmla="*/ 24411888 w 29587260"/>
                <a:gd name="connsiteY2563" fmla="*/ 3628190 h 29586375"/>
                <a:gd name="connsiteX2564" fmla="*/ 23591821 w 29587260"/>
                <a:gd name="connsiteY2564" fmla="*/ 3628190 h 29586375"/>
                <a:gd name="connsiteX2565" fmla="*/ 23281185 w 29587260"/>
                <a:gd name="connsiteY2565" fmla="*/ 3006923 h 29586375"/>
                <a:gd name="connsiteX2566" fmla="*/ 18677695 w 29587260"/>
                <a:gd name="connsiteY2566" fmla="*/ 2385656 h 29586375"/>
                <a:gd name="connsiteX2567" fmla="*/ 19497765 w 29587260"/>
                <a:gd name="connsiteY2567" fmla="*/ 2385656 h 29586375"/>
                <a:gd name="connsiteX2568" fmla="*/ 19808397 w 29587260"/>
                <a:gd name="connsiteY2568" fmla="*/ 3006923 h 29586375"/>
                <a:gd name="connsiteX2569" fmla="*/ 19497765 w 29587260"/>
                <a:gd name="connsiteY2569" fmla="*/ 3628191 h 29586375"/>
                <a:gd name="connsiteX2570" fmla="*/ 18677695 w 29587260"/>
                <a:gd name="connsiteY2570" fmla="*/ 3628191 h 29586375"/>
                <a:gd name="connsiteX2571" fmla="*/ 18367061 w 29587260"/>
                <a:gd name="connsiteY2571" fmla="*/ 3006923 h 29586375"/>
                <a:gd name="connsiteX2572" fmla="*/ 16220651 w 29587260"/>
                <a:gd name="connsiteY2572" fmla="*/ 2385656 h 29586375"/>
                <a:gd name="connsiteX2573" fmla="*/ 17040721 w 29587260"/>
                <a:gd name="connsiteY2573" fmla="*/ 2385656 h 29586375"/>
                <a:gd name="connsiteX2574" fmla="*/ 17351353 w 29587260"/>
                <a:gd name="connsiteY2574" fmla="*/ 3006924 h 29586375"/>
                <a:gd name="connsiteX2575" fmla="*/ 17040721 w 29587260"/>
                <a:gd name="connsiteY2575" fmla="*/ 3628192 h 29586375"/>
                <a:gd name="connsiteX2576" fmla="*/ 16220651 w 29587260"/>
                <a:gd name="connsiteY2576" fmla="*/ 3628192 h 29586375"/>
                <a:gd name="connsiteX2577" fmla="*/ 15910015 w 29587260"/>
                <a:gd name="connsiteY2577" fmla="*/ 3006924 h 29586375"/>
                <a:gd name="connsiteX2578" fmla="*/ 21134741 w 29587260"/>
                <a:gd name="connsiteY2578" fmla="*/ 2385654 h 29586375"/>
                <a:gd name="connsiteX2579" fmla="*/ 21954825 w 29587260"/>
                <a:gd name="connsiteY2579" fmla="*/ 2385654 h 29586375"/>
                <a:gd name="connsiteX2580" fmla="*/ 22265465 w 29587260"/>
                <a:gd name="connsiteY2580" fmla="*/ 3006923 h 29586375"/>
                <a:gd name="connsiteX2581" fmla="*/ 21954825 w 29587260"/>
                <a:gd name="connsiteY2581" fmla="*/ 3628191 h 29586375"/>
                <a:gd name="connsiteX2582" fmla="*/ 21134741 w 29587260"/>
                <a:gd name="connsiteY2582" fmla="*/ 3628191 h 29586375"/>
                <a:gd name="connsiteX2583" fmla="*/ 20824105 w 29587260"/>
                <a:gd name="connsiteY2583" fmla="*/ 3006923 h 29586375"/>
                <a:gd name="connsiteX2584" fmla="*/ 8861000 w 29587260"/>
                <a:gd name="connsiteY2584" fmla="*/ 2385644 h 29586375"/>
                <a:gd name="connsiteX2585" fmla="*/ 9681071 w 29587260"/>
                <a:gd name="connsiteY2585" fmla="*/ 2385644 h 29586375"/>
                <a:gd name="connsiteX2586" fmla="*/ 9991706 w 29587260"/>
                <a:gd name="connsiteY2586" fmla="*/ 3006911 h 29586375"/>
                <a:gd name="connsiteX2587" fmla="*/ 9681071 w 29587260"/>
                <a:gd name="connsiteY2587" fmla="*/ 3628180 h 29586375"/>
                <a:gd name="connsiteX2588" fmla="*/ 8861000 w 29587260"/>
                <a:gd name="connsiteY2588" fmla="*/ 3628180 h 29586375"/>
                <a:gd name="connsiteX2589" fmla="*/ 8550365 w 29587260"/>
                <a:gd name="connsiteY2589" fmla="*/ 3006911 h 29586375"/>
                <a:gd name="connsiteX2590" fmla="*/ 6741212 w 29587260"/>
                <a:gd name="connsiteY2590" fmla="*/ 2385644 h 29586375"/>
                <a:gd name="connsiteX2591" fmla="*/ 7224020 w 29587260"/>
                <a:gd name="connsiteY2591" fmla="*/ 2385644 h 29586375"/>
                <a:gd name="connsiteX2592" fmla="*/ 7534655 w 29587260"/>
                <a:gd name="connsiteY2592" fmla="*/ 3006911 h 29586375"/>
                <a:gd name="connsiteX2593" fmla="*/ 7224020 w 29587260"/>
                <a:gd name="connsiteY2593" fmla="*/ 3628180 h 29586375"/>
                <a:gd name="connsiteX2594" fmla="*/ 6403949 w 29587260"/>
                <a:gd name="connsiteY2594" fmla="*/ 3628180 h 29586375"/>
                <a:gd name="connsiteX2595" fmla="*/ 6093315 w 29587260"/>
                <a:gd name="connsiteY2595" fmla="*/ 3006911 h 29586375"/>
                <a:gd name="connsiteX2596" fmla="*/ 6229764 w 29587260"/>
                <a:gd name="connsiteY2596" fmla="*/ 2734013 h 29586375"/>
                <a:gd name="connsiteX2597" fmla="*/ 6522306 w 29587260"/>
                <a:gd name="connsiteY2597" fmla="*/ 2525981 h 29586375"/>
                <a:gd name="connsiteX2598" fmla="*/ 13775098 w 29587260"/>
                <a:gd name="connsiteY2598" fmla="*/ 2385643 h 29586375"/>
                <a:gd name="connsiteX2599" fmla="*/ 14595170 w 29587260"/>
                <a:gd name="connsiteY2599" fmla="*/ 2385643 h 29586375"/>
                <a:gd name="connsiteX2600" fmla="*/ 14905805 w 29587260"/>
                <a:gd name="connsiteY2600" fmla="*/ 3006910 h 29586375"/>
                <a:gd name="connsiteX2601" fmla="*/ 14595170 w 29587260"/>
                <a:gd name="connsiteY2601" fmla="*/ 3628180 h 29586375"/>
                <a:gd name="connsiteX2602" fmla="*/ 13775098 w 29587260"/>
                <a:gd name="connsiteY2602" fmla="*/ 3628180 h 29586375"/>
                <a:gd name="connsiteX2603" fmla="*/ 13464466 w 29587260"/>
                <a:gd name="connsiteY2603" fmla="*/ 3006910 h 29586375"/>
                <a:gd name="connsiteX2604" fmla="*/ 11318049 w 29587260"/>
                <a:gd name="connsiteY2604" fmla="*/ 2385643 h 29586375"/>
                <a:gd name="connsiteX2605" fmla="*/ 12138120 w 29587260"/>
                <a:gd name="connsiteY2605" fmla="*/ 2385643 h 29586375"/>
                <a:gd name="connsiteX2606" fmla="*/ 12448754 w 29587260"/>
                <a:gd name="connsiteY2606" fmla="*/ 3006910 h 29586375"/>
                <a:gd name="connsiteX2607" fmla="*/ 12138120 w 29587260"/>
                <a:gd name="connsiteY2607" fmla="*/ 3628180 h 29586375"/>
                <a:gd name="connsiteX2608" fmla="*/ 11318049 w 29587260"/>
                <a:gd name="connsiteY2608" fmla="*/ 3628180 h 29586375"/>
                <a:gd name="connsiteX2609" fmla="*/ 11007414 w 29587260"/>
                <a:gd name="connsiteY2609" fmla="*/ 3006910 h 29586375"/>
                <a:gd name="connsiteX2610" fmla="*/ 7362849 w 29587260"/>
                <a:gd name="connsiteY2610" fmla="*/ 2003005 h 29586375"/>
                <a:gd name="connsiteX2611" fmla="*/ 7224020 w 29587260"/>
                <a:gd name="connsiteY2611" fmla="*/ 2280661 h 29586375"/>
                <a:gd name="connsiteX2612" fmla="*/ 6904969 w 29587260"/>
                <a:gd name="connsiteY2612" fmla="*/ 2280661 h 29586375"/>
                <a:gd name="connsiteX2613" fmla="*/ 7122535 w 29587260"/>
                <a:gd name="connsiteY2613" fmla="*/ 2141182 h 29586375"/>
                <a:gd name="connsiteX2614" fmla="*/ 22219221 w 29587260"/>
                <a:gd name="connsiteY2614" fmla="*/ 2000020 h 29586375"/>
                <a:gd name="connsiteX2615" fmla="*/ 22464725 w 29587260"/>
                <a:gd name="connsiteY2615" fmla="*/ 2141182 h 29586375"/>
                <a:gd name="connsiteX2616" fmla="*/ 23064954 w 29587260"/>
                <a:gd name="connsiteY2616" fmla="*/ 2525981 h 29586375"/>
                <a:gd name="connsiteX2617" fmla="*/ 23310344 w 29587260"/>
                <a:gd name="connsiteY2617" fmla="*/ 2700481 h 29586375"/>
                <a:gd name="connsiteX2618" fmla="*/ 23183365 w 29587260"/>
                <a:gd name="connsiteY2618" fmla="*/ 2954433 h 29586375"/>
                <a:gd name="connsiteX2619" fmla="*/ 22363285 w 29587260"/>
                <a:gd name="connsiteY2619" fmla="*/ 2954433 h 29586375"/>
                <a:gd name="connsiteX2620" fmla="*/ 22052647 w 29587260"/>
                <a:gd name="connsiteY2620" fmla="*/ 2333166 h 29586375"/>
                <a:gd name="connsiteX2621" fmla="*/ 17449173 w 29587260"/>
                <a:gd name="connsiteY2621" fmla="*/ 1711895 h 29586375"/>
                <a:gd name="connsiteX2622" fmla="*/ 18269245 w 29587260"/>
                <a:gd name="connsiteY2622" fmla="*/ 1711895 h 29586375"/>
                <a:gd name="connsiteX2623" fmla="*/ 18579877 w 29587260"/>
                <a:gd name="connsiteY2623" fmla="*/ 2333168 h 29586375"/>
                <a:gd name="connsiteX2624" fmla="*/ 18269245 w 29587260"/>
                <a:gd name="connsiteY2624" fmla="*/ 2954433 h 29586375"/>
                <a:gd name="connsiteX2625" fmla="*/ 17449173 w 29587260"/>
                <a:gd name="connsiteY2625" fmla="*/ 2954433 h 29586375"/>
                <a:gd name="connsiteX2626" fmla="*/ 17138541 w 29587260"/>
                <a:gd name="connsiteY2626" fmla="*/ 2333168 h 29586375"/>
                <a:gd name="connsiteX2627" fmla="*/ 14992129 w 29587260"/>
                <a:gd name="connsiteY2627" fmla="*/ 1711895 h 29586375"/>
                <a:gd name="connsiteX2628" fmla="*/ 15812201 w 29587260"/>
                <a:gd name="connsiteY2628" fmla="*/ 1711895 h 29586375"/>
                <a:gd name="connsiteX2629" fmla="*/ 16122837 w 29587260"/>
                <a:gd name="connsiteY2629" fmla="*/ 2333168 h 29586375"/>
                <a:gd name="connsiteX2630" fmla="*/ 15812201 w 29587260"/>
                <a:gd name="connsiteY2630" fmla="*/ 2954434 h 29586375"/>
                <a:gd name="connsiteX2631" fmla="*/ 14992129 w 29587260"/>
                <a:gd name="connsiteY2631" fmla="*/ 2954434 h 29586375"/>
                <a:gd name="connsiteX2632" fmla="*/ 14681494 w 29587260"/>
                <a:gd name="connsiteY2632" fmla="*/ 2333168 h 29586375"/>
                <a:gd name="connsiteX2633" fmla="*/ 19906217 w 29587260"/>
                <a:gd name="connsiteY2633" fmla="*/ 1711894 h 29586375"/>
                <a:gd name="connsiteX2634" fmla="*/ 20726289 w 29587260"/>
                <a:gd name="connsiteY2634" fmla="*/ 1711894 h 29586375"/>
                <a:gd name="connsiteX2635" fmla="*/ 21036923 w 29587260"/>
                <a:gd name="connsiteY2635" fmla="*/ 2333167 h 29586375"/>
                <a:gd name="connsiteX2636" fmla="*/ 20726289 w 29587260"/>
                <a:gd name="connsiteY2636" fmla="*/ 2954433 h 29586375"/>
                <a:gd name="connsiteX2637" fmla="*/ 19906217 w 29587260"/>
                <a:gd name="connsiteY2637" fmla="*/ 2954433 h 29586375"/>
                <a:gd name="connsiteX2638" fmla="*/ 19595585 w 29587260"/>
                <a:gd name="connsiteY2638" fmla="*/ 2333167 h 29586375"/>
                <a:gd name="connsiteX2639" fmla="*/ 10089524 w 29587260"/>
                <a:gd name="connsiteY2639" fmla="*/ 1711885 h 29586375"/>
                <a:gd name="connsiteX2640" fmla="*/ 10909596 w 29587260"/>
                <a:gd name="connsiteY2640" fmla="*/ 1711885 h 29586375"/>
                <a:gd name="connsiteX2641" fmla="*/ 11220230 w 29587260"/>
                <a:gd name="connsiteY2641" fmla="*/ 2333155 h 29586375"/>
                <a:gd name="connsiteX2642" fmla="*/ 10909596 w 29587260"/>
                <a:gd name="connsiteY2642" fmla="*/ 2954423 h 29586375"/>
                <a:gd name="connsiteX2643" fmla="*/ 10089524 w 29587260"/>
                <a:gd name="connsiteY2643" fmla="*/ 2954423 h 29586375"/>
                <a:gd name="connsiteX2644" fmla="*/ 9778890 w 29587260"/>
                <a:gd name="connsiteY2644" fmla="*/ 2333155 h 29586375"/>
                <a:gd name="connsiteX2645" fmla="*/ 7880567 w 29587260"/>
                <a:gd name="connsiteY2645" fmla="*/ 1711885 h 29586375"/>
                <a:gd name="connsiteX2646" fmla="*/ 8452545 w 29587260"/>
                <a:gd name="connsiteY2646" fmla="*/ 1711885 h 29586375"/>
                <a:gd name="connsiteX2647" fmla="*/ 8763180 w 29587260"/>
                <a:gd name="connsiteY2647" fmla="*/ 2333156 h 29586375"/>
                <a:gd name="connsiteX2648" fmla="*/ 8452545 w 29587260"/>
                <a:gd name="connsiteY2648" fmla="*/ 2954423 h 29586375"/>
                <a:gd name="connsiteX2649" fmla="*/ 7632473 w 29587260"/>
                <a:gd name="connsiteY2649" fmla="*/ 2954423 h 29586375"/>
                <a:gd name="connsiteX2650" fmla="*/ 7321840 w 29587260"/>
                <a:gd name="connsiteY2650" fmla="*/ 2333156 h 29586375"/>
                <a:gd name="connsiteX2651" fmla="*/ 7536974 w 29587260"/>
                <a:gd name="connsiteY2651" fmla="*/ 1902885 h 29586375"/>
                <a:gd name="connsiteX2652" fmla="*/ 7742053 w 29587260"/>
                <a:gd name="connsiteY2652" fmla="*/ 1784967 h 29586375"/>
                <a:gd name="connsiteX2653" fmla="*/ 12546574 w 29587260"/>
                <a:gd name="connsiteY2653" fmla="*/ 1711883 h 29586375"/>
                <a:gd name="connsiteX2654" fmla="*/ 13366646 w 29587260"/>
                <a:gd name="connsiteY2654" fmla="*/ 1711883 h 29586375"/>
                <a:gd name="connsiteX2655" fmla="*/ 13677278 w 29587260"/>
                <a:gd name="connsiteY2655" fmla="*/ 2333155 h 29586375"/>
                <a:gd name="connsiteX2656" fmla="*/ 13366646 w 29587260"/>
                <a:gd name="connsiteY2656" fmla="*/ 2954423 h 29586375"/>
                <a:gd name="connsiteX2657" fmla="*/ 12546574 w 29587260"/>
                <a:gd name="connsiteY2657" fmla="*/ 2954423 h 29586375"/>
                <a:gd name="connsiteX2658" fmla="*/ 12235938 w 29587260"/>
                <a:gd name="connsiteY2658" fmla="*/ 2333155 h 29586375"/>
                <a:gd name="connsiteX2659" fmla="*/ 8572103 w 29587260"/>
                <a:gd name="connsiteY2659" fmla="*/ 1368539 h 29586375"/>
                <a:gd name="connsiteX2660" fmla="*/ 8452545 w 29587260"/>
                <a:gd name="connsiteY2660" fmla="*/ 1607655 h 29586375"/>
                <a:gd name="connsiteX2661" fmla="*/ 8079310 w 29587260"/>
                <a:gd name="connsiteY2661" fmla="*/ 1607655 h 29586375"/>
                <a:gd name="connsiteX2662" fmla="*/ 8379930 w 29587260"/>
                <a:gd name="connsiteY2662" fmla="*/ 1458266 h 29586375"/>
                <a:gd name="connsiteX2663" fmla="*/ 20978174 w 29587260"/>
                <a:gd name="connsiteY2663" fmla="*/ 1351272 h 29586375"/>
                <a:gd name="connsiteX2664" fmla="*/ 21207331 w 29587260"/>
                <a:gd name="connsiteY2664" fmla="*/ 1458266 h 29586375"/>
                <a:gd name="connsiteX2665" fmla="*/ 21845207 w 29587260"/>
                <a:gd name="connsiteY2665" fmla="*/ 1784967 h 29586375"/>
                <a:gd name="connsiteX2666" fmla="*/ 22122859 w 29587260"/>
                <a:gd name="connsiteY2666" fmla="*/ 1944613 h 29586375"/>
                <a:gd name="connsiteX2667" fmla="*/ 21954825 w 29587260"/>
                <a:gd name="connsiteY2667" fmla="*/ 2280671 h 29586375"/>
                <a:gd name="connsiteX2668" fmla="*/ 21134741 w 29587260"/>
                <a:gd name="connsiteY2668" fmla="*/ 2280671 h 29586375"/>
                <a:gd name="connsiteX2669" fmla="*/ 20824109 w 29587260"/>
                <a:gd name="connsiteY2669" fmla="*/ 1659404 h 29586375"/>
                <a:gd name="connsiteX2670" fmla="*/ 18677697 w 29587260"/>
                <a:gd name="connsiteY2670" fmla="*/ 1038139 h 29586375"/>
                <a:gd name="connsiteX2671" fmla="*/ 19497769 w 29587260"/>
                <a:gd name="connsiteY2671" fmla="*/ 1038139 h 29586375"/>
                <a:gd name="connsiteX2672" fmla="*/ 19808401 w 29587260"/>
                <a:gd name="connsiteY2672" fmla="*/ 1659405 h 29586375"/>
                <a:gd name="connsiteX2673" fmla="*/ 19497769 w 29587260"/>
                <a:gd name="connsiteY2673" fmla="*/ 2280671 h 29586375"/>
                <a:gd name="connsiteX2674" fmla="*/ 18677697 w 29587260"/>
                <a:gd name="connsiteY2674" fmla="*/ 2280671 h 29586375"/>
                <a:gd name="connsiteX2675" fmla="*/ 18367065 w 29587260"/>
                <a:gd name="connsiteY2675" fmla="*/ 1659405 h 29586375"/>
                <a:gd name="connsiteX2676" fmla="*/ 16220653 w 29587260"/>
                <a:gd name="connsiteY2676" fmla="*/ 1038139 h 29586375"/>
                <a:gd name="connsiteX2677" fmla="*/ 17040721 w 29587260"/>
                <a:gd name="connsiteY2677" fmla="*/ 1038139 h 29586375"/>
                <a:gd name="connsiteX2678" fmla="*/ 17351357 w 29587260"/>
                <a:gd name="connsiteY2678" fmla="*/ 1659405 h 29586375"/>
                <a:gd name="connsiteX2679" fmla="*/ 17040721 w 29587260"/>
                <a:gd name="connsiteY2679" fmla="*/ 2280671 h 29586375"/>
                <a:gd name="connsiteX2680" fmla="*/ 16220653 w 29587260"/>
                <a:gd name="connsiteY2680" fmla="*/ 2280671 h 29586375"/>
                <a:gd name="connsiteX2681" fmla="*/ 15910019 w 29587260"/>
                <a:gd name="connsiteY2681" fmla="*/ 1659405 h 29586375"/>
                <a:gd name="connsiteX2682" fmla="*/ 9338439 w 29587260"/>
                <a:gd name="connsiteY2682" fmla="*/ 1038127 h 29586375"/>
                <a:gd name="connsiteX2683" fmla="*/ 9681071 w 29587260"/>
                <a:gd name="connsiteY2683" fmla="*/ 1038127 h 29586375"/>
                <a:gd name="connsiteX2684" fmla="*/ 9991706 w 29587260"/>
                <a:gd name="connsiteY2684" fmla="*/ 1659394 h 29586375"/>
                <a:gd name="connsiteX2685" fmla="*/ 9681071 w 29587260"/>
                <a:gd name="connsiteY2685" fmla="*/ 2280661 h 29586375"/>
                <a:gd name="connsiteX2686" fmla="*/ 8861000 w 29587260"/>
                <a:gd name="connsiteY2686" fmla="*/ 2280661 h 29586375"/>
                <a:gd name="connsiteX2687" fmla="*/ 8550365 w 29587260"/>
                <a:gd name="connsiteY2687" fmla="*/ 1659394 h 29586375"/>
                <a:gd name="connsiteX2688" fmla="*/ 8732935 w 29587260"/>
                <a:gd name="connsiteY2688" fmla="*/ 1294255 h 29586375"/>
                <a:gd name="connsiteX2689" fmla="*/ 9035237 w 29587260"/>
                <a:gd name="connsiteY2689" fmla="*/ 1162008 h 29586375"/>
                <a:gd name="connsiteX2690" fmla="*/ 13775098 w 29587260"/>
                <a:gd name="connsiteY2690" fmla="*/ 1038126 h 29586375"/>
                <a:gd name="connsiteX2691" fmla="*/ 14595170 w 29587260"/>
                <a:gd name="connsiteY2691" fmla="*/ 1038126 h 29586375"/>
                <a:gd name="connsiteX2692" fmla="*/ 14905805 w 29587260"/>
                <a:gd name="connsiteY2692" fmla="*/ 1659393 h 29586375"/>
                <a:gd name="connsiteX2693" fmla="*/ 14595170 w 29587260"/>
                <a:gd name="connsiteY2693" fmla="*/ 2280660 h 29586375"/>
                <a:gd name="connsiteX2694" fmla="*/ 13775098 w 29587260"/>
                <a:gd name="connsiteY2694" fmla="*/ 2280660 h 29586375"/>
                <a:gd name="connsiteX2695" fmla="*/ 13464466 w 29587260"/>
                <a:gd name="connsiteY2695" fmla="*/ 1659393 h 29586375"/>
                <a:gd name="connsiteX2696" fmla="*/ 11318049 w 29587260"/>
                <a:gd name="connsiteY2696" fmla="*/ 1038126 h 29586375"/>
                <a:gd name="connsiteX2697" fmla="*/ 12138120 w 29587260"/>
                <a:gd name="connsiteY2697" fmla="*/ 1038126 h 29586375"/>
                <a:gd name="connsiteX2698" fmla="*/ 12448754 w 29587260"/>
                <a:gd name="connsiteY2698" fmla="*/ 1659394 h 29586375"/>
                <a:gd name="connsiteX2699" fmla="*/ 12138120 w 29587260"/>
                <a:gd name="connsiteY2699" fmla="*/ 2280660 h 29586375"/>
                <a:gd name="connsiteX2700" fmla="*/ 11318049 w 29587260"/>
                <a:gd name="connsiteY2700" fmla="*/ 2280660 h 29586375"/>
                <a:gd name="connsiteX2701" fmla="*/ 11007414 w 29587260"/>
                <a:gd name="connsiteY2701" fmla="*/ 1659394 h 29586375"/>
                <a:gd name="connsiteX2702" fmla="*/ 9697679 w 29587260"/>
                <a:gd name="connsiteY2702" fmla="*/ 900683 h 29586375"/>
                <a:gd name="connsiteX2703" fmla="*/ 9681071 w 29587260"/>
                <a:gd name="connsiteY2703" fmla="*/ 933899 h 29586375"/>
                <a:gd name="connsiteX2704" fmla="*/ 9610307 w 29587260"/>
                <a:gd name="connsiteY2704" fmla="*/ 933899 h 29586375"/>
                <a:gd name="connsiteX2705" fmla="*/ 19676160 w 29587260"/>
                <a:gd name="connsiteY2705" fmla="*/ 825251 h 29586375"/>
                <a:gd name="connsiteX2706" fmla="*/ 19880216 w 29587260"/>
                <a:gd name="connsiteY2706" fmla="*/ 897123 h 29586375"/>
                <a:gd name="connsiteX2707" fmla="*/ 20552023 w 29587260"/>
                <a:gd name="connsiteY2707" fmla="*/ 1162008 h 29586375"/>
                <a:gd name="connsiteX2708" fmla="*/ 20877850 w 29587260"/>
                <a:gd name="connsiteY2708" fmla="*/ 1304547 h 29586375"/>
                <a:gd name="connsiteX2709" fmla="*/ 20726291 w 29587260"/>
                <a:gd name="connsiteY2709" fmla="*/ 1607664 h 29586375"/>
                <a:gd name="connsiteX2710" fmla="*/ 19906219 w 29587260"/>
                <a:gd name="connsiteY2710" fmla="*/ 1607664 h 29586375"/>
                <a:gd name="connsiteX2711" fmla="*/ 19595587 w 29587260"/>
                <a:gd name="connsiteY2711" fmla="*/ 986398 h 29586375"/>
                <a:gd name="connsiteX2712" fmla="*/ 10975934 w 29587260"/>
                <a:gd name="connsiteY2712" fmla="*/ 497798 h 29586375"/>
                <a:gd name="connsiteX2713" fmla="*/ 11220230 w 29587260"/>
                <a:gd name="connsiteY2713" fmla="*/ 986388 h 29586375"/>
                <a:gd name="connsiteX2714" fmla="*/ 10909596 w 29587260"/>
                <a:gd name="connsiteY2714" fmla="*/ 1607655 h 29586375"/>
                <a:gd name="connsiteX2715" fmla="*/ 10089524 w 29587260"/>
                <a:gd name="connsiteY2715" fmla="*/ 1607655 h 29586375"/>
                <a:gd name="connsiteX2716" fmla="*/ 9778890 w 29587260"/>
                <a:gd name="connsiteY2716" fmla="*/ 986388 h 29586375"/>
                <a:gd name="connsiteX2717" fmla="*/ 9848420 w 29587260"/>
                <a:gd name="connsiteY2717" fmla="*/ 847328 h 29586375"/>
                <a:gd name="connsiteX2718" fmla="*/ 10048846 w 29587260"/>
                <a:gd name="connsiteY2718" fmla="*/ 776735 h 29586375"/>
                <a:gd name="connsiteX2719" fmla="*/ 10743661 w 29587260"/>
                <a:gd name="connsiteY2719" fmla="*/ 560652 h 29586375"/>
                <a:gd name="connsiteX2720" fmla="*/ 18436742 w 29587260"/>
                <a:gd name="connsiteY2720" fmla="*/ 451992 h 29586375"/>
                <a:gd name="connsiteX2721" fmla="*/ 18490817 w 29587260"/>
                <a:gd name="connsiteY2721" fmla="*/ 465188 h 29586375"/>
                <a:gd name="connsiteX2722" fmla="*/ 19538415 w 29587260"/>
                <a:gd name="connsiteY2722" fmla="*/ 776735 h 29586375"/>
                <a:gd name="connsiteX2723" fmla="*/ 19570675 w 29587260"/>
                <a:gd name="connsiteY2723" fmla="*/ 788098 h 29586375"/>
                <a:gd name="connsiteX2724" fmla="*/ 19497769 w 29587260"/>
                <a:gd name="connsiteY2724" fmla="*/ 933910 h 29586375"/>
                <a:gd name="connsiteX2725" fmla="*/ 18677701 w 29587260"/>
                <a:gd name="connsiteY2725" fmla="*/ 933910 h 29586375"/>
                <a:gd name="connsiteX2726" fmla="*/ 17449177 w 29587260"/>
                <a:gd name="connsiteY2726" fmla="*/ 365134 h 29586375"/>
                <a:gd name="connsiteX2727" fmla="*/ 18074289 w 29587260"/>
                <a:gd name="connsiteY2727" fmla="*/ 365134 h 29586375"/>
                <a:gd name="connsiteX2728" fmla="*/ 18134608 w 29587260"/>
                <a:gd name="connsiteY2728" fmla="*/ 378265 h 29586375"/>
                <a:gd name="connsiteX2729" fmla="*/ 18295436 w 29587260"/>
                <a:gd name="connsiteY2729" fmla="*/ 417510 h 29586375"/>
                <a:gd name="connsiteX2730" fmla="*/ 18579881 w 29587260"/>
                <a:gd name="connsiteY2730" fmla="*/ 986399 h 29586375"/>
                <a:gd name="connsiteX2731" fmla="*/ 18269247 w 29587260"/>
                <a:gd name="connsiteY2731" fmla="*/ 1607665 h 29586375"/>
                <a:gd name="connsiteX2732" fmla="*/ 17449177 w 29587260"/>
                <a:gd name="connsiteY2732" fmla="*/ 1607665 h 29586375"/>
                <a:gd name="connsiteX2733" fmla="*/ 17138543 w 29587260"/>
                <a:gd name="connsiteY2733" fmla="*/ 986399 h 29586375"/>
                <a:gd name="connsiteX2734" fmla="*/ 14992133 w 29587260"/>
                <a:gd name="connsiteY2734" fmla="*/ 365134 h 29586375"/>
                <a:gd name="connsiteX2735" fmla="*/ 15812203 w 29587260"/>
                <a:gd name="connsiteY2735" fmla="*/ 365134 h 29586375"/>
                <a:gd name="connsiteX2736" fmla="*/ 16122837 w 29587260"/>
                <a:gd name="connsiteY2736" fmla="*/ 986399 h 29586375"/>
                <a:gd name="connsiteX2737" fmla="*/ 15812203 w 29587260"/>
                <a:gd name="connsiteY2737" fmla="*/ 1607665 h 29586375"/>
                <a:gd name="connsiteX2738" fmla="*/ 14992133 w 29587260"/>
                <a:gd name="connsiteY2738" fmla="*/ 1607665 h 29586375"/>
                <a:gd name="connsiteX2739" fmla="*/ 14681498 w 29587260"/>
                <a:gd name="connsiteY2739" fmla="*/ 986399 h 29586375"/>
                <a:gd name="connsiteX2740" fmla="*/ 12546574 w 29587260"/>
                <a:gd name="connsiteY2740" fmla="*/ 365121 h 29586375"/>
                <a:gd name="connsiteX2741" fmla="*/ 13366646 w 29587260"/>
                <a:gd name="connsiteY2741" fmla="*/ 365121 h 29586375"/>
                <a:gd name="connsiteX2742" fmla="*/ 13677278 w 29587260"/>
                <a:gd name="connsiteY2742" fmla="*/ 986388 h 29586375"/>
                <a:gd name="connsiteX2743" fmla="*/ 13366646 w 29587260"/>
                <a:gd name="connsiteY2743" fmla="*/ 1607654 h 29586375"/>
                <a:gd name="connsiteX2744" fmla="*/ 12546574 w 29587260"/>
                <a:gd name="connsiteY2744" fmla="*/ 1607654 h 29586375"/>
                <a:gd name="connsiteX2745" fmla="*/ 12235938 w 29587260"/>
                <a:gd name="connsiteY2745" fmla="*/ 986388 h 29586375"/>
                <a:gd name="connsiteX2746" fmla="*/ 17436683 w 29587260"/>
                <a:gd name="connsiteY2746" fmla="*/ 235163 h 29586375"/>
                <a:gd name="connsiteX2747" fmla="*/ 17567131 w 29587260"/>
                <a:gd name="connsiteY2747" fmla="*/ 260156 h 29586375"/>
                <a:gd name="connsiteX2748" fmla="*/ 17449179 w 29587260"/>
                <a:gd name="connsiteY2748" fmla="*/ 260156 h 29586375"/>
                <a:gd name="connsiteX2749" fmla="*/ 12389881 w 29587260"/>
                <a:gd name="connsiteY2749" fmla="*/ 194885 h 29586375"/>
                <a:gd name="connsiteX2750" fmla="*/ 12448754 w 29587260"/>
                <a:gd name="connsiteY2750" fmla="*/ 312631 h 29586375"/>
                <a:gd name="connsiteX2751" fmla="*/ 12138120 w 29587260"/>
                <a:gd name="connsiteY2751" fmla="*/ 933898 h 29586375"/>
                <a:gd name="connsiteX2752" fmla="*/ 11318049 w 29587260"/>
                <a:gd name="connsiteY2752" fmla="*/ 933898 h 29586375"/>
                <a:gd name="connsiteX2753" fmla="*/ 11085213 w 29587260"/>
                <a:gd name="connsiteY2753" fmla="*/ 468227 h 29586375"/>
                <a:gd name="connsiteX2754" fmla="*/ 11096443 w 29587260"/>
                <a:gd name="connsiteY2754" fmla="*/ 465188 h 29586375"/>
                <a:gd name="connsiteX2755" fmla="*/ 12174892 w 29587260"/>
                <a:gd name="connsiteY2755" fmla="*/ 230504 h 29586375"/>
                <a:gd name="connsiteX2756" fmla="*/ 13467065 w 29587260"/>
                <a:gd name="connsiteY2756" fmla="*/ 59303 h 29586375"/>
                <a:gd name="connsiteX2757" fmla="*/ 13366646 w 29587260"/>
                <a:gd name="connsiteY2757" fmla="*/ 260143 h 29586375"/>
                <a:gd name="connsiteX2758" fmla="*/ 12546574 w 29587260"/>
                <a:gd name="connsiteY2758" fmla="*/ 260143 h 29586375"/>
                <a:gd name="connsiteX2759" fmla="*/ 12504453 w 29587260"/>
                <a:gd name="connsiteY2759" fmla="*/ 175903 h 29586375"/>
                <a:gd name="connsiteX2760" fmla="*/ 12540689 w 29587260"/>
                <a:gd name="connsiteY2760" fmla="*/ 169899 h 29586375"/>
                <a:gd name="connsiteX2761" fmla="*/ 13281056 w 29587260"/>
                <a:gd name="connsiteY2761" fmla="*/ 75820 h 29586375"/>
                <a:gd name="connsiteX2762" fmla="*/ 16040243 w 29587260"/>
                <a:gd name="connsiteY2762" fmla="*/ 52203 h 29586375"/>
                <a:gd name="connsiteX2763" fmla="*/ 16306205 w 29587260"/>
                <a:gd name="connsiteY2763" fmla="*/ 75820 h 29586375"/>
                <a:gd name="connsiteX2764" fmla="*/ 17046572 w 29587260"/>
                <a:gd name="connsiteY2764" fmla="*/ 169899 h 29586375"/>
                <a:gd name="connsiteX2765" fmla="*/ 17301067 w 29587260"/>
                <a:gd name="connsiteY2765" fmla="*/ 212064 h 29586375"/>
                <a:gd name="connsiteX2766" fmla="*/ 17351357 w 29587260"/>
                <a:gd name="connsiteY2766" fmla="*/ 312644 h 29586375"/>
                <a:gd name="connsiteX2767" fmla="*/ 17040725 w 29587260"/>
                <a:gd name="connsiteY2767" fmla="*/ 933910 h 29586375"/>
                <a:gd name="connsiteX2768" fmla="*/ 16220657 w 29587260"/>
                <a:gd name="connsiteY2768" fmla="*/ 933910 h 29586375"/>
                <a:gd name="connsiteX2769" fmla="*/ 15910021 w 29587260"/>
                <a:gd name="connsiteY2769" fmla="*/ 312644 h 29586375"/>
                <a:gd name="connsiteX2770" fmla="*/ 14862212 w 29587260"/>
                <a:gd name="connsiteY2770" fmla="*/ 310 h 29586375"/>
                <a:gd name="connsiteX2771" fmla="*/ 15175464 w 29587260"/>
                <a:gd name="connsiteY2771" fmla="*/ 4274 h 29586375"/>
                <a:gd name="connsiteX2772" fmla="*/ 15554915 w 29587260"/>
                <a:gd name="connsiteY2772" fmla="*/ 18691 h 29586375"/>
                <a:gd name="connsiteX2773" fmla="*/ 15921329 w 29587260"/>
                <a:gd name="connsiteY2773" fmla="*/ 41911 h 29586375"/>
                <a:gd name="connsiteX2774" fmla="*/ 15812205 w 29587260"/>
                <a:gd name="connsiteY2774" fmla="*/ 260156 h 29586375"/>
                <a:gd name="connsiteX2775" fmla="*/ 14992135 w 29587260"/>
                <a:gd name="connsiteY2775" fmla="*/ 260156 h 29586375"/>
                <a:gd name="connsiteX2776" fmla="*/ 14749489 w 29587260"/>
                <a:gd name="connsiteY2776" fmla="*/ 0 h 29586375"/>
                <a:gd name="connsiteX2777" fmla="*/ 14905805 w 29587260"/>
                <a:gd name="connsiteY2777" fmla="*/ 312631 h 29586375"/>
                <a:gd name="connsiteX2778" fmla="*/ 14595170 w 29587260"/>
                <a:gd name="connsiteY2778" fmla="*/ 933898 h 29586375"/>
                <a:gd name="connsiteX2779" fmla="*/ 13775098 w 29587260"/>
                <a:gd name="connsiteY2779" fmla="*/ 933898 h 29586375"/>
                <a:gd name="connsiteX2780" fmla="*/ 13464466 w 29587260"/>
                <a:gd name="connsiteY2780" fmla="*/ 312631 h 29586375"/>
                <a:gd name="connsiteX2781" fmla="*/ 13596894 w 29587260"/>
                <a:gd name="connsiteY2781" fmla="*/ 47774 h 29586375"/>
                <a:gd name="connsiteX2782" fmla="*/ 13655394 w 29587260"/>
                <a:gd name="connsiteY2782" fmla="*/ 42579 h 29586375"/>
                <a:gd name="connsiteX2783" fmla="*/ 14411798 w 29587260"/>
                <a:gd name="connsiteY2783" fmla="*/ 4274 h 2958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</a:cxnLst>
              <a:rect l="l" t="t" r="r" b="b"/>
              <a:pathLst>
                <a:path w="29587260" h="29586375">
                  <a:moveTo>
                    <a:pt x="16220613" y="29326229"/>
                  </a:moveTo>
                  <a:lnTo>
                    <a:pt x="17040685" y="29326229"/>
                  </a:lnTo>
                  <a:lnTo>
                    <a:pt x="17082807" y="29410473"/>
                  </a:lnTo>
                  <a:lnTo>
                    <a:pt x="17046572" y="29416475"/>
                  </a:lnTo>
                  <a:cubicBezTo>
                    <a:pt x="16801707" y="29453891"/>
                    <a:pt x="16554866" y="29485301"/>
                    <a:pt x="16306205" y="29510555"/>
                  </a:cubicBezTo>
                  <a:lnTo>
                    <a:pt x="16120192" y="29527073"/>
                  </a:lnTo>
                  <a:close/>
                  <a:moveTo>
                    <a:pt x="13775098" y="29326229"/>
                  </a:moveTo>
                  <a:lnTo>
                    <a:pt x="14595170" y="29326229"/>
                  </a:lnTo>
                  <a:lnTo>
                    <a:pt x="14725089" y="29586065"/>
                  </a:lnTo>
                  <a:lnTo>
                    <a:pt x="14411798" y="29582101"/>
                  </a:lnTo>
                  <a:cubicBezTo>
                    <a:pt x="14284910" y="29578887"/>
                    <a:pt x="14158420" y="29574073"/>
                    <a:pt x="14032347" y="29567683"/>
                  </a:cubicBezTo>
                  <a:lnTo>
                    <a:pt x="13665980" y="29544467"/>
                  </a:lnTo>
                  <a:close/>
                  <a:moveTo>
                    <a:pt x="12020181" y="29326229"/>
                  </a:moveTo>
                  <a:lnTo>
                    <a:pt x="12138118" y="29326229"/>
                  </a:lnTo>
                  <a:lnTo>
                    <a:pt x="12150613" y="29351219"/>
                  </a:lnTo>
                  <a:close/>
                  <a:moveTo>
                    <a:pt x="19906189" y="28652469"/>
                  </a:moveTo>
                  <a:lnTo>
                    <a:pt x="19976971" y="28652469"/>
                  </a:lnTo>
                  <a:lnTo>
                    <a:pt x="19889577" y="28685693"/>
                  </a:lnTo>
                  <a:close/>
                  <a:moveTo>
                    <a:pt x="17449141" y="28652469"/>
                  </a:moveTo>
                  <a:lnTo>
                    <a:pt x="18269213" y="28652469"/>
                  </a:lnTo>
                  <a:lnTo>
                    <a:pt x="18502050" y="29118147"/>
                  </a:lnTo>
                  <a:lnTo>
                    <a:pt x="18490817" y="29121187"/>
                  </a:lnTo>
                  <a:cubicBezTo>
                    <a:pt x="18136302" y="29212399"/>
                    <a:pt x="17776645" y="29290801"/>
                    <a:pt x="17412369" y="29355871"/>
                  </a:cubicBezTo>
                  <a:lnTo>
                    <a:pt x="17197383" y="29391489"/>
                  </a:lnTo>
                  <a:lnTo>
                    <a:pt x="17138507" y="29273737"/>
                  </a:lnTo>
                  <a:close/>
                  <a:moveTo>
                    <a:pt x="14992093" y="28652469"/>
                  </a:moveTo>
                  <a:lnTo>
                    <a:pt x="15812163" y="28652469"/>
                  </a:lnTo>
                  <a:lnTo>
                    <a:pt x="16122799" y="29273737"/>
                  </a:lnTo>
                  <a:lnTo>
                    <a:pt x="15990366" y="29538601"/>
                  </a:lnTo>
                  <a:lnTo>
                    <a:pt x="15931867" y="29543795"/>
                  </a:lnTo>
                  <a:cubicBezTo>
                    <a:pt x="15681424" y="29562851"/>
                    <a:pt x="15429238" y="29575671"/>
                    <a:pt x="15175464" y="29582101"/>
                  </a:cubicBezTo>
                  <a:lnTo>
                    <a:pt x="14837779" y="29586375"/>
                  </a:lnTo>
                  <a:lnTo>
                    <a:pt x="14681462" y="29273737"/>
                  </a:lnTo>
                  <a:close/>
                  <a:moveTo>
                    <a:pt x="12546574" y="28652469"/>
                  </a:moveTo>
                  <a:lnTo>
                    <a:pt x="13366646" y="28652469"/>
                  </a:lnTo>
                  <a:lnTo>
                    <a:pt x="13677278" y="29273737"/>
                  </a:lnTo>
                  <a:lnTo>
                    <a:pt x="13547059" y="29534175"/>
                  </a:lnTo>
                  <a:lnTo>
                    <a:pt x="13281056" y="29510555"/>
                  </a:lnTo>
                  <a:cubicBezTo>
                    <a:pt x="13032395" y="29485301"/>
                    <a:pt x="12785554" y="29453891"/>
                    <a:pt x="12540689" y="29416475"/>
                  </a:cubicBezTo>
                  <a:lnTo>
                    <a:pt x="12286228" y="29374317"/>
                  </a:lnTo>
                  <a:lnTo>
                    <a:pt x="12235938" y="29273737"/>
                  </a:lnTo>
                  <a:close/>
                  <a:moveTo>
                    <a:pt x="10089523" y="28652469"/>
                  </a:moveTo>
                  <a:lnTo>
                    <a:pt x="10909594" y="28652469"/>
                  </a:lnTo>
                  <a:lnTo>
                    <a:pt x="11150555" y="29134391"/>
                  </a:lnTo>
                  <a:lnTo>
                    <a:pt x="11096443" y="29121187"/>
                  </a:lnTo>
                  <a:cubicBezTo>
                    <a:pt x="10741928" y="29029973"/>
                    <a:pt x="10392554" y="28925951"/>
                    <a:pt x="10048846" y="28809639"/>
                  </a:cubicBezTo>
                  <a:lnTo>
                    <a:pt x="10016614" y="28798287"/>
                  </a:lnTo>
                  <a:close/>
                  <a:moveTo>
                    <a:pt x="21134713" y="27978713"/>
                  </a:moveTo>
                  <a:lnTo>
                    <a:pt x="21507965" y="27978713"/>
                  </a:lnTo>
                  <a:lnTo>
                    <a:pt x="21207331" y="28128109"/>
                  </a:lnTo>
                  <a:lnTo>
                    <a:pt x="21015150" y="28217839"/>
                  </a:lnTo>
                  <a:close/>
                  <a:moveTo>
                    <a:pt x="18677665" y="27978713"/>
                  </a:moveTo>
                  <a:lnTo>
                    <a:pt x="19497737" y="27978713"/>
                  </a:lnTo>
                  <a:lnTo>
                    <a:pt x="19808369" y="28599981"/>
                  </a:lnTo>
                  <a:lnTo>
                    <a:pt x="19738836" y="28739049"/>
                  </a:lnTo>
                  <a:lnTo>
                    <a:pt x="19538415" y="28809639"/>
                  </a:lnTo>
                  <a:cubicBezTo>
                    <a:pt x="19309276" y="28887181"/>
                    <a:pt x="19077619" y="28959259"/>
                    <a:pt x="18843600" y="29025723"/>
                  </a:cubicBezTo>
                  <a:lnTo>
                    <a:pt x="18611328" y="29088575"/>
                  </a:lnTo>
                  <a:lnTo>
                    <a:pt x="18367031" y="28599981"/>
                  </a:lnTo>
                  <a:close/>
                  <a:moveTo>
                    <a:pt x="16220617" y="27978713"/>
                  </a:moveTo>
                  <a:lnTo>
                    <a:pt x="17040689" y="27978713"/>
                  </a:lnTo>
                  <a:lnTo>
                    <a:pt x="17351321" y="28599981"/>
                  </a:lnTo>
                  <a:lnTo>
                    <a:pt x="17040689" y="29221249"/>
                  </a:lnTo>
                  <a:lnTo>
                    <a:pt x="16220617" y="29221249"/>
                  </a:lnTo>
                  <a:lnTo>
                    <a:pt x="15909981" y="28599981"/>
                  </a:lnTo>
                  <a:close/>
                  <a:moveTo>
                    <a:pt x="13775098" y="27978713"/>
                  </a:moveTo>
                  <a:lnTo>
                    <a:pt x="14595170" y="27978713"/>
                  </a:lnTo>
                  <a:lnTo>
                    <a:pt x="14905805" y="28599981"/>
                  </a:lnTo>
                  <a:lnTo>
                    <a:pt x="14595170" y="29221249"/>
                  </a:lnTo>
                  <a:lnTo>
                    <a:pt x="13775098" y="29221249"/>
                  </a:lnTo>
                  <a:lnTo>
                    <a:pt x="13464466" y="28599981"/>
                  </a:lnTo>
                  <a:close/>
                  <a:moveTo>
                    <a:pt x="11318047" y="27978713"/>
                  </a:moveTo>
                  <a:lnTo>
                    <a:pt x="12138118" y="27978713"/>
                  </a:lnTo>
                  <a:lnTo>
                    <a:pt x="12448754" y="28599981"/>
                  </a:lnTo>
                  <a:lnTo>
                    <a:pt x="12138118" y="29221249"/>
                  </a:lnTo>
                  <a:lnTo>
                    <a:pt x="11513008" y="29221249"/>
                  </a:lnTo>
                  <a:lnTo>
                    <a:pt x="11452653" y="29208109"/>
                  </a:lnTo>
                  <a:lnTo>
                    <a:pt x="11291859" y="29168873"/>
                  </a:lnTo>
                  <a:lnTo>
                    <a:pt x="11007414" y="28599981"/>
                  </a:lnTo>
                  <a:close/>
                  <a:moveTo>
                    <a:pt x="8860998" y="27978713"/>
                  </a:moveTo>
                  <a:lnTo>
                    <a:pt x="9681070" y="27978713"/>
                  </a:lnTo>
                  <a:lnTo>
                    <a:pt x="9991704" y="28599981"/>
                  </a:lnTo>
                  <a:lnTo>
                    <a:pt x="9911128" y="28761133"/>
                  </a:lnTo>
                  <a:lnTo>
                    <a:pt x="9707045" y="28689253"/>
                  </a:lnTo>
                  <a:cubicBezTo>
                    <a:pt x="9480462" y="28606289"/>
                    <a:pt x="9256475" y="28517943"/>
                    <a:pt x="9035237" y="28424367"/>
                  </a:cubicBezTo>
                  <a:lnTo>
                    <a:pt x="8709436" y="28281839"/>
                  </a:lnTo>
                  <a:close/>
                  <a:moveTo>
                    <a:pt x="22363245" y="27305705"/>
                  </a:moveTo>
                  <a:lnTo>
                    <a:pt x="22682305" y="27305705"/>
                  </a:lnTo>
                  <a:lnTo>
                    <a:pt x="22464725" y="27445193"/>
                  </a:lnTo>
                  <a:lnTo>
                    <a:pt x="22224413" y="27583369"/>
                  </a:lnTo>
                  <a:close/>
                  <a:moveTo>
                    <a:pt x="19906189" y="27305705"/>
                  </a:moveTo>
                  <a:lnTo>
                    <a:pt x="20726261" y="27305705"/>
                  </a:lnTo>
                  <a:lnTo>
                    <a:pt x="21036895" y="27926973"/>
                  </a:lnTo>
                  <a:lnTo>
                    <a:pt x="20854321" y="28292121"/>
                  </a:lnTo>
                  <a:lnTo>
                    <a:pt x="20552023" y="28424367"/>
                  </a:lnTo>
                  <a:lnTo>
                    <a:pt x="20248837" y="28548241"/>
                  </a:lnTo>
                  <a:lnTo>
                    <a:pt x="19906189" y="28548241"/>
                  </a:lnTo>
                  <a:lnTo>
                    <a:pt x="19595557" y="27926973"/>
                  </a:lnTo>
                  <a:close/>
                  <a:moveTo>
                    <a:pt x="17449143" y="27305705"/>
                  </a:moveTo>
                  <a:lnTo>
                    <a:pt x="18269213" y="27305705"/>
                  </a:lnTo>
                  <a:lnTo>
                    <a:pt x="18579849" y="27926973"/>
                  </a:lnTo>
                  <a:lnTo>
                    <a:pt x="18269213" y="28548241"/>
                  </a:lnTo>
                  <a:lnTo>
                    <a:pt x="17449143" y="28548241"/>
                  </a:lnTo>
                  <a:lnTo>
                    <a:pt x="17138509" y="27926973"/>
                  </a:lnTo>
                  <a:close/>
                  <a:moveTo>
                    <a:pt x="14992098" y="27305705"/>
                  </a:moveTo>
                  <a:lnTo>
                    <a:pt x="15812165" y="27305705"/>
                  </a:lnTo>
                  <a:lnTo>
                    <a:pt x="16122801" y="27926973"/>
                  </a:lnTo>
                  <a:lnTo>
                    <a:pt x="15812165" y="28548241"/>
                  </a:lnTo>
                  <a:lnTo>
                    <a:pt x="14992098" y="28548241"/>
                  </a:lnTo>
                  <a:lnTo>
                    <a:pt x="14681464" y="27926973"/>
                  </a:lnTo>
                  <a:close/>
                  <a:moveTo>
                    <a:pt x="12546574" y="27305705"/>
                  </a:moveTo>
                  <a:lnTo>
                    <a:pt x="13366646" y="27305705"/>
                  </a:lnTo>
                  <a:lnTo>
                    <a:pt x="13677278" y="27926973"/>
                  </a:lnTo>
                  <a:lnTo>
                    <a:pt x="13366646" y="28548241"/>
                  </a:lnTo>
                  <a:lnTo>
                    <a:pt x="12546574" y="28548241"/>
                  </a:lnTo>
                  <a:lnTo>
                    <a:pt x="12235938" y="27926973"/>
                  </a:lnTo>
                  <a:close/>
                  <a:moveTo>
                    <a:pt x="10089523" y="27305705"/>
                  </a:moveTo>
                  <a:lnTo>
                    <a:pt x="10909594" y="27305705"/>
                  </a:lnTo>
                  <a:lnTo>
                    <a:pt x="11220227" y="27926973"/>
                  </a:lnTo>
                  <a:lnTo>
                    <a:pt x="10909594" y="28548241"/>
                  </a:lnTo>
                  <a:lnTo>
                    <a:pt x="10089523" y="28548241"/>
                  </a:lnTo>
                  <a:lnTo>
                    <a:pt x="9778888" y="27926973"/>
                  </a:lnTo>
                  <a:close/>
                  <a:moveTo>
                    <a:pt x="7632473" y="27305705"/>
                  </a:moveTo>
                  <a:lnTo>
                    <a:pt x="8452545" y="27305705"/>
                  </a:lnTo>
                  <a:lnTo>
                    <a:pt x="8763178" y="27926973"/>
                  </a:lnTo>
                  <a:lnTo>
                    <a:pt x="8609109" y="28235113"/>
                  </a:lnTo>
                  <a:lnTo>
                    <a:pt x="8379930" y="28128109"/>
                  </a:lnTo>
                  <a:cubicBezTo>
                    <a:pt x="8164348" y="28024231"/>
                    <a:pt x="7951670" y="27915279"/>
                    <a:pt x="7742053" y="27801407"/>
                  </a:cubicBezTo>
                  <a:lnTo>
                    <a:pt x="7464434" y="27641781"/>
                  </a:lnTo>
                  <a:close/>
                  <a:moveTo>
                    <a:pt x="23591777" y="26631945"/>
                  </a:moveTo>
                  <a:lnTo>
                    <a:pt x="23665317" y="26631945"/>
                  </a:lnTo>
                  <a:lnTo>
                    <a:pt x="23644964" y="26647939"/>
                  </a:lnTo>
                  <a:lnTo>
                    <a:pt x="23550023" y="26715453"/>
                  </a:lnTo>
                  <a:close/>
                  <a:moveTo>
                    <a:pt x="21134715" y="26631945"/>
                  </a:moveTo>
                  <a:lnTo>
                    <a:pt x="21954791" y="26631945"/>
                  </a:lnTo>
                  <a:lnTo>
                    <a:pt x="22265427" y="27253213"/>
                  </a:lnTo>
                  <a:lnTo>
                    <a:pt x="22050288" y="27683489"/>
                  </a:lnTo>
                  <a:lnTo>
                    <a:pt x="21845207" y="27801407"/>
                  </a:lnTo>
                  <a:lnTo>
                    <a:pt x="21706711" y="27874481"/>
                  </a:lnTo>
                  <a:lnTo>
                    <a:pt x="21134715" y="27874481"/>
                  </a:lnTo>
                  <a:lnTo>
                    <a:pt x="20824081" y="27253213"/>
                  </a:lnTo>
                  <a:close/>
                  <a:moveTo>
                    <a:pt x="18677669" y="26631945"/>
                  </a:moveTo>
                  <a:lnTo>
                    <a:pt x="19497737" y="26631945"/>
                  </a:lnTo>
                  <a:lnTo>
                    <a:pt x="19808373" y="27253213"/>
                  </a:lnTo>
                  <a:lnTo>
                    <a:pt x="19497737" y="27874481"/>
                  </a:lnTo>
                  <a:lnTo>
                    <a:pt x="18677669" y="27874481"/>
                  </a:lnTo>
                  <a:lnTo>
                    <a:pt x="18367033" y="27253213"/>
                  </a:lnTo>
                  <a:close/>
                  <a:moveTo>
                    <a:pt x="16220621" y="26631945"/>
                  </a:moveTo>
                  <a:lnTo>
                    <a:pt x="17040691" y="26631945"/>
                  </a:lnTo>
                  <a:lnTo>
                    <a:pt x="17351325" y="27253213"/>
                  </a:lnTo>
                  <a:lnTo>
                    <a:pt x="17040691" y="27874481"/>
                  </a:lnTo>
                  <a:lnTo>
                    <a:pt x="16220621" y="27874481"/>
                  </a:lnTo>
                  <a:lnTo>
                    <a:pt x="15909985" y="27253213"/>
                  </a:lnTo>
                  <a:close/>
                  <a:moveTo>
                    <a:pt x="13775098" y="26631945"/>
                  </a:moveTo>
                  <a:lnTo>
                    <a:pt x="14595170" y="26631945"/>
                  </a:lnTo>
                  <a:lnTo>
                    <a:pt x="14905805" y="27253213"/>
                  </a:lnTo>
                  <a:lnTo>
                    <a:pt x="14595170" y="27874481"/>
                  </a:lnTo>
                  <a:lnTo>
                    <a:pt x="13775098" y="27874481"/>
                  </a:lnTo>
                  <a:lnTo>
                    <a:pt x="13464466" y="27253213"/>
                  </a:lnTo>
                  <a:close/>
                  <a:moveTo>
                    <a:pt x="11318047" y="26631945"/>
                  </a:moveTo>
                  <a:lnTo>
                    <a:pt x="12138118" y="26631945"/>
                  </a:lnTo>
                  <a:lnTo>
                    <a:pt x="12448754" y="27253213"/>
                  </a:lnTo>
                  <a:lnTo>
                    <a:pt x="12138118" y="27874481"/>
                  </a:lnTo>
                  <a:lnTo>
                    <a:pt x="11318047" y="27874481"/>
                  </a:lnTo>
                  <a:lnTo>
                    <a:pt x="11007414" y="27253213"/>
                  </a:lnTo>
                  <a:close/>
                  <a:moveTo>
                    <a:pt x="8860998" y="26631945"/>
                  </a:moveTo>
                  <a:lnTo>
                    <a:pt x="9681070" y="26631945"/>
                  </a:lnTo>
                  <a:lnTo>
                    <a:pt x="9991704" y="27253213"/>
                  </a:lnTo>
                  <a:lnTo>
                    <a:pt x="9681070" y="27874481"/>
                  </a:lnTo>
                  <a:lnTo>
                    <a:pt x="8860998" y="27874481"/>
                  </a:lnTo>
                  <a:lnTo>
                    <a:pt x="8550365" y="27253213"/>
                  </a:lnTo>
                  <a:close/>
                  <a:moveTo>
                    <a:pt x="6403947" y="26631945"/>
                  </a:moveTo>
                  <a:lnTo>
                    <a:pt x="7224020" y="26631945"/>
                  </a:lnTo>
                  <a:lnTo>
                    <a:pt x="7534653" y="27253213"/>
                  </a:lnTo>
                  <a:lnTo>
                    <a:pt x="7368073" y="27586373"/>
                  </a:lnTo>
                  <a:lnTo>
                    <a:pt x="7122535" y="27445193"/>
                  </a:lnTo>
                  <a:cubicBezTo>
                    <a:pt x="6919193" y="27321639"/>
                    <a:pt x="6719065" y="27193321"/>
                    <a:pt x="6522306" y="27060393"/>
                  </a:cubicBezTo>
                  <a:lnTo>
                    <a:pt x="6276958" y="26885923"/>
                  </a:lnTo>
                  <a:close/>
                  <a:moveTo>
                    <a:pt x="22363249" y="25958189"/>
                  </a:moveTo>
                  <a:lnTo>
                    <a:pt x="23183325" y="25958189"/>
                  </a:lnTo>
                  <a:lnTo>
                    <a:pt x="23493961" y="26579457"/>
                  </a:lnTo>
                  <a:lnTo>
                    <a:pt x="23357514" y="26852349"/>
                  </a:lnTo>
                  <a:lnTo>
                    <a:pt x="23064954" y="27060393"/>
                  </a:lnTo>
                  <a:lnTo>
                    <a:pt x="22846058" y="27200725"/>
                  </a:lnTo>
                  <a:lnTo>
                    <a:pt x="22363249" y="27200725"/>
                  </a:lnTo>
                  <a:lnTo>
                    <a:pt x="22052613" y="26579457"/>
                  </a:lnTo>
                  <a:close/>
                  <a:moveTo>
                    <a:pt x="19906193" y="25958189"/>
                  </a:moveTo>
                  <a:lnTo>
                    <a:pt x="20726263" y="25958189"/>
                  </a:lnTo>
                  <a:lnTo>
                    <a:pt x="21036897" y="26579457"/>
                  </a:lnTo>
                  <a:lnTo>
                    <a:pt x="20726263" y="27200725"/>
                  </a:lnTo>
                  <a:lnTo>
                    <a:pt x="19906193" y="27200725"/>
                  </a:lnTo>
                  <a:lnTo>
                    <a:pt x="19595559" y="26579457"/>
                  </a:lnTo>
                  <a:close/>
                  <a:moveTo>
                    <a:pt x="17449145" y="25958189"/>
                  </a:moveTo>
                  <a:lnTo>
                    <a:pt x="18269217" y="25958189"/>
                  </a:lnTo>
                  <a:lnTo>
                    <a:pt x="18579849" y="26579457"/>
                  </a:lnTo>
                  <a:lnTo>
                    <a:pt x="18269217" y="27200725"/>
                  </a:lnTo>
                  <a:lnTo>
                    <a:pt x="17449145" y="27200725"/>
                  </a:lnTo>
                  <a:lnTo>
                    <a:pt x="17138511" y="26579457"/>
                  </a:lnTo>
                  <a:close/>
                  <a:moveTo>
                    <a:pt x="14992098" y="25958189"/>
                  </a:moveTo>
                  <a:lnTo>
                    <a:pt x="15812169" y="25958189"/>
                  </a:lnTo>
                  <a:lnTo>
                    <a:pt x="16122805" y="26579457"/>
                  </a:lnTo>
                  <a:lnTo>
                    <a:pt x="15812169" y="27200725"/>
                  </a:lnTo>
                  <a:lnTo>
                    <a:pt x="14992098" y="27200725"/>
                  </a:lnTo>
                  <a:lnTo>
                    <a:pt x="14681466" y="26579457"/>
                  </a:lnTo>
                  <a:close/>
                  <a:moveTo>
                    <a:pt x="12546574" y="25958189"/>
                  </a:moveTo>
                  <a:lnTo>
                    <a:pt x="13366646" y="25958189"/>
                  </a:lnTo>
                  <a:lnTo>
                    <a:pt x="13677278" y="26579457"/>
                  </a:lnTo>
                  <a:lnTo>
                    <a:pt x="13366646" y="27200725"/>
                  </a:lnTo>
                  <a:lnTo>
                    <a:pt x="12546574" y="27200725"/>
                  </a:lnTo>
                  <a:lnTo>
                    <a:pt x="12235938" y="26579457"/>
                  </a:lnTo>
                  <a:close/>
                  <a:moveTo>
                    <a:pt x="10089523" y="25958189"/>
                  </a:moveTo>
                  <a:lnTo>
                    <a:pt x="10909594" y="25958189"/>
                  </a:lnTo>
                  <a:lnTo>
                    <a:pt x="11220227" y="26579457"/>
                  </a:lnTo>
                  <a:lnTo>
                    <a:pt x="10909594" y="27200725"/>
                  </a:lnTo>
                  <a:lnTo>
                    <a:pt x="10089523" y="27200725"/>
                  </a:lnTo>
                  <a:lnTo>
                    <a:pt x="9778888" y="26579457"/>
                  </a:lnTo>
                  <a:close/>
                  <a:moveTo>
                    <a:pt x="7632473" y="25958189"/>
                  </a:moveTo>
                  <a:lnTo>
                    <a:pt x="8452545" y="25958189"/>
                  </a:lnTo>
                  <a:lnTo>
                    <a:pt x="8763178" y="26579457"/>
                  </a:lnTo>
                  <a:lnTo>
                    <a:pt x="8452545" y="27200725"/>
                  </a:lnTo>
                  <a:lnTo>
                    <a:pt x="7632473" y="27200725"/>
                  </a:lnTo>
                  <a:lnTo>
                    <a:pt x="7321837" y="26579457"/>
                  </a:lnTo>
                  <a:close/>
                  <a:moveTo>
                    <a:pt x="5175422" y="25958189"/>
                  </a:moveTo>
                  <a:lnTo>
                    <a:pt x="5995494" y="25958189"/>
                  </a:lnTo>
                  <a:lnTo>
                    <a:pt x="6306129" y="26579457"/>
                  </a:lnTo>
                  <a:lnTo>
                    <a:pt x="6185437" y="26820841"/>
                  </a:lnTo>
                  <a:lnTo>
                    <a:pt x="5942297" y="26647939"/>
                  </a:lnTo>
                  <a:cubicBezTo>
                    <a:pt x="5752433" y="26505949"/>
                    <a:pt x="5566094" y="26359505"/>
                    <a:pt x="5383435" y="26208761"/>
                  </a:cubicBezTo>
                  <a:lnTo>
                    <a:pt x="5150865" y="26007303"/>
                  </a:lnTo>
                  <a:close/>
                  <a:moveTo>
                    <a:pt x="23591781" y="25284429"/>
                  </a:moveTo>
                  <a:lnTo>
                    <a:pt x="24411848" y="25284429"/>
                  </a:lnTo>
                  <a:lnTo>
                    <a:pt x="24671454" y="25803691"/>
                  </a:lnTo>
                  <a:lnTo>
                    <a:pt x="24203826" y="26208761"/>
                  </a:lnTo>
                  <a:lnTo>
                    <a:pt x="23798906" y="26526965"/>
                  </a:lnTo>
                  <a:lnTo>
                    <a:pt x="23591781" y="26526965"/>
                  </a:lnTo>
                  <a:lnTo>
                    <a:pt x="23281145" y="25905697"/>
                  </a:lnTo>
                  <a:close/>
                  <a:moveTo>
                    <a:pt x="21134717" y="25284429"/>
                  </a:moveTo>
                  <a:lnTo>
                    <a:pt x="21954793" y="25284429"/>
                  </a:lnTo>
                  <a:lnTo>
                    <a:pt x="22265429" y="25905697"/>
                  </a:lnTo>
                  <a:lnTo>
                    <a:pt x="21954793" y="26526965"/>
                  </a:lnTo>
                  <a:lnTo>
                    <a:pt x="21134717" y="26526965"/>
                  </a:lnTo>
                  <a:lnTo>
                    <a:pt x="20824081" y="25905697"/>
                  </a:lnTo>
                  <a:close/>
                  <a:moveTo>
                    <a:pt x="18677669" y="25284429"/>
                  </a:moveTo>
                  <a:lnTo>
                    <a:pt x="19497741" y="25284429"/>
                  </a:lnTo>
                  <a:lnTo>
                    <a:pt x="19808373" y="25905697"/>
                  </a:lnTo>
                  <a:lnTo>
                    <a:pt x="19497741" y="26526965"/>
                  </a:lnTo>
                  <a:lnTo>
                    <a:pt x="18677669" y="26526965"/>
                  </a:lnTo>
                  <a:lnTo>
                    <a:pt x="18367037" y="25905697"/>
                  </a:lnTo>
                  <a:close/>
                  <a:moveTo>
                    <a:pt x="16220621" y="25284429"/>
                  </a:moveTo>
                  <a:lnTo>
                    <a:pt x="17040693" y="25284429"/>
                  </a:lnTo>
                  <a:lnTo>
                    <a:pt x="17351327" y="25905697"/>
                  </a:lnTo>
                  <a:lnTo>
                    <a:pt x="17040693" y="26526965"/>
                  </a:lnTo>
                  <a:lnTo>
                    <a:pt x="16220621" y="26526965"/>
                  </a:lnTo>
                  <a:lnTo>
                    <a:pt x="15909989" y="25905697"/>
                  </a:lnTo>
                  <a:close/>
                  <a:moveTo>
                    <a:pt x="13775098" y="25284429"/>
                  </a:moveTo>
                  <a:lnTo>
                    <a:pt x="14595170" y="25284429"/>
                  </a:lnTo>
                  <a:lnTo>
                    <a:pt x="14905805" y="25905697"/>
                  </a:lnTo>
                  <a:lnTo>
                    <a:pt x="14595170" y="26526965"/>
                  </a:lnTo>
                  <a:lnTo>
                    <a:pt x="13775098" y="26526965"/>
                  </a:lnTo>
                  <a:lnTo>
                    <a:pt x="13464466" y="25905697"/>
                  </a:lnTo>
                  <a:close/>
                  <a:moveTo>
                    <a:pt x="11318047" y="25284429"/>
                  </a:moveTo>
                  <a:lnTo>
                    <a:pt x="12138118" y="25284429"/>
                  </a:lnTo>
                  <a:lnTo>
                    <a:pt x="12448754" y="25905697"/>
                  </a:lnTo>
                  <a:lnTo>
                    <a:pt x="12138118" y="26526965"/>
                  </a:lnTo>
                  <a:lnTo>
                    <a:pt x="11318047" y="26526965"/>
                  </a:lnTo>
                  <a:lnTo>
                    <a:pt x="11007414" y="25905697"/>
                  </a:lnTo>
                  <a:close/>
                  <a:moveTo>
                    <a:pt x="8860998" y="25284429"/>
                  </a:moveTo>
                  <a:lnTo>
                    <a:pt x="9681070" y="25284429"/>
                  </a:lnTo>
                  <a:lnTo>
                    <a:pt x="9991704" y="25905697"/>
                  </a:lnTo>
                  <a:lnTo>
                    <a:pt x="9681070" y="26526965"/>
                  </a:lnTo>
                  <a:lnTo>
                    <a:pt x="8860998" y="26526965"/>
                  </a:lnTo>
                  <a:lnTo>
                    <a:pt x="8550365" y="25905697"/>
                  </a:lnTo>
                  <a:close/>
                  <a:moveTo>
                    <a:pt x="6403947" y="25284429"/>
                  </a:moveTo>
                  <a:lnTo>
                    <a:pt x="7224020" y="25284429"/>
                  </a:lnTo>
                  <a:lnTo>
                    <a:pt x="7534653" y="25905697"/>
                  </a:lnTo>
                  <a:lnTo>
                    <a:pt x="7224020" y="26526965"/>
                  </a:lnTo>
                  <a:lnTo>
                    <a:pt x="6403947" y="26526965"/>
                  </a:lnTo>
                  <a:lnTo>
                    <a:pt x="6093314" y="25905697"/>
                  </a:lnTo>
                  <a:close/>
                  <a:moveTo>
                    <a:pt x="4364846" y="25284429"/>
                  </a:moveTo>
                  <a:lnTo>
                    <a:pt x="4766999" y="25284429"/>
                  </a:lnTo>
                  <a:lnTo>
                    <a:pt x="5077605" y="25905697"/>
                  </a:lnTo>
                  <a:lnTo>
                    <a:pt x="5064297" y="25932315"/>
                  </a:lnTo>
                  <a:lnTo>
                    <a:pt x="4846650" y="25743785"/>
                  </a:lnTo>
                  <a:close/>
                  <a:moveTo>
                    <a:pt x="24820272" y="24611421"/>
                  </a:moveTo>
                  <a:lnTo>
                    <a:pt x="25640344" y="24611421"/>
                  </a:lnTo>
                  <a:lnTo>
                    <a:pt x="25718310" y="24767353"/>
                  </a:lnTo>
                  <a:lnTo>
                    <a:pt x="25254388" y="25253945"/>
                  </a:lnTo>
                  <a:lnTo>
                    <a:pt x="24757254" y="25727917"/>
                  </a:lnTo>
                  <a:lnTo>
                    <a:pt x="24509652" y="25232689"/>
                  </a:lnTo>
                  <a:close/>
                  <a:moveTo>
                    <a:pt x="22363253" y="24611421"/>
                  </a:moveTo>
                  <a:lnTo>
                    <a:pt x="23183329" y="24611421"/>
                  </a:lnTo>
                  <a:lnTo>
                    <a:pt x="23493965" y="25232689"/>
                  </a:lnTo>
                  <a:lnTo>
                    <a:pt x="23183329" y="25853957"/>
                  </a:lnTo>
                  <a:lnTo>
                    <a:pt x="22363253" y="25853957"/>
                  </a:lnTo>
                  <a:lnTo>
                    <a:pt x="22052617" y="25232689"/>
                  </a:lnTo>
                  <a:close/>
                  <a:moveTo>
                    <a:pt x="19906193" y="24611421"/>
                  </a:moveTo>
                  <a:lnTo>
                    <a:pt x="20726265" y="24611421"/>
                  </a:lnTo>
                  <a:lnTo>
                    <a:pt x="21036899" y="25232689"/>
                  </a:lnTo>
                  <a:lnTo>
                    <a:pt x="20726265" y="25853957"/>
                  </a:lnTo>
                  <a:lnTo>
                    <a:pt x="19906193" y="25853957"/>
                  </a:lnTo>
                  <a:lnTo>
                    <a:pt x="19595561" y="25232689"/>
                  </a:lnTo>
                  <a:close/>
                  <a:moveTo>
                    <a:pt x="17449149" y="24611421"/>
                  </a:moveTo>
                  <a:lnTo>
                    <a:pt x="18269219" y="24611421"/>
                  </a:lnTo>
                  <a:lnTo>
                    <a:pt x="18579853" y="25232689"/>
                  </a:lnTo>
                  <a:lnTo>
                    <a:pt x="18269219" y="25853957"/>
                  </a:lnTo>
                  <a:lnTo>
                    <a:pt x="17449149" y="25853957"/>
                  </a:lnTo>
                  <a:lnTo>
                    <a:pt x="17138513" y="25232689"/>
                  </a:lnTo>
                  <a:close/>
                  <a:moveTo>
                    <a:pt x="14992101" y="24611421"/>
                  </a:moveTo>
                  <a:lnTo>
                    <a:pt x="15812171" y="24611421"/>
                  </a:lnTo>
                  <a:lnTo>
                    <a:pt x="16122807" y="25232689"/>
                  </a:lnTo>
                  <a:lnTo>
                    <a:pt x="15812171" y="25853957"/>
                  </a:lnTo>
                  <a:lnTo>
                    <a:pt x="14992101" y="25853957"/>
                  </a:lnTo>
                  <a:lnTo>
                    <a:pt x="14681470" y="25232689"/>
                  </a:lnTo>
                  <a:close/>
                  <a:moveTo>
                    <a:pt x="12546574" y="24611421"/>
                  </a:moveTo>
                  <a:lnTo>
                    <a:pt x="13366646" y="24611421"/>
                  </a:lnTo>
                  <a:lnTo>
                    <a:pt x="13677278" y="25232689"/>
                  </a:lnTo>
                  <a:lnTo>
                    <a:pt x="13366646" y="25853957"/>
                  </a:lnTo>
                  <a:lnTo>
                    <a:pt x="12546574" y="25853957"/>
                  </a:lnTo>
                  <a:lnTo>
                    <a:pt x="12235938" y="25232689"/>
                  </a:lnTo>
                  <a:close/>
                  <a:moveTo>
                    <a:pt x="10089523" y="24611421"/>
                  </a:moveTo>
                  <a:lnTo>
                    <a:pt x="10909594" y="24611421"/>
                  </a:lnTo>
                  <a:lnTo>
                    <a:pt x="11220227" y="25232689"/>
                  </a:lnTo>
                  <a:lnTo>
                    <a:pt x="10909594" y="25853957"/>
                  </a:lnTo>
                  <a:lnTo>
                    <a:pt x="10089523" y="25853957"/>
                  </a:lnTo>
                  <a:lnTo>
                    <a:pt x="9778888" y="25232689"/>
                  </a:lnTo>
                  <a:close/>
                  <a:moveTo>
                    <a:pt x="7632473" y="24611421"/>
                  </a:moveTo>
                  <a:lnTo>
                    <a:pt x="8452545" y="24611421"/>
                  </a:lnTo>
                  <a:lnTo>
                    <a:pt x="8763178" y="25232689"/>
                  </a:lnTo>
                  <a:lnTo>
                    <a:pt x="8452545" y="25853957"/>
                  </a:lnTo>
                  <a:lnTo>
                    <a:pt x="7632473" y="25853957"/>
                  </a:lnTo>
                  <a:lnTo>
                    <a:pt x="7321837" y="25232689"/>
                  </a:lnTo>
                  <a:close/>
                  <a:moveTo>
                    <a:pt x="5175422" y="24611421"/>
                  </a:moveTo>
                  <a:lnTo>
                    <a:pt x="5995494" y="24611421"/>
                  </a:lnTo>
                  <a:lnTo>
                    <a:pt x="6306129" y="25232689"/>
                  </a:lnTo>
                  <a:lnTo>
                    <a:pt x="5995494" y="25853957"/>
                  </a:lnTo>
                  <a:lnTo>
                    <a:pt x="5175422" y="25853957"/>
                  </a:lnTo>
                  <a:lnTo>
                    <a:pt x="4864803" y="25232689"/>
                  </a:lnTo>
                  <a:close/>
                  <a:moveTo>
                    <a:pt x="26048796" y="23937661"/>
                  </a:moveTo>
                  <a:lnTo>
                    <a:pt x="26418020" y="23937661"/>
                  </a:lnTo>
                  <a:lnTo>
                    <a:pt x="26209204" y="24203383"/>
                  </a:lnTo>
                  <a:lnTo>
                    <a:pt x="25797838" y="24678279"/>
                  </a:lnTo>
                  <a:lnTo>
                    <a:pt x="25738164" y="24558929"/>
                  </a:lnTo>
                  <a:close/>
                  <a:moveTo>
                    <a:pt x="23591785" y="23937661"/>
                  </a:moveTo>
                  <a:lnTo>
                    <a:pt x="24411852" y="23937661"/>
                  </a:lnTo>
                  <a:lnTo>
                    <a:pt x="24722452" y="24558929"/>
                  </a:lnTo>
                  <a:lnTo>
                    <a:pt x="24411852" y="25180197"/>
                  </a:lnTo>
                  <a:lnTo>
                    <a:pt x="23591785" y="25180197"/>
                  </a:lnTo>
                  <a:lnTo>
                    <a:pt x="23281149" y="24558929"/>
                  </a:lnTo>
                  <a:close/>
                  <a:moveTo>
                    <a:pt x="21134717" y="23937661"/>
                  </a:moveTo>
                  <a:lnTo>
                    <a:pt x="21954797" y="23937661"/>
                  </a:lnTo>
                  <a:lnTo>
                    <a:pt x="22265433" y="24558929"/>
                  </a:lnTo>
                  <a:lnTo>
                    <a:pt x="21954797" y="25180197"/>
                  </a:lnTo>
                  <a:lnTo>
                    <a:pt x="21134717" y="25180197"/>
                  </a:lnTo>
                  <a:lnTo>
                    <a:pt x="20824085" y="24558929"/>
                  </a:lnTo>
                  <a:close/>
                  <a:moveTo>
                    <a:pt x="18677673" y="23937661"/>
                  </a:moveTo>
                  <a:lnTo>
                    <a:pt x="19497743" y="23937661"/>
                  </a:lnTo>
                  <a:lnTo>
                    <a:pt x="19808377" y="24558929"/>
                  </a:lnTo>
                  <a:lnTo>
                    <a:pt x="19497743" y="25180197"/>
                  </a:lnTo>
                  <a:lnTo>
                    <a:pt x="18677673" y="25180197"/>
                  </a:lnTo>
                  <a:lnTo>
                    <a:pt x="18367037" y="24558929"/>
                  </a:lnTo>
                  <a:close/>
                  <a:moveTo>
                    <a:pt x="16220625" y="23937661"/>
                  </a:moveTo>
                  <a:lnTo>
                    <a:pt x="17040695" y="23937661"/>
                  </a:lnTo>
                  <a:lnTo>
                    <a:pt x="17351329" y="24558929"/>
                  </a:lnTo>
                  <a:lnTo>
                    <a:pt x="17040695" y="25180197"/>
                  </a:lnTo>
                  <a:lnTo>
                    <a:pt x="16220625" y="25180197"/>
                  </a:lnTo>
                  <a:lnTo>
                    <a:pt x="15909989" y="24558929"/>
                  </a:lnTo>
                  <a:close/>
                  <a:moveTo>
                    <a:pt x="13775098" y="23937661"/>
                  </a:moveTo>
                  <a:lnTo>
                    <a:pt x="14595170" y="23937661"/>
                  </a:lnTo>
                  <a:lnTo>
                    <a:pt x="14905805" y="24558929"/>
                  </a:lnTo>
                  <a:lnTo>
                    <a:pt x="14595170" y="25180197"/>
                  </a:lnTo>
                  <a:lnTo>
                    <a:pt x="13775098" y="25180197"/>
                  </a:lnTo>
                  <a:lnTo>
                    <a:pt x="13464466" y="24558929"/>
                  </a:lnTo>
                  <a:close/>
                  <a:moveTo>
                    <a:pt x="11318047" y="23937661"/>
                  </a:moveTo>
                  <a:lnTo>
                    <a:pt x="12138118" y="23937661"/>
                  </a:lnTo>
                  <a:lnTo>
                    <a:pt x="12448754" y="24558929"/>
                  </a:lnTo>
                  <a:lnTo>
                    <a:pt x="12138118" y="25180197"/>
                  </a:lnTo>
                  <a:lnTo>
                    <a:pt x="11318047" y="25180197"/>
                  </a:lnTo>
                  <a:lnTo>
                    <a:pt x="11007414" y="24558929"/>
                  </a:lnTo>
                  <a:close/>
                  <a:moveTo>
                    <a:pt x="8860998" y="23937661"/>
                  </a:moveTo>
                  <a:lnTo>
                    <a:pt x="9681070" y="23937661"/>
                  </a:lnTo>
                  <a:lnTo>
                    <a:pt x="9991704" y="24558929"/>
                  </a:lnTo>
                  <a:lnTo>
                    <a:pt x="9681070" y="25180197"/>
                  </a:lnTo>
                  <a:lnTo>
                    <a:pt x="8860998" y="25180197"/>
                  </a:lnTo>
                  <a:lnTo>
                    <a:pt x="8550365" y="24558929"/>
                  </a:lnTo>
                  <a:close/>
                  <a:moveTo>
                    <a:pt x="6403947" y="23937661"/>
                  </a:moveTo>
                  <a:lnTo>
                    <a:pt x="7224020" y="23937661"/>
                  </a:lnTo>
                  <a:lnTo>
                    <a:pt x="7534653" y="24558929"/>
                  </a:lnTo>
                  <a:lnTo>
                    <a:pt x="7224020" y="25180197"/>
                  </a:lnTo>
                  <a:lnTo>
                    <a:pt x="6403947" y="25180197"/>
                  </a:lnTo>
                  <a:lnTo>
                    <a:pt x="6093314" y="24558929"/>
                  </a:lnTo>
                  <a:close/>
                  <a:moveTo>
                    <a:pt x="3946934" y="23937661"/>
                  </a:moveTo>
                  <a:lnTo>
                    <a:pt x="4767004" y="23937661"/>
                  </a:lnTo>
                  <a:lnTo>
                    <a:pt x="5077605" y="24558929"/>
                  </a:lnTo>
                  <a:lnTo>
                    <a:pt x="4767004" y="25180197"/>
                  </a:lnTo>
                  <a:lnTo>
                    <a:pt x="4262560" y="25180197"/>
                  </a:lnTo>
                  <a:lnTo>
                    <a:pt x="3843032" y="24740167"/>
                  </a:lnTo>
                  <a:lnTo>
                    <a:pt x="3654502" y="24522521"/>
                  </a:lnTo>
                  <a:close/>
                  <a:moveTo>
                    <a:pt x="24820272" y="23263905"/>
                  </a:moveTo>
                  <a:lnTo>
                    <a:pt x="25640344" y="23263905"/>
                  </a:lnTo>
                  <a:lnTo>
                    <a:pt x="25950976" y="23885173"/>
                  </a:lnTo>
                  <a:lnTo>
                    <a:pt x="25640344" y="24506441"/>
                  </a:lnTo>
                  <a:lnTo>
                    <a:pt x="24820272" y="24506441"/>
                  </a:lnTo>
                  <a:lnTo>
                    <a:pt x="24509656" y="23885173"/>
                  </a:lnTo>
                  <a:close/>
                  <a:moveTo>
                    <a:pt x="22363257" y="23263905"/>
                  </a:moveTo>
                  <a:lnTo>
                    <a:pt x="23183333" y="23263905"/>
                  </a:lnTo>
                  <a:lnTo>
                    <a:pt x="23493969" y="23885173"/>
                  </a:lnTo>
                  <a:lnTo>
                    <a:pt x="23183333" y="24506441"/>
                  </a:lnTo>
                  <a:lnTo>
                    <a:pt x="22363257" y="24506441"/>
                  </a:lnTo>
                  <a:lnTo>
                    <a:pt x="22052619" y="23885173"/>
                  </a:lnTo>
                  <a:close/>
                  <a:moveTo>
                    <a:pt x="19906197" y="23263905"/>
                  </a:moveTo>
                  <a:lnTo>
                    <a:pt x="20726269" y="23263905"/>
                  </a:lnTo>
                  <a:lnTo>
                    <a:pt x="21036901" y="23885173"/>
                  </a:lnTo>
                  <a:lnTo>
                    <a:pt x="20726269" y="24506441"/>
                  </a:lnTo>
                  <a:lnTo>
                    <a:pt x="19906197" y="24506441"/>
                  </a:lnTo>
                  <a:lnTo>
                    <a:pt x="19595563" y="23885173"/>
                  </a:lnTo>
                  <a:close/>
                  <a:moveTo>
                    <a:pt x="17449149" y="23263905"/>
                  </a:moveTo>
                  <a:lnTo>
                    <a:pt x="18269221" y="23263905"/>
                  </a:lnTo>
                  <a:lnTo>
                    <a:pt x="18579855" y="23885173"/>
                  </a:lnTo>
                  <a:lnTo>
                    <a:pt x="18269221" y="24506441"/>
                  </a:lnTo>
                  <a:lnTo>
                    <a:pt x="17449149" y="24506441"/>
                  </a:lnTo>
                  <a:lnTo>
                    <a:pt x="17138517" y="23885173"/>
                  </a:lnTo>
                  <a:close/>
                  <a:moveTo>
                    <a:pt x="14992101" y="23263905"/>
                  </a:moveTo>
                  <a:lnTo>
                    <a:pt x="15812173" y="23263905"/>
                  </a:lnTo>
                  <a:lnTo>
                    <a:pt x="16122809" y="23885173"/>
                  </a:lnTo>
                  <a:lnTo>
                    <a:pt x="15812173" y="24506441"/>
                  </a:lnTo>
                  <a:lnTo>
                    <a:pt x="14992101" y="24506441"/>
                  </a:lnTo>
                  <a:lnTo>
                    <a:pt x="14681472" y="23885173"/>
                  </a:lnTo>
                  <a:close/>
                  <a:moveTo>
                    <a:pt x="12546574" y="23263905"/>
                  </a:moveTo>
                  <a:lnTo>
                    <a:pt x="13366646" y="23263905"/>
                  </a:lnTo>
                  <a:lnTo>
                    <a:pt x="13677278" y="23885173"/>
                  </a:lnTo>
                  <a:lnTo>
                    <a:pt x="13366646" y="24506441"/>
                  </a:lnTo>
                  <a:lnTo>
                    <a:pt x="12546574" y="24506441"/>
                  </a:lnTo>
                  <a:lnTo>
                    <a:pt x="12235938" y="23885173"/>
                  </a:lnTo>
                  <a:close/>
                  <a:moveTo>
                    <a:pt x="10089523" y="23263905"/>
                  </a:moveTo>
                  <a:lnTo>
                    <a:pt x="10909594" y="23263905"/>
                  </a:lnTo>
                  <a:lnTo>
                    <a:pt x="11220227" y="23885173"/>
                  </a:lnTo>
                  <a:lnTo>
                    <a:pt x="10909594" y="24506441"/>
                  </a:lnTo>
                  <a:lnTo>
                    <a:pt x="10089523" y="24506441"/>
                  </a:lnTo>
                  <a:lnTo>
                    <a:pt x="9778888" y="23885173"/>
                  </a:lnTo>
                  <a:close/>
                  <a:moveTo>
                    <a:pt x="7632473" y="23263905"/>
                  </a:moveTo>
                  <a:lnTo>
                    <a:pt x="8452545" y="23263905"/>
                  </a:lnTo>
                  <a:lnTo>
                    <a:pt x="8763178" y="23885173"/>
                  </a:lnTo>
                  <a:lnTo>
                    <a:pt x="8452545" y="24506441"/>
                  </a:lnTo>
                  <a:lnTo>
                    <a:pt x="7632473" y="24506441"/>
                  </a:lnTo>
                  <a:lnTo>
                    <a:pt x="7321837" y="23885173"/>
                  </a:lnTo>
                  <a:close/>
                  <a:moveTo>
                    <a:pt x="5175422" y="23263905"/>
                  </a:moveTo>
                  <a:lnTo>
                    <a:pt x="5995494" y="23263905"/>
                  </a:lnTo>
                  <a:lnTo>
                    <a:pt x="6306129" y="23885173"/>
                  </a:lnTo>
                  <a:lnTo>
                    <a:pt x="5995494" y="24506441"/>
                  </a:lnTo>
                  <a:lnTo>
                    <a:pt x="5175422" y="24506441"/>
                  </a:lnTo>
                  <a:lnTo>
                    <a:pt x="4864809" y="23885173"/>
                  </a:lnTo>
                  <a:close/>
                  <a:moveTo>
                    <a:pt x="2718406" y="23263905"/>
                  </a:moveTo>
                  <a:lnTo>
                    <a:pt x="3538482" y="23263905"/>
                  </a:lnTo>
                  <a:lnTo>
                    <a:pt x="3849118" y="23885173"/>
                  </a:lnTo>
                  <a:lnTo>
                    <a:pt x="3575844" y="24431717"/>
                  </a:lnTo>
                  <a:lnTo>
                    <a:pt x="3378057" y="24203383"/>
                  </a:lnTo>
                  <a:cubicBezTo>
                    <a:pt x="3227313" y="24020723"/>
                    <a:pt x="3080869" y="23834385"/>
                    <a:pt x="2938879" y="23644521"/>
                  </a:cubicBezTo>
                  <a:lnTo>
                    <a:pt x="2697686" y="23305345"/>
                  </a:lnTo>
                  <a:close/>
                  <a:moveTo>
                    <a:pt x="23591787" y="22590161"/>
                  </a:moveTo>
                  <a:lnTo>
                    <a:pt x="24411856" y="22590161"/>
                  </a:lnTo>
                  <a:lnTo>
                    <a:pt x="24722452" y="23211413"/>
                  </a:lnTo>
                  <a:lnTo>
                    <a:pt x="24411856" y="23832681"/>
                  </a:lnTo>
                  <a:lnTo>
                    <a:pt x="23591787" y="23832681"/>
                  </a:lnTo>
                  <a:lnTo>
                    <a:pt x="23281153" y="23211413"/>
                  </a:lnTo>
                  <a:close/>
                  <a:moveTo>
                    <a:pt x="21134721" y="22590161"/>
                  </a:moveTo>
                  <a:lnTo>
                    <a:pt x="21954799" y="22590161"/>
                  </a:lnTo>
                  <a:lnTo>
                    <a:pt x="22265437" y="23211413"/>
                  </a:lnTo>
                  <a:lnTo>
                    <a:pt x="21954799" y="23832681"/>
                  </a:lnTo>
                  <a:lnTo>
                    <a:pt x="21134721" y="23832681"/>
                  </a:lnTo>
                  <a:lnTo>
                    <a:pt x="20824087" y="23211413"/>
                  </a:lnTo>
                  <a:close/>
                  <a:moveTo>
                    <a:pt x="18677675" y="22590161"/>
                  </a:moveTo>
                  <a:lnTo>
                    <a:pt x="19497745" y="22590161"/>
                  </a:lnTo>
                  <a:lnTo>
                    <a:pt x="19808377" y="23211413"/>
                  </a:lnTo>
                  <a:lnTo>
                    <a:pt x="19497745" y="23832681"/>
                  </a:lnTo>
                  <a:lnTo>
                    <a:pt x="18677675" y="23832681"/>
                  </a:lnTo>
                  <a:lnTo>
                    <a:pt x="18367041" y="23211413"/>
                  </a:lnTo>
                  <a:close/>
                  <a:moveTo>
                    <a:pt x="16220629" y="22590161"/>
                  </a:moveTo>
                  <a:lnTo>
                    <a:pt x="17040697" y="22590161"/>
                  </a:lnTo>
                  <a:lnTo>
                    <a:pt x="17351331" y="23211413"/>
                  </a:lnTo>
                  <a:lnTo>
                    <a:pt x="17040697" y="23832681"/>
                  </a:lnTo>
                  <a:lnTo>
                    <a:pt x="16220629" y="23832681"/>
                  </a:lnTo>
                  <a:lnTo>
                    <a:pt x="15909993" y="23211413"/>
                  </a:lnTo>
                  <a:close/>
                  <a:moveTo>
                    <a:pt x="3946937" y="22590161"/>
                  </a:moveTo>
                  <a:lnTo>
                    <a:pt x="4767009" y="22590161"/>
                  </a:lnTo>
                  <a:lnTo>
                    <a:pt x="5077605" y="23211413"/>
                  </a:lnTo>
                  <a:lnTo>
                    <a:pt x="4767009" y="23832681"/>
                  </a:lnTo>
                  <a:lnTo>
                    <a:pt x="3946937" y="23832681"/>
                  </a:lnTo>
                  <a:lnTo>
                    <a:pt x="3636302" y="23211413"/>
                  </a:lnTo>
                  <a:close/>
                  <a:moveTo>
                    <a:pt x="2222325" y="22590161"/>
                  </a:moveTo>
                  <a:lnTo>
                    <a:pt x="2309950" y="22590161"/>
                  </a:lnTo>
                  <a:lnTo>
                    <a:pt x="2596185" y="23162611"/>
                  </a:lnTo>
                  <a:lnTo>
                    <a:pt x="2526425" y="23064511"/>
                  </a:lnTo>
                  <a:close/>
                  <a:moveTo>
                    <a:pt x="26048796" y="22590157"/>
                  </a:moveTo>
                  <a:lnTo>
                    <a:pt x="26868868" y="22590157"/>
                  </a:lnTo>
                  <a:lnTo>
                    <a:pt x="27086238" y="23024887"/>
                  </a:lnTo>
                  <a:lnTo>
                    <a:pt x="27060836" y="23064511"/>
                  </a:lnTo>
                  <a:cubicBezTo>
                    <a:pt x="26927910" y="23261269"/>
                    <a:pt x="26790372" y="23454657"/>
                    <a:pt x="26648382" y="23644521"/>
                  </a:cubicBezTo>
                  <a:lnTo>
                    <a:pt x="26500518" y="23832681"/>
                  </a:lnTo>
                  <a:lnTo>
                    <a:pt x="26048796" y="23832681"/>
                  </a:lnTo>
                  <a:lnTo>
                    <a:pt x="25738164" y="23211413"/>
                  </a:lnTo>
                  <a:close/>
                  <a:moveTo>
                    <a:pt x="13775098" y="22590157"/>
                  </a:moveTo>
                  <a:lnTo>
                    <a:pt x="14595170" y="22590157"/>
                  </a:lnTo>
                  <a:lnTo>
                    <a:pt x="14905805" y="23211413"/>
                  </a:lnTo>
                  <a:lnTo>
                    <a:pt x="14595170" y="23832681"/>
                  </a:lnTo>
                  <a:lnTo>
                    <a:pt x="13775098" y="23832681"/>
                  </a:lnTo>
                  <a:lnTo>
                    <a:pt x="13464466" y="23211413"/>
                  </a:lnTo>
                  <a:close/>
                  <a:moveTo>
                    <a:pt x="11318047" y="22590157"/>
                  </a:moveTo>
                  <a:lnTo>
                    <a:pt x="12138118" y="22590157"/>
                  </a:lnTo>
                  <a:lnTo>
                    <a:pt x="12448754" y="23211413"/>
                  </a:lnTo>
                  <a:lnTo>
                    <a:pt x="12138118" y="23832681"/>
                  </a:lnTo>
                  <a:lnTo>
                    <a:pt x="11318047" y="23832681"/>
                  </a:lnTo>
                  <a:lnTo>
                    <a:pt x="11007414" y="23211413"/>
                  </a:lnTo>
                  <a:close/>
                  <a:moveTo>
                    <a:pt x="8860998" y="22590157"/>
                  </a:moveTo>
                  <a:lnTo>
                    <a:pt x="9681070" y="22590157"/>
                  </a:lnTo>
                  <a:lnTo>
                    <a:pt x="9991704" y="23211413"/>
                  </a:lnTo>
                  <a:lnTo>
                    <a:pt x="9681070" y="23832681"/>
                  </a:lnTo>
                  <a:lnTo>
                    <a:pt x="8860998" y="23832681"/>
                  </a:lnTo>
                  <a:lnTo>
                    <a:pt x="8550365" y="23211413"/>
                  </a:lnTo>
                  <a:close/>
                  <a:moveTo>
                    <a:pt x="6403947" y="22590157"/>
                  </a:moveTo>
                  <a:lnTo>
                    <a:pt x="7224020" y="22590157"/>
                  </a:lnTo>
                  <a:lnTo>
                    <a:pt x="7534653" y="23211413"/>
                  </a:lnTo>
                  <a:lnTo>
                    <a:pt x="7224020" y="23832681"/>
                  </a:lnTo>
                  <a:lnTo>
                    <a:pt x="6403947" y="23832681"/>
                  </a:lnTo>
                  <a:lnTo>
                    <a:pt x="6093314" y="23211413"/>
                  </a:lnTo>
                  <a:close/>
                  <a:moveTo>
                    <a:pt x="19906211" y="21917921"/>
                  </a:moveTo>
                  <a:lnTo>
                    <a:pt x="20726283" y="21917921"/>
                  </a:lnTo>
                  <a:lnTo>
                    <a:pt x="21036917" y="22539165"/>
                  </a:lnTo>
                  <a:lnTo>
                    <a:pt x="20726283" y="23160421"/>
                  </a:lnTo>
                  <a:lnTo>
                    <a:pt x="19906211" y="23160421"/>
                  </a:lnTo>
                  <a:lnTo>
                    <a:pt x="19595577" y="22539165"/>
                  </a:lnTo>
                  <a:close/>
                  <a:moveTo>
                    <a:pt x="17449167" y="21917921"/>
                  </a:moveTo>
                  <a:lnTo>
                    <a:pt x="18269237" y="21917921"/>
                  </a:lnTo>
                  <a:lnTo>
                    <a:pt x="18579871" y="22539165"/>
                  </a:lnTo>
                  <a:lnTo>
                    <a:pt x="18269237" y="23160421"/>
                  </a:lnTo>
                  <a:lnTo>
                    <a:pt x="17449167" y="23160421"/>
                  </a:lnTo>
                  <a:lnTo>
                    <a:pt x="17138533" y="22539165"/>
                  </a:lnTo>
                  <a:close/>
                  <a:moveTo>
                    <a:pt x="14992125" y="21917921"/>
                  </a:moveTo>
                  <a:lnTo>
                    <a:pt x="15812193" y="21917921"/>
                  </a:lnTo>
                  <a:lnTo>
                    <a:pt x="16122827" y="22539165"/>
                  </a:lnTo>
                  <a:lnTo>
                    <a:pt x="15812193" y="23160421"/>
                  </a:lnTo>
                  <a:lnTo>
                    <a:pt x="14992125" y="23160421"/>
                  </a:lnTo>
                  <a:lnTo>
                    <a:pt x="14681490" y="22539165"/>
                  </a:lnTo>
                  <a:close/>
                  <a:moveTo>
                    <a:pt x="22363277" y="21917917"/>
                  </a:moveTo>
                  <a:lnTo>
                    <a:pt x="23183357" y="21917917"/>
                  </a:lnTo>
                  <a:lnTo>
                    <a:pt x="23493993" y="22539165"/>
                  </a:lnTo>
                  <a:lnTo>
                    <a:pt x="23183357" y="23160421"/>
                  </a:lnTo>
                  <a:lnTo>
                    <a:pt x="22363277" y="23160421"/>
                  </a:lnTo>
                  <a:lnTo>
                    <a:pt x="22052639" y="22539165"/>
                  </a:lnTo>
                  <a:close/>
                  <a:moveTo>
                    <a:pt x="2718426" y="21917917"/>
                  </a:moveTo>
                  <a:lnTo>
                    <a:pt x="3538506" y="21917917"/>
                  </a:lnTo>
                  <a:lnTo>
                    <a:pt x="3849142" y="22539165"/>
                  </a:lnTo>
                  <a:lnTo>
                    <a:pt x="3538506" y="23160421"/>
                  </a:lnTo>
                  <a:lnTo>
                    <a:pt x="2718426" y="23160421"/>
                  </a:lnTo>
                  <a:lnTo>
                    <a:pt x="2407790" y="22539165"/>
                  </a:lnTo>
                  <a:close/>
                  <a:moveTo>
                    <a:pt x="27277320" y="21917909"/>
                  </a:moveTo>
                  <a:lnTo>
                    <a:pt x="27759794" y="21917909"/>
                  </a:lnTo>
                  <a:lnTo>
                    <a:pt x="27445636" y="22464283"/>
                  </a:lnTo>
                  <a:lnTo>
                    <a:pt x="27155518" y="22916821"/>
                  </a:lnTo>
                  <a:lnTo>
                    <a:pt x="26966688" y="22539165"/>
                  </a:lnTo>
                  <a:close/>
                  <a:moveTo>
                    <a:pt x="24820272" y="21917909"/>
                  </a:moveTo>
                  <a:lnTo>
                    <a:pt x="25640344" y="21917909"/>
                  </a:lnTo>
                  <a:lnTo>
                    <a:pt x="25950976" y="22539165"/>
                  </a:lnTo>
                  <a:lnTo>
                    <a:pt x="25640344" y="23160421"/>
                  </a:lnTo>
                  <a:lnTo>
                    <a:pt x="24820272" y="23160421"/>
                  </a:lnTo>
                  <a:lnTo>
                    <a:pt x="24509680" y="22539165"/>
                  </a:lnTo>
                  <a:close/>
                  <a:moveTo>
                    <a:pt x="12546574" y="21917909"/>
                  </a:moveTo>
                  <a:lnTo>
                    <a:pt x="13366646" y="21917909"/>
                  </a:lnTo>
                  <a:lnTo>
                    <a:pt x="13677278" y="22539165"/>
                  </a:lnTo>
                  <a:lnTo>
                    <a:pt x="13366646" y="23160421"/>
                  </a:lnTo>
                  <a:lnTo>
                    <a:pt x="12546574" y="23160421"/>
                  </a:lnTo>
                  <a:lnTo>
                    <a:pt x="12235938" y="22539165"/>
                  </a:lnTo>
                  <a:close/>
                  <a:moveTo>
                    <a:pt x="10089523" y="21917909"/>
                  </a:moveTo>
                  <a:lnTo>
                    <a:pt x="10909594" y="21917909"/>
                  </a:lnTo>
                  <a:lnTo>
                    <a:pt x="11220227" y="22539165"/>
                  </a:lnTo>
                  <a:lnTo>
                    <a:pt x="10909594" y="23160421"/>
                  </a:lnTo>
                  <a:lnTo>
                    <a:pt x="10089523" y="23160421"/>
                  </a:lnTo>
                  <a:lnTo>
                    <a:pt x="9778888" y="22539165"/>
                  </a:lnTo>
                  <a:close/>
                  <a:moveTo>
                    <a:pt x="7632473" y="21917909"/>
                  </a:moveTo>
                  <a:lnTo>
                    <a:pt x="8452545" y="21917909"/>
                  </a:lnTo>
                  <a:lnTo>
                    <a:pt x="8763178" y="22539165"/>
                  </a:lnTo>
                  <a:lnTo>
                    <a:pt x="8452545" y="23160421"/>
                  </a:lnTo>
                  <a:lnTo>
                    <a:pt x="7632473" y="23160421"/>
                  </a:lnTo>
                  <a:lnTo>
                    <a:pt x="7321837" y="22539165"/>
                  </a:lnTo>
                  <a:close/>
                  <a:moveTo>
                    <a:pt x="5175422" y="21917909"/>
                  </a:moveTo>
                  <a:lnTo>
                    <a:pt x="5995494" y="21917909"/>
                  </a:lnTo>
                  <a:lnTo>
                    <a:pt x="6306129" y="22539165"/>
                  </a:lnTo>
                  <a:lnTo>
                    <a:pt x="5995494" y="23160421"/>
                  </a:lnTo>
                  <a:lnTo>
                    <a:pt x="5175422" y="23160421"/>
                  </a:lnTo>
                  <a:lnTo>
                    <a:pt x="4864832" y="22539165"/>
                  </a:lnTo>
                  <a:close/>
                  <a:moveTo>
                    <a:pt x="23591813" y="21244164"/>
                  </a:moveTo>
                  <a:lnTo>
                    <a:pt x="24411880" y="21244164"/>
                  </a:lnTo>
                  <a:lnTo>
                    <a:pt x="24722452" y="21865429"/>
                  </a:lnTo>
                  <a:lnTo>
                    <a:pt x="24411880" y="22486701"/>
                  </a:lnTo>
                  <a:lnTo>
                    <a:pt x="23591813" y="22486701"/>
                  </a:lnTo>
                  <a:lnTo>
                    <a:pt x="23281177" y="21865429"/>
                  </a:lnTo>
                  <a:close/>
                  <a:moveTo>
                    <a:pt x="21134737" y="21244164"/>
                  </a:moveTo>
                  <a:lnTo>
                    <a:pt x="21954815" y="21244164"/>
                  </a:lnTo>
                  <a:lnTo>
                    <a:pt x="22265457" y="21865429"/>
                  </a:lnTo>
                  <a:lnTo>
                    <a:pt x="21954815" y="22486701"/>
                  </a:lnTo>
                  <a:lnTo>
                    <a:pt x="21134737" y="22486701"/>
                  </a:lnTo>
                  <a:lnTo>
                    <a:pt x="20824101" y="21865429"/>
                  </a:lnTo>
                  <a:close/>
                  <a:moveTo>
                    <a:pt x="18677691" y="21244164"/>
                  </a:moveTo>
                  <a:lnTo>
                    <a:pt x="19497761" y="21244164"/>
                  </a:lnTo>
                  <a:lnTo>
                    <a:pt x="19808393" y="21865429"/>
                  </a:lnTo>
                  <a:lnTo>
                    <a:pt x="19497761" y="22486701"/>
                  </a:lnTo>
                  <a:lnTo>
                    <a:pt x="18677691" y="22486701"/>
                  </a:lnTo>
                  <a:lnTo>
                    <a:pt x="18367057" y="21865429"/>
                  </a:lnTo>
                  <a:close/>
                  <a:moveTo>
                    <a:pt x="16220645" y="21244164"/>
                  </a:moveTo>
                  <a:lnTo>
                    <a:pt x="17040715" y="21244164"/>
                  </a:lnTo>
                  <a:lnTo>
                    <a:pt x="17351349" y="21865429"/>
                  </a:lnTo>
                  <a:lnTo>
                    <a:pt x="17040715" y="22486701"/>
                  </a:lnTo>
                  <a:lnTo>
                    <a:pt x="16220645" y="22486701"/>
                  </a:lnTo>
                  <a:lnTo>
                    <a:pt x="15910013" y="21865429"/>
                  </a:lnTo>
                  <a:close/>
                  <a:moveTo>
                    <a:pt x="3946964" y="21244164"/>
                  </a:moveTo>
                  <a:lnTo>
                    <a:pt x="4767032" y="21244164"/>
                  </a:lnTo>
                  <a:lnTo>
                    <a:pt x="5077605" y="21865429"/>
                  </a:lnTo>
                  <a:lnTo>
                    <a:pt x="4767032" y="22486701"/>
                  </a:lnTo>
                  <a:lnTo>
                    <a:pt x="3946964" y="22486701"/>
                  </a:lnTo>
                  <a:lnTo>
                    <a:pt x="3636326" y="21865429"/>
                  </a:lnTo>
                  <a:close/>
                  <a:moveTo>
                    <a:pt x="1489886" y="21244164"/>
                  </a:moveTo>
                  <a:lnTo>
                    <a:pt x="2309965" y="21244164"/>
                  </a:lnTo>
                  <a:lnTo>
                    <a:pt x="2620608" y="21865429"/>
                  </a:lnTo>
                  <a:lnTo>
                    <a:pt x="2309965" y="22486701"/>
                  </a:lnTo>
                  <a:lnTo>
                    <a:pt x="2155997" y="22486701"/>
                  </a:lnTo>
                  <a:lnTo>
                    <a:pt x="2141625" y="22464283"/>
                  </a:lnTo>
                  <a:cubicBezTo>
                    <a:pt x="2018071" y="22260939"/>
                    <a:pt x="1899281" y="22054383"/>
                    <a:pt x="1785410" y="21844765"/>
                  </a:cubicBezTo>
                  <a:lnTo>
                    <a:pt x="1483916" y="21256104"/>
                  </a:lnTo>
                  <a:close/>
                  <a:moveTo>
                    <a:pt x="26048796" y="21244152"/>
                  </a:moveTo>
                  <a:lnTo>
                    <a:pt x="26868868" y="21244152"/>
                  </a:lnTo>
                  <a:lnTo>
                    <a:pt x="27179504" y="21865421"/>
                  </a:lnTo>
                  <a:lnTo>
                    <a:pt x="26868868" y="22486689"/>
                  </a:lnTo>
                  <a:lnTo>
                    <a:pt x="26048796" y="22486689"/>
                  </a:lnTo>
                  <a:lnTo>
                    <a:pt x="25738164" y="21865421"/>
                  </a:lnTo>
                  <a:close/>
                  <a:moveTo>
                    <a:pt x="13775098" y="21244152"/>
                  </a:moveTo>
                  <a:lnTo>
                    <a:pt x="14595170" y="21244152"/>
                  </a:lnTo>
                  <a:lnTo>
                    <a:pt x="14905805" y="21865417"/>
                  </a:lnTo>
                  <a:lnTo>
                    <a:pt x="14595170" y="22486685"/>
                  </a:lnTo>
                  <a:lnTo>
                    <a:pt x="13775098" y="22486685"/>
                  </a:lnTo>
                  <a:lnTo>
                    <a:pt x="13464466" y="21865417"/>
                  </a:lnTo>
                  <a:close/>
                  <a:moveTo>
                    <a:pt x="11318047" y="21244152"/>
                  </a:moveTo>
                  <a:lnTo>
                    <a:pt x="12138118" y="21244152"/>
                  </a:lnTo>
                  <a:lnTo>
                    <a:pt x="12448754" y="21865417"/>
                  </a:lnTo>
                  <a:lnTo>
                    <a:pt x="12138118" y="22486689"/>
                  </a:lnTo>
                  <a:lnTo>
                    <a:pt x="11318047" y="22486689"/>
                  </a:lnTo>
                  <a:lnTo>
                    <a:pt x="11007414" y="21865417"/>
                  </a:lnTo>
                  <a:close/>
                  <a:moveTo>
                    <a:pt x="8860998" y="21244152"/>
                  </a:moveTo>
                  <a:lnTo>
                    <a:pt x="9681070" y="21244152"/>
                  </a:lnTo>
                  <a:lnTo>
                    <a:pt x="9991704" y="21865421"/>
                  </a:lnTo>
                  <a:lnTo>
                    <a:pt x="9681070" y="22486689"/>
                  </a:lnTo>
                  <a:lnTo>
                    <a:pt x="8860998" y="22486689"/>
                  </a:lnTo>
                  <a:lnTo>
                    <a:pt x="8550365" y="21865421"/>
                  </a:lnTo>
                  <a:close/>
                  <a:moveTo>
                    <a:pt x="6403947" y="21244152"/>
                  </a:moveTo>
                  <a:lnTo>
                    <a:pt x="7224020" y="21244152"/>
                  </a:lnTo>
                  <a:lnTo>
                    <a:pt x="7534653" y="21865421"/>
                  </a:lnTo>
                  <a:lnTo>
                    <a:pt x="7224020" y="22486689"/>
                  </a:lnTo>
                  <a:lnTo>
                    <a:pt x="6403947" y="22486689"/>
                  </a:lnTo>
                  <a:lnTo>
                    <a:pt x="6093314" y="21865421"/>
                  </a:lnTo>
                  <a:close/>
                  <a:moveTo>
                    <a:pt x="22363281" y="20570408"/>
                  </a:moveTo>
                  <a:lnTo>
                    <a:pt x="23183359" y="20570408"/>
                  </a:lnTo>
                  <a:lnTo>
                    <a:pt x="23493997" y="21191672"/>
                  </a:lnTo>
                  <a:lnTo>
                    <a:pt x="23183359" y="21812941"/>
                  </a:lnTo>
                  <a:lnTo>
                    <a:pt x="22363281" y="21812941"/>
                  </a:lnTo>
                  <a:lnTo>
                    <a:pt x="22052641" y="21191672"/>
                  </a:lnTo>
                  <a:close/>
                  <a:moveTo>
                    <a:pt x="19906213" y="20570408"/>
                  </a:moveTo>
                  <a:lnTo>
                    <a:pt x="20726285" y="20570408"/>
                  </a:lnTo>
                  <a:lnTo>
                    <a:pt x="21036919" y="21191672"/>
                  </a:lnTo>
                  <a:lnTo>
                    <a:pt x="20726285" y="21812941"/>
                  </a:lnTo>
                  <a:lnTo>
                    <a:pt x="19906213" y="21812941"/>
                  </a:lnTo>
                  <a:lnTo>
                    <a:pt x="19595581" y="21191672"/>
                  </a:lnTo>
                  <a:close/>
                  <a:moveTo>
                    <a:pt x="17449169" y="20570408"/>
                  </a:moveTo>
                  <a:lnTo>
                    <a:pt x="18269241" y="20570408"/>
                  </a:lnTo>
                  <a:lnTo>
                    <a:pt x="18579873" y="21191672"/>
                  </a:lnTo>
                  <a:lnTo>
                    <a:pt x="18269241" y="21812941"/>
                  </a:lnTo>
                  <a:lnTo>
                    <a:pt x="17449169" y="21812941"/>
                  </a:lnTo>
                  <a:lnTo>
                    <a:pt x="17138537" y="21191672"/>
                  </a:lnTo>
                  <a:close/>
                  <a:moveTo>
                    <a:pt x="14992125" y="20570408"/>
                  </a:moveTo>
                  <a:lnTo>
                    <a:pt x="15812195" y="20570408"/>
                  </a:lnTo>
                  <a:lnTo>
                    <a:pt x="16122829" y="21191672"/>
                  </a:lnTo>
                  <a:lnTo>
                    <a:pt x="15812195" y="21812941"/>
                  </a:lnTo>
                  <a:lnTo>
                    <a:pt x="14992125" y="21812941"/>
                  </a:lnTo>
                  <a:lnTo>
                    <a:pt x="14681490" y="21191672"/>
                  </a:lnTo>
                  <a:close/>
                  <a:moveTo>
                    <a:pt x="2718430" y="20570408"/>
                  </a:moveTo>
                  <a:lnTo>
                    <a:pt x="3538509" y="20570408"/>
                  </a:lnTo>
                  <a:lnTo>
                    <a:pt x="3849147" y="21191672"/>
                  </a:lnTo>
                  <a:lnTo>
                    <a:pt x="3538509" y="21812941"/>
                  </a:lnTo>
                  <a:lnTo>
                    <a:pt x="2718430" y="21812941"/>
                  </a:lnTo>
                  <a:lnTo>
                    <a:pt x="2407792" y="21191672"/>
                  </a:lnTo>
                  <a:close/>
                  <a:moveTo>
                    <a:pt x="27277320" y="20570396"/>
                  </a:moveTo>
                  <a:lnTo>
                    <a:pt x="28097392" y="20570396"/>
                  </a:lnTo>
                  <a:lnTo>
                    <a:pt x="28264872" y="20905354"/>
                  </a:lnTo>
                  <a:lnTo>
                    <a:pt x="28128552" y="21206888"/>
                  </a:lnTo>
                  <a:lnTo>
                    <a:pt x="27818154" y="21812933"/>
                  </a:lnTo>
                  <a:lnTo>
                    <a:pt x="27277320" y="21812933"/>
                  </a:lnTo>
                  <a:lnTo>
                    <a:pt x="26966688" y="21191664"/>
                  </a:lnTo>
                  <a:close/>
                  <a:moveTo>
                    <a:pt x="24820272" y="20570396"/>
                  </a:moveTo>
                  <a:lnTo>
                    <a:pt x="25640344" y="20570396"/>
                  </a:lnTo>
                  <a:lnTo>
                    <a:pt x="25950976" y="21191664"/>
                  </a:lnTo>
                  <a:lnTo>
                    <a:pt x="25640344" y="21812933"/>
                  </a:lnTo>
                  <a:lnTo>
                    <a:pt x="24820272" y="21812933"/>
                  </a:lnTo>
                  <a:lnTo>
                    <a:pt x="24509684" y="21191664"/>
                  </a:lnTo>
                  <a:close/>
                  <a:moveTo>
                    <a:pt x="12546574" y="20570396"/>
                  </a:moveTo>
                  <a:lnTo>
                    <a:pt x="13366646" y="20570396"/>
                  </a:lnTo>
                  <a:lnTo>
                    <a:pt x="13677278" y="21191664"/>
                  </a:lnTo>
                  <a:lnTo>
                    <a:pt x="13366646" y="21812929"/>
                  </a:lnTo>
                  <a:lnTo>
                    <a:pt x="12546574" y="21812929"/>
                  </a:lnTo>
                  <a:lnTo>
                    <a:pt x="12235938" y="21191664"/>
                  </a:lnTo>
                  <a:close/>
                  <a:moveTo>
                    <a:pt x="10089523" y="20570396"/>
                  </a:moveTo>
                  <a:lnTo>
                    <a:pt x="10909594" y="20570396"/>
                  </a:lnTo>
                  <a:lnTo>
                    <a:pt x="11220227" y="21191664"/>
                  </a:lnTo>
                  <a:lnTo>
                    <a:pt x="10909594" y="21812929"/>
                  </a:lnTo>
                  <a:lnTo>
                    <a:pt x="10089523" y="21812929"/>
                  </a:lnTo>
                  <a:lnTo>
                    <a:pt x="9778888" y="21191664"/>
                  </a:lnTo>
                  <a:close/>
                  <a:moveTo>
                    <a:pt x="7632473" y="20570396"/>
                  </a:moveTo>
                  <a:lnTo>
                    <a:pt x="8452545" y="20570396"/>
                  </a:lnTo>
                  <a:lnTo>
                    <a:pt x="8763178" y="21191664"/>
                  </a:lnTo>
                  <a:lnTo>
                    <a:pt x="8452545" y="21812933"/>
                  </a:lnTo>
                  <a:lnTo>
                    <a:pt x="7632473" y="21812933"/>
                  </a:lnTo>
                  <a:lnTo>
                    <a:pt x="7321837" y="21191664"/>
                  </a:lnTo>
                  <a:close/>
                  <a:moveTo>
                    <a:pt x="5175422" y="20570396"/>
                  </a:moveTo>
                  <a:lnTo>
                    <a:pt x="5995494" y="20570396"/>
                  </a:lnTo>
                  <a:lnTo>
                    <a:pt x="6306129" y="21191664"/>
                  </a:lnTo>
                  <a:lnTo>
                    <a:pt x="5995494" y="21812933"/>
                  </a:lnTo>
                  <a:lnTo>
                    <a:pt x="5175422" y="21812933"/>
                  </a:lnTo>
                  <a:lnTo>
                    <a:pt x="4864834" y="21191664"/>
                  </a:lnTo>
                  <a:close/>
                  <a:moveTo>
                    <a:pt x="18677693" y="19896652"/>
                  </a:moveTo>
                  <a:lnTo>
                    <a:pt x="19497761" y="19896652"/>
                  </a:lnTo>
                  <a:lnTo>
                    <a:pt x="19808397" y="20517918"/>
                  </a:lnTo>
                  <a:lnTo>
                    <a:pt x="19497761" y="21139182"/>
                  </a:lnTo>
                  <a:lnTo>
                    <a:pt x="18677693" y="21139182"/>
                  </a:lnTo>
                  <a:lnTo>
                    <a:pt x="18367061" y="20517918"/>
                  </a:lnTo>
                  <a:close/>
                  <a:moveTo>
                    <a:pt x="16220649" y="19896652"/>
                  </a:moveTo>
                  <a:lnTo>
                    <a:pt x="17040717" y="19896652"/>
                  </a:lnTo>
                  <a:lnTo>
                    <a:pt x="17351351" y="20517920"/>
                  </a:lnTo>
                  <a:lnTo>
                    <a:pt x="17040717" y="21139184"/>
                  </a:lnTo>
                  <a:lnTo>
                    <a:pt x="16220649" y="21139184"/>
                  </a:lnTo>
                  <a:lnTo>
                    <a:pt x="15910013" y="20517920"/>
                  </a:lnTo>
                  <a:close/>
                  <a:moveTo>
                    <a:pt x="21134737" y="19896650"/>
                  </a:moveTo>
                  <a:lnTo>
                    <a:pt x="21954817" y="19896650"/>
                  </a:lnTo>
                  <a:lnTo>
                    <a:pt x="22265461" y="20517918"/>
                  </a:lnTo>
                  <a:lnTo>
                    <a:pt x="21954817" y="21139182"/>
                  </a:lnTo>
                  <a:lnTo>
                    <a:pt x="21134737" y="21139182"/>
                  </a:lnTo>
                  <a:lnTo>
                    <a:pt x="20824103" y="20517918"/>
                  </a:lnTo>
                  <a:close/>
                  <a:moveTo>
                    <a:pt x="1489887" y="19896650"/>
                  </a:moveTo>
                  <a:lnTo>
                    <a:pt x="2309968" y="19896650"/>
                  </a:lnTo>
                  <a:lnTo>
                    <a:pt x="2620611" y="20517918"/>
                  </a:lnTo>
                  <a:lnTo>
                    <a:pt x="2309968" y="21139182"/>
                  </a:lnTo>
                  <a:lnTo>
                    <a:pt x="1489887" y="21139182"/>
                  </a:lnTo>
                  <a:lnTo>
                    <a:pt x="1179253" y="20517918"/>
                  </a:lnTo>
                  <a:close/>
                  <a:moveTo>
                    <a:pt x="23591817" y="19896648"/>
                  </a:moveTo>
                  <a:lnTo>
                    <a:pt x="24411884" y="19896648"/>
                  </a:lnTo>
                  <a:lnTo>
                    <a:pt x="24722452" y="20517916"/>
                  </a:lnTo>
                  <a:lnTo>
                    <a:pt x="24411884" y="21139182"/>
                  </a:lnTo>
                  <a:lnTo>
                    <a:pt x="23591817" y="21139182"/>
                  </a:lnTo>
                  <a:lnTo>
                    <a:pt x="23281181" y="20517916"/>
                  </a:lnTo>
                  <a:close/>
                  <a:moveTo>
                    <a:pt x="3946967" y="19896648"/>
                  </a:moveTo>
                  <a:lnTo>
                    <a:pt x="4767034" y="19896648"/>
                  </a:lnTo>
                  <a:lnTo>
                    <a:pt x="5077605" y="20517916"/>
                  </a:lnTo>
                  <a:lnTo>
                    <a:pt x="4767034" y="21139182"/>
                  </a:lnTo>
                  <a:lnTo>
                    <a:pt x="3946967" y="21139182"/>
                  </a:lnTo>
                  <a:lnTo>
                    <a:pt x="3636331" y="20517916"/>
                  </a:lnTo>
                  <a:close/>
                  <a:moveTo>
                    <a:pt x="28505848" y="19896640"/>
                  </a:moveTo>
                  <a:lnTo>
                    <a:pt x="28683044" y="19896640"/>
                  </a:lnTo>
                  <a:lnTo>
                    <a:pt x="28424810" y="20551580"/>
                  </a:lnTo>
                  <a:lnTo>
                    <a:pt x="28323784" y="20775046"/>
                  </a:lnTo>
                  <a:lnTo>
                    <a:pt x="28195212" y="20517906"/>
                  </a:lnTo>
                  <a:close/>
                  <a:moveTo>
                    <a:pt x="26048796" y="19896640"/>
                  </a:moveTo>
                  <a:lnTo>
                    <a:pt x="26868868" y="19896640"/>
                  </a:lnTo>
                  <a:lnTo>
                    <a:pt x="27179504" y="20517908"/>
                  </a:lnTo>
                  <a:lnTo>
                    <a:pt x="26868868" y="21139176"/>
                  </a:lnTo>
                  <a:lnTo>
                    <a:pt x="26048796" y="21139176"/>
                  </a:lnTo>
                  <a:lnTo>
                    <a:pt x="25738164" y="20517908"/>
                  </a:lnTo>
                  <a:close/>
                  <a:moveTo>
                    <a:pt x="8860998" y="19896640"/>
                  </a:moveTo>
                  <a:lnTo>
                    <a:pt x="9681070" y="19896640"/>
                  </a:lnTo>
                  <a:lnTo>
                    <a:pt x="9991704" y="20517906"/>
                  </a:lnTo>
                  <a:lnTo>
                    <a:pt x="9681070" y="21139174"/>
                  </a:lnTo>
                  <a:lnTo>
                    <a:pt x="8860998" y="21139174"/>
                  </a:lnTo>
                  <a:lnTo>
                    <a:pt x="8550365" y="20517906"/>
                  </a:lnTo>
                  <a:close/>
                  <a:moveTo>
                    <a:pt x="6403947" y="19896640"/>
                  </a:moveTo>
                  <a:lnTo>
                    <a:pt x="7224020" y="19896640"/>
                  </a:lnTo>
                  <a:lnTo>
                    <a:pt x="7534653" y="20517908"/>
                  </a:lnTo>
                  <a:lnTo>
                    <a:pt x="7224020" y="21139176"/>
                  </a:lnTo>
                  <a:lnTo>
                    <a:pt x="6403947" y="21139176"/>
                  </a:lnTo>
                  <a:lnTo>
                    <a:pt x="6093314" y="20517908"/>
                  </a:lnTo>
                  <a:close/>
                  <a:moveTo>
                    <a:pt x="13775098" y="19896638"/>
                  </a:moveTo>
                  <a:lnTo>
                    <a:pt x="14595170" y="19896638"/>
                  </a:lnTo>
                  <a:lnTo>
                    <a:pt x="14905805" y="20517906"/>
                  </a:lnTo>
                  <a:lnTo>
                    <a:pt x="14595170" y="21139172"/>
                  </a:lnTo>
                  <a:lnTo>
                    <a:pt x="13775098" y="21139172"/>
                  </a:lnTo>
                  <a:lnTo>
                    <a:pt x="13464466" y="20517906"/>
                  </a:lnTo>
                  <a:close/>
                  <a:moveTo>
                    <a:pt x="11318047" y="19896638"/>
                  </a:moveTo>
                  <a:lnTo>
                    <a:pt x="12138118" y="19896638"/>
                  </a:lnTo>
                  <a:lnTo>
                    <a:pt x="12448754" y="20517906"/>
                  </a:lnTo>
                  <a:lnTo>
                    <a:pt x="12138118" y="21139172"/>
                  </a:lnTo>
                  <a:lnTo>
                    <a:pt x="11318047" y="21139172"/>
                  </a:lnTo>
                  <a:lnTo>
                    <a:pt x="11007414" y="20517906"/>
                  </a:lnTo>
                  <a:close/>
                  <a:moveTo>
                    <a:pt x="22363283" y="19223644"/>
                  </a:moveTo>
                  <a:lnTo>
                    <a:pt x="23183361" y="19223644"/>
                  </a:lnTo>
                  <a:lnTo>
                    <a:pt x="23494001" y="19844912"/>
                  </a:lnTo>
                  <a:lnTo>
                    <a:pt x="23183361" y="20466180"/>
                  </a:lnTo>
                  <a:lnTo>
                    <a:pt x="22363283" y="20466180"/>
                  </a:lnTo>
                  <a:lnTo>
                    <a:pt x="22052645" y="19844912"/>
                  </a:lnTo>
                  <a:close/>
                  <a:moveTo>
                    <a:pt x="19906215" y="19223644"/>
                  </a:moveTo>
                  <a:lnTo>
                    <a:pt x="20726285" y="19223644"/>
                  </a:lnTo>
                  <a:lnTo>
                    <a:pt x="21036921" y="19844912"/>
                  </a:lnTo>
                  <a:lnTo>
                    <a:pt x="20726285" y="20466180"/>
                  </a:lnTo>
                  <a:lnTo>
                    <a:pt x="19906215" y="20466180"/>
                  </a:lnTo>
                  <a:lnTo>
                    <a:pt x="19595585" y="19844912"/>
                  </a:lnTo>
                  <a:close/>
                  <a:moveTo>
                    <a:pt x="17449173" y="19223644"/>
                  </a:moveTo>
                  <a:lnTo>
                    <a:pt x="18269241" y="19223644"/>
                  </a:lnTo>
                  <a:lnTo>
                    <a:pt x="18579877" y="19844912"/>
                  </a:lnTo>
                  <a:lnTo>
                    <a:pt x="18269241" y="20466180"/>
                  </a:lnTo>
                  <a:lnTo>
                    <a:pt x="17449173" y="20466180"/>
                  </a:lnTo>
                  <a:lnTo>
                    <a:pt x="17138537" y="19844912"/>
                  </a:lnTo>
                  <a:close/>
                  <a:moveTo>
                    <a:pt x="14992127" y="19223644"/>
                  </a:moveTo>
                  <a:lnTo>
                    <a:pt x="15812197" y="19223644"/>
                  </a:lnTo>
                  <a:lnTo>
                    <a:pt x="16122833" y="19844912"/>
                  </a:lnTo>
                  <a:lnTo>
                    <a:pt x="15812197" y="20466180"/>
                  </a:lnTo>
                  <a:lnTo>
                    <a:pt x="14992127" y="20466180"/>
                  </a:lnTo>
                  <a:lnTo>
                    <a:pt x="14681494" y="19844912"/>
                  </a:lnTo>
                  <a:close/>
                  <a:moveTo>
                    <a:pt x="2718433" y="19223644"/>
                  </a:moveTo>
                  <a:lnTo>
                    <a:pt x="3538512" y="19223644"/>
                  </a:lnTo>
                  <a:lnTo>
                    <a:pt x="3849150" y="19844912"/>
                  </a:lnTo>
                  <a:lnTo>
                    <a:pt x="3538512" y="20466180"/>
                  </a:lnTo>
                  <a:lnTo>
                    <a:pt x="2718433" y="20466180"/>
                  </a:lnTo>
                  <a:lnTo>
                    <a:pt x="2407794" y="19844912"/>
                  </a:lnTo>
                  <a:close/>
                  <a:moveTo>
                    <a:pt x="675556" y="19223644"/>
                  </a:moveTo>
                  <a:lnTo>
                    <a:pt x="1081436" y="19223644"/>
                  </a:lnTo>
                  <a:lnTo>
                    <a:pt x="1392070" y="19844912"/>
                  </a:lnTo>
                  <a:lnTo>
                    <a:pt x="1107905" y="20413241"/>
                  </a:lnTo>
                  <a:lnTo>
                    <a:pt x="897566" y="19879773"/>
                  </a:lnTo>
                  <a:close/>
                  <a:moveTo>
                    <a:pt x="27277320" y="19223632"/>
                  </a:moveTo>
                  <a:lnTo>
                    <a:pt x="28097392" y="19223632"/>
                  </a:lnTo>
                  <a:lnTo>
                    <a:pt x="28408028" y="19844900"/>
                  </a:lnTo>
                  <a:lnTo>
                    <a:pt x="28097392" y="20466168"/>
                  </a:lnTo>
                  <a:lnTo>
                    <a:pt x="27277320" y="20466168"/>
                  </a:lnTo>
                  <a:lnTo>
                    <a:pt x="26966688" y="19844900"/>
                  </a:lnTo>
                  <a:close/>
                  <a:moveTo>
                    <a:pt x="24820272" y="19223632"/>
                  </a:moveTo>
                  <a:lnTo>
                    <a:pt x="25640344" y="19223632"/>
                  </a:lnTo>
                  <a:lnTo>
                    <a:pt x="25950976" y="19844900"/>
                  </a:lnTo>
                  <a:lnTo>
                    <a:pt x="25640344" y="20466168"/>
                  </a:lnTo>
                  <a:lnTo>
                    <a:pt x="24820272" y="20466168"/>
                  </a:lnTo>
                  <a:lnTo>
                    <a:pt x="24509688" y="19844900"/>
                  </a:lnTo>
                  <a:close/>
                  <a:moveTo>
                    <a:pt x="12546574" y="19223632"/>
                  </a:moveTo>
                  <a:lnTo>
                    <a:pt x="13366646" y="19223632"/>
                  </a:lnTo>
                  <a:lnTo>
                    <a:pt x="13677278" y="19844900"/>
                  </a:lnTo>
                  <a:lnTo>
                    <a:pt x="13366646" y="20466168"/>
                  </a:lnTo>
                  <a:lnTo>
                    <a:pt x="12546574" y="20466168"/>
                  </a:lnTo>
                  <a:lnTo>
                    <a:pt x="12235938" y="19844900"/>
                  </a:lnTo>
                  <a:close/>
                  <a:moveTo>
                    <a:pt x="10089523" y="19223632"/>
                  </a:moveTo>
                  <a:lnTo>
                    <a:pt x="10909594" y="19223632"/>
                  </a:lnTo>
                  <a:lnTo>
                    <a:pt x="11220227" y="19844900"/>
                  </a:lnTo>
                  <a:lnTo>
                    <a:pt x="10909594" y="20466168"/>
                  </a:lnTo>
                  <a:lnTo>
                    <a:pt x="10089523" y="20466168"/>
                  </a:lnTo>
                  <a:lnTo>
                    <a:pt x="9778888" y="19844900"/>
                  </a:lnTo>
                  <a:close/>
                  <a:moveTo>
                    <a:pt x="7632473" y="19223632"/>
                  </a:moveTo>
                  <a:lnTo>
                    <a:pt x="8452545" y="19223632"/>
                  </a:lnTo>
                  <a:lnTo>
                    <a:pt x="8763178" y="19844900"/>
                  </a:lnTo>
                  <a:lnTo>
                    <a:pt x="8452545" y="20466168"/>
                  </a:lnTo>
                  <a:lnTo>
                    <a:pt x="7632473" y="20466168"/>
                  </a:lnTo>
                  <a:lnTo>
                    <a:pt x="7321837" y="19844900"/>
                  </a:lnTo>
                  <a:close/>
                  <a:moveTo>
                    <a:pt x="5175422" y="19223632"/>
                  </a:moveTo>
                  <a:lnTo>
                    <a:pt x="5995494" y="19223632"/>
                  </a:lnTo>
                  <a:lnTo>
                    <a:pt x="6306129" y="19844900"/>
                  </a:lnTo>
                  <a:lnTo>
                    <a:pt x="5995494" y="20466168"/>
                  </a:lnTo>
                  <a:lnTo>
                    <a:pt x="5175422" y="20466168"/>
                  </a:lnTo>
                  <a:lnTo>
                    <a:pt x="4864839" y="19844900"/>
                  </a:lnTo>
                  <a:close/>
                  <a:moveTo>
                    <a:pt x="18677695" y="18549886"/>
                  </a:moveTo>
                  <a:lnTo>
                    <a:pt x="19497765" y="18549886"/>
                  </a:lnTo>
                  <a:lnTo>
                    <a:pt x="19808397" y="19171152"/>
                  </a:lnTo>
                  <a:lnTo>
                    <a:pt x="19497765" y="19792420"/>
                  </a:lnTo>
                  <a:lnTo>
                    <a:pt x="18677695" y="19792420"/>
                  </a:lnTo>
                  <a:lnTo>
                    <a:pt x="18367061" y="19171152"/>
                  </a:lnTo>
                  <a:close/>
                  <a:moveTo>
                    <a:pt x="16220651" y="18549886"/>
                  </a:moveTo>
                  <a:lnTo>
                    <a:pt x="17040721" y="18549886"/>
                  </a:lnTo>
                  <a:lnTo>
                    <a:pt x="17351353" y="19171154"/>
                  </a:lnTo>
                  <a:lnTo>
                    <a:pt x="17040721" y="19792422"/>
                  </a:lnTo>
                  <a:lnTo>
                    <a:pt x="16220651" y="19792422"/>
                  </a:lnTo>
                  <a:lnTo>
                    <a:pt x="15910015" y="19171154"/>
                  </a:lnTo>
                  <a:close/>
                  <a:moveTo>
                    <a:pt x="23591821" y="18549884"/>
                  </a:moveTo>
                  <a:lnTo>
                    <a:pt x="24411888" y="18549884"/>
                  </a:lnTo>
                  <a:lnTo>
                    <a:pt x="24722452" y="19171152"/>
                  </a:lnTo>
                  <a:lnTo>
                    <a:pt x="24411888" y="19792420"/>
                  </a:lnTo>
                  <a:lnTo>
                    <a:pt x="23591821" y="19792420"/>
                  </a:lnTo>
                  <a:lnTo>
                    <a:pt x="23281185" y="19171152"/>
                  </a:lnTo>
                  <a:close/>
                  <a:moveTo>
                    <a:pt x="21134741" y="18549884"/>
                  </a:moveTo>
                  <a:lnTo>
                    <a:pt x="21954825" y="18549884"/>
                  </a:lnTo>
                  <a:lnTo>
                    <a:pt x="22265465" y="19171152"/>
                  </a:lnTo>
                  <a:lnTo>
                    <a:pt x="21954825" y="19792420"/>
                  </a:lnTo>
                  <a:lnTo>
                    <a:pt x="21134741" y="19792420"/>
                  </a:lnTo>
                  <a:lnTo>
                    <a:pt x="20824105" y="19171152"/>
                  </a:lnTo>
                  <a:close/>
                  <a:moveTo>
                    <a:pt x="3946971" y="18549884"/>
                  </a:moveTo>
                  <a:lnTo>
                    <a:pt x="4767039" y="18549884"/>
                  </a:lnTo>
                  <a:lnTo>
                    <a:pt x="5077605" y="19171152"/>
                  </a:lnTo>
                  <a:lnTo>
                    <a:pt x="4767039" y="19792420"/>
                  </a:lnTo>
                  <a:lnTo>
                    <a:pt x="3946971" y="19792420"/>
                  </a:lnTo>
                  <a:lnTo>
                    <a:pt x="3636334" y="19171152"/>
                  </a:lnTo>
                  <a:close/>
                  <a:moveTo>
                    <a:pt x="1489890" y="18549884"/>
                  </a:moveTo>
                  <a:lnTo>
                    <a:pt x="2309975" y="18549884"/>
                  </a:lnTo>
                  <a:lnTo>
                    <a:pt x="2620614" y="19171152"/>
                  </a:lnTo>
                  <a:lnTo>
                    <a:pt x="2309975" y="19792420"/>
                  </a:lnTo>
                  <a:lnTo>
                    <a:pt x="1489890" y="19792420"/>
                  </a:lnTo>
                  <a:lnTo>
                    <a:pt x="1179256" y="19171152"/>
                  </a:lnTo>
                  <a:close/>
                  <a:moveTo>
                    <a:pt x="28505848" y="18549874"/>
                  </a:moveTo>
                  <a:lnTo>
                    <a:pt x="29104734" y="18549874"/>
                  </a:lnTo>
                  <a:lnTo>
                    <a:pt x="28922278" y="19192395"/>
                  </a:lnTo>
                  <a:lnTo>
                    <a:pt x="28719256" y="19792408"/>
                  </a:lnTo>
                  <a:lnTo>
                    <a:pt x="28505848" y="19792408"/>
                  </a:lnTo>
                  <a:lnTo>
                    <a:pt x="28195212" y="19171142"/>
                  </a:lnTo>
                  <a:close/>
                  <a:moveTo>
                    <a:pt x="26048796" y="18549874"/>
                  </a:moveTo>
                  <a:lnTo>
                    <a:pt x="26868868" y="18549874"/>
                  </a:lnTo>
                  <a:lnTo>
                    <a:pt x="27179504" y="19171142"/>
                  </a:lnTo>
                  <a:lnTo>
                    <a:pt x="26868868" y="19792408"/>
                  </a:lnTo>
                  <a:lnTo>
                    <a:pt x="26048796" y="19792408"/>
                  </a:lnTo>
                  <a:lnTo>
                    <a:pt x="25738164" y="19171142"/>
                  </a:lnTo>
                  <a:close/>
                  <a:moveTo>
                    <a:pt x="8860998" y="18549874"/>
                  </a:moveTo>
                  <a:lnTo>
                    <a:pt x="9681070" y="18549874"/>
                  </a:lnTo>
                  <a:lnTo>
                    <a:pt x="9991704" y="19171142"/>
                  </a:lnTo>
                  <a:lnTo>
                    <a:pt x="9681070" y="19792408"/>
                  </a:lnTo>
                  <a:lnTo>
                    <a:pt x="8860998" y="19792408"/>
                  </a:lnTo>
                  <a:lnTo>
                    <a:pt x="8550365" y="19171142"/>
                  </a:lnTo>
                  <a:close/>
                  <a:moveTo>
                    <a:pt x="6403947" y="18549874"/>
                  </a:moveTo>
                  <a:lnTo>
                    <a:pt x="7224020" y="18549874"/>
                  </a:lnTo>
                  <a:lnTo>
                    <a:pt x="7534653" y="19171142"/>
                  </a:lnTo>
                  <a:lnTo>
                    <a:pt x="7224020" y="19792408"/>
                  </a:lnTo>
                  <a:lnTo>
                    <a:pt x="6403947" y="19792408"/>
                  </a:lnTo>
                  <a:lnTo>
                    <a:pt x="6093314" y="19171142"/>
                  </a:lnTo>
                  <a:close/>
                  <a:moveTo>
                    <a:pt x="13775098" y="18549872"/>
                  </a:moveTo>
                  <a:lnTo>
                    <a:pt x="14595170" y="18549872"/>
                  </a:lnTo>
                  <a:lnTo>
                    <a:pt x="14905805" y="19171140"/>
                  </a:lnTo>
                  <a:lnTo>
                    <a:pt x="14595170" y="19792408"/>
                  </a:lnTo>
                  <a:lnTo>
                    <a:pt x="13775098" y="19792408"/>
                  </a:lnTo>
                  <a:lnTo>
                    <a:pt x="13464466" y="19171140"/>
                  </a:lnTo>
                  <a:close/>
                  <a:moveTo>
                    <a:pt x="11318047" y="18549872"/>
                  </a:moveTo>
                  <a:lnTo>
                    <a:pt x="12138118" y="18549872"/>
                  </a:lnTo>
                  <a:lnTo>
                    <a:pt x="12448754" y="19171140"/>
                  </a:lnTo>
                  <a:lnTo>
                    <a:pt x="12138118" y="19792408"/>
                  </a:lnTo>
                  <a:lnTo>
                    <a:pt x="11318047" y="19792408"/>
                  </a:lnTo>
                  <a:lnTo>
                    <a:pt x="11007414" y="19171140"/>
                  </a:lnTo>
                  <a:close/>
                  <a:moveTo>
                    <a:pt x="22363285" y="17876124"/>
                  </a:moveTo>
                  <a:lnTo>
                    <a:pt x="23183365" y="17876124"/>
                  </a:lnTo>
                  <a:lnTo>
                    <a:pt x="23494005" y="18497396"/>
                  </a:lnTo>
                  <a:lnTo>
                    <a:pt x="23183365" y="19118664"/>
                  </a:lnTo>
                  <a:lnTo>
                    <a:pt x="22363285" y="19118664"/>
                  </a:lnTo>
                  <a:lnTo>
                    <a:pt x="22052647" y="18497396"/>
                  </a:lnTo>
                  <a:close/>
                  <a:moveTo>
                    <a:pt x="19906217" y="17876124"/>
                  </a:moveTo>
                  <a:lnTo>
                    <a:pt x="20726289" y="17876124"/>
                  </a:lnTo>
                  <a:lnTo>
                    <a:pt x="21036923" y="18497396"/>
                  </a:lnTo>
                  <a:lnTo>
                    <a:pt x="20726289" y="19118664"/>
                  </a:lnTo>
                  <a:lnTo>
                    <a:pt x="19906217" y="19118664"/>
                  </a:lnTo>
                  <a:lnTo>
                    <a:pt x="19595585" y="18497396"/>
                  </a:lnTo>
                  <a:close/>
                  <a:moveTo>
                    <a:pt x="17449173" y="17876124"/>
                  </a:moveTo>
                  <a:lnTo>
                    <a:pt x="18269245" y="17876124"/>
                  </a:lnTo>
                  <a:lnTo>
                    <a:pt x="18579877" y="18497398"/>
                  </a:lnTo>
                  <a:lnTo>
                    <a:pt x="18269245" y="19118664"/>
                  </a:lnTo>
                  <a:lnTo>
                    <a:pt x="17449173" y="19118664"/>
                  </a:lnTo>
                  <a:lnTo>
                    <a:pt x="17138541" y="18497398"/>
                  </a:lnTo>
                  <a:close/>
                  <a:moveTo>
                    <a:pt x="14992129" y="17876124"/>
                  </a:moveTo>
                  <a:lnTo>
                    <a:pt x="15812201" y="17876124"/>
                  </a:lnTo>
                  <a:lnTo>
                    <a:pt x="16122837" y="18497398"/>
                  </a:lnTo>
                  <a:lnTo>
                    <a:pt x="15812201" y="19118664"/>
                  </a:lnTo>
                  <a:lnTo>
                    <a:pt x="14992129" y="19118664"/>
                  </a:lnTo>
                  <a:lnTo>
                    <a:pt x="14681498" y="18497398"/>
                  </a:lnTo>
                  <a:close/>
                  <a:moveTo>
                    <a:pt x="2718436" y="17876124"/>
                  </a:moveTo>
                  <a:lnTo>
                    <a:pt x="3538516" y="17876124"/>
                  </a:lnTo>
                  <a:lnTo>
                    <a:pt x="3849154" y="18497396"/>
                  </a:lnTo>
                  <a:lnTo>
                    <a:pt x="3538516" y="19118664"/>
                  </a:lnTo>
                  <a:lnTo>
                    <a:pt x="2718436" y="19118664"/>
                  </a:lnTo>
                  <a:lnTo>
                    <a:pt x="2407797" y="18497396"/>
                  </a:lnTo>
                  <a:close/>
                  <a:moveTo>
                    <a:pt x="323863" y="17876124"/>
                  </a:moveTo>
                  <a:lnTo>
                    <a:pt x="1081439" y="17876124"/>
                  </a:lnTo>
                  <a:lnTo>
                    <a:pt x="1392073" y="18497396"/>
                  </a:lnTo>
                  <a:lnTo>
                    <a:pt x="1081439" y="19118664"/>
                  </a:lnTo>
                  <a:lnTo>
                    <a:pt x="644045" y="19118664"/>
                  </a:lnTo>
                  <a:lnTo>
                    <a:pt x="465631" y="18490374"/>
                  </a:lnTo>
                  <a:close/>
                  <a:moveTo>
                    <a:pt x="24820272" y="17876116"/>
                  </a:moveTo>
                  <a:lnTo>
                    <a:pt x="25640344" y="17876116"/>
                  </a:lnTo>
                  <a:lnTo>
                    <a:pt x="25950976" y="18497386"/>
                  </a:lnTo>
                  <a:lnTo>
                    <a:pt x="25640344" y="19118654"/>
                  </a:lnTo>
                  <a:lnTo>
                    <a:pt x="24820272" y="19118654"/>
                  </a:lnTo>
                  <a:lnTo>
                    <a:pt x="24509692" y="18497386"/>
                  </a:lnTo>
                  <a:close/>
                  <a:moveTo>
                    <a:pt x="5175422" y="17876116"/>
                  </a:moveTo>
                  <a:lnTo>
                    <a:pt x="5995494" y="17876116"/>
                  </a:lnTo>
                  <a:lnTo>
                    <a:pt x="6306129" y="18497386"/>
                  </a:lnTo>
                  <a:lnTo>
                    <a:pt x="5995494" y="19118654"/>
                  </a:lnTo>
                  <a:lnTo>
                    <a:pt x="5175422" y="19118654"/>
                  </a:lnTo>
                  <a:lnTo>
                    <a:pt x="4864842" y="18497386"/>
                  </a:lnTo>
                  <a:close/>
                  <a:moveTo>
                    <a:pt x="27277320" y="17876114"/>
                  </a:moveTo>
                  <a:lnTo>
                    <a:pt x="28097392" y="17876114"/>
                  </a:lnTo>
                  <a:lnTo>
                    <a:pt x="28408028" y="18497386"/>
                  </a:lnTo>
                  <a:lnTo>
                    <a:pt x="28097392" y="19118652"/>
                  </a:lnTo>
                  <a:lnTo>
                    <a:pt x="27277320" y="19118652"/>
                  </a:lnTo>
                  <a:lnTo>
                    <a:pt x="26966688" y="18497386"/>
                  </a:lnTo>
                  <a:close/>
                  <a:moveTo>
                    <a:pt x="10089523" y="17876114"/>
                  </a:moveTo>
                  <a:lnTo>
                    <a:pt x="10909594" y="17876114"/>
                  </a:lnTo>
                  <a:lnTo>
                    <a:pt x="11220227" y="18497384"/>
                  </a:lnTo>
                  <a:lnTo>
                    <a:pt x="10909594" y="19118652"/>
                  </a:lnTo>
                  <a:lnTo>
                    <a:pt x="10089523" y="19118652"/>
                  </a:lnTo>
                  <a:lnTo>
                    <a:pt x="9778888" y="18497384"/>
                  </a:lnTo>
                  <a:close/>
                  <a:moveTo>
                    <a:pt x="7632473" y="17876114"/>
                  </a:moveTo>
                  <a:lnTo>
                    <a:pt x="8452545" y="17876114"/>
                  </a:lnTo>
                  <a:lnTo>
                    <a:pt x="8763178" y="18497386"/>
                  </a:lnTo>
                  <a:lnTo>
                    <a:pt x="8452545" y="19118652"/>
                  </a:lnTo>
                  <a:lnTo>
                    <a:pt x="7632473" y="19118652"/>
                  </a:lnTo>
                  <a:lnTo>
                    <a:pt x="7321837" y="18497386"/>
                  </a:lnTo>
                  <a:close/>
                  <a:moveTo>
                    <a:pt x="12546574" y="17876112"/>
                  </a:moveTo>
                  <a:lnTo>
                    <a:pt x="13366646" y="17876112"/>
                  </a:lnTo>
                  <a:lnTo>
                    <a:pt x="13677278" y="18497384"/>
                  </a:lnTo>
                  <a:lnTo>
                    <a:pt x="13366646" y="19118652"/>
                  </a:lnTo>
                  <a:lnTo>
                    <a:pt x="12546574" y="19118652"/>
                  </a:lnTo>
                  <a:lnTo>
                    <a:pt x="12235938" y="18497384"/>
                  </a:lnTo>
                  <a:close/>
                  <a:moveTo>
                    <a:pt x="23591825" y="17202368"/>
                  </a:moveTo>
                  <a:lnTo>
                    <a:pt x="24411888" y="17202368"/>
                  </a:lnTo>
                  <a:lnTo>
                    <a:pt x="24722452" y="17823634"/>
                  </a:lnTo>
                  <a:lnTo>
                    <a:pt x="24411888" y="18444900"/>
                  </a:lnTo>
                  <a:lnTo>
                    <a:pt x="23591825" y="18444900"/>
                  </a:lnTo>
                  <a:lnTo>
                    <a:pt x="23281189" y="17823634"/>
                  </a:lnTo>
                  <a:close/>
                  <a:moveTo>
                    <a:pt x="21134741" y="17202368"/>
                  </a:moveTo>
                  <a:lnTo>
                    <a:pt x="21954825" y="17202368"/>
                  </a:lnTo>
                  <a:lnTo>
                    <a:pt x="22265467" y="17823634"/>
                  </a:lnTo>
                  <a:lnTo>
                    <a:pt x="21954825" y="18444900"/>
                  </a:lnTo>
                  <a:lnTo>
                    <a:pt x="21134741" y="18444900"/>
                  </a:lnTo>
                  <a:lnTo>
                    <a:pt x="20824109" y="17823634"/>
                  </a:lnTo>
                  <a:close/>
                  <a:moveTo>
                    <a:pt x="18677697" y="17202368"/>
                  </a:moveTo>
                  <a:lnTo>
                    <a:pt x="19497769" y="17202368"/>
                  </a:lnTo>
                  <a:lnTo>
                    <a:pt x="19808401" y="17823636"/>
                  </a:lnTo>
                  <a:lnTo>
                    <a:pt x="19497769" y="18444900"/>
                  </a:lnTo>
                  <a:lnTo>
                    <a:pt x="18677697" y="18444900"/>
                  </a:lnTo>
                  <a:lnTo>
                    <a:pt x="18367065" y="17823636"/>
                  </a:lnTo>
                  <a:close/>
                  <a:moveTo>
                    <a:pt x="16220653" y="17202368"/>
                  </a:moveTo>
                  <a:lnTo>
                    <a:pt x="17040721" y="17202368"/>
                  </a:lnTo>
                  <a:lnTo>
                    <a:pt x="17351357" y="17823636"/>
                  </a:lnTo>
                  <a:lnTo>
                    <a:pt x="17040721" y="18444900"/>
                  </a:lnTo>
                  <a:lnTo>
                    <a:pt x="16220653" y="18444900"/>
                  </a:lnTo>
                  <a:lnTo>
                    <a:pt x="15910019" y="17823636"/>
                  </a:lnTo>
                  <a:close/>
                  <a:moveTo>
                    <a:pt x="3946974" y="17202368"/>
                  </a:moveTo>
                  <a:lnTo>
                    <a:pt x="4767039" y="17202368"/>
                  </a:lnTo>
                  <a:lnTo>
                    <a:pt x="5077605" y="17823634"/>
                  </a:lnTo>
                  <a:lnTo>
                    <a:pt x="4767039" y="18444900"/>
                  </a:lnTo>
                  <a:lnTo>
                    <a:pt x="3946974" y="18444900"/>
                  </a:lnTo>
                  <a:lnTo>
                    <a:pt x="3636338" y="17823634"/>
                  </a:lnTo>
                  <a:close/>
                  <a:moveTo>
                    <a:pt x="1489892" y="17202368"/>
                  </a:moveTo>
                  <a:lnTo>
                    <a:pt x="2309977" y="17202368"/>
                  </a:lnTo>
                  <a:lnTo>
                    <a:pt x="2620617" y="17823634"/>
                  </a:lnTo>
                  <a:lnTo>
                    <a:pt x="2309977" y="18444900"/>
                  </a:lnTo>
                  <a:lnTo>
                    <a:pt x="1489892" y="18444900"/>
                  </a:lnTo>
                  <a:lnTo>
                    <a:pt x="1179259" y="17823634"/>
                  </a:lnTo>
                  <a:close/>
                  <a:moveTo>
                    <a:pt x="28505848" y="17202358"/>
                  </a:moveTo>
                  <a:lnTo>
                    <a:pt x="29325920" y="17202358"/>
                  </a:lnTo>
                  <a:lnTo>
                    <a:pt x="29372414" y="17295345"/>
                  </a:lnTo>
                  <a:lnTo>
                    <a:pt x="29286820" y="17774643"/>
                  </a:lnTo>
                  <a:lnTo>
                    <a:pt x="29132126" y="18444892"/>
                  </a:lnTo>
                  <a:lnTo>
                    <a:pt x="28505848" y="18444892"/>
                  </a:lnTo>
                  <a:lnTo>
                    <a:pt x="28195212" y="17823624"/>
                  </a:lnTo>
                  <a:close/>
                  <a:moveTo>
                    <a:pt x="26048796" y="17202358"/>
                  </a:moveTo>
                  <a:lnTo>
                    <a:pt x="26868868" y="17202358"/>
                  </a:lnTo>
                  <a:lnTo>
                    <a:pt x="27179504" y="17823624"/>
                  </a:lnTo>
                  <a:lnTo>
                    <a:pt x="26868868" y="18444892"/>
                  </a:lnTo>
                  <a:lnTo>
                    <a:pt x="26048796" y="18444892"/>
                  </a:lnTo>
                  <a:lnTo>
                    <a:pt x="25738164" y="17823624"/>
                  </a:lnTo>
                  <a:close/>
                  <a:moveTo>
                    <a:pt x="8860998" y="17202358"/>
                  </a:moveTo>
                  <a:lnTo>
                    <a:pt x="9681070" y="17202358"/>
                  </a:lnTo>
                  <a:lnTo>
                    <a:pt x="9991704" y="17823624"/>
                  </a:lnTo>
                  <a:lnTo>
                    <a:pt x="9681070" y="18444892"/>
                  </a:lnTo>
                  <a:lnTo>
                    <a:pt x="8860998" y="18444892"/>
                  </a:lnTo>
                  <a:lnTo>
                    <a:pt x="8550365" y="17823624"/>
                  </a:lnTo>
                  <a:close/>
                  <a:moveTo>
                    <a:pt x="6403947" y="17202358"/>
                  </a:moveTo>
                  <a:lnTo>
                    <a:pt x="7224020" y="17202358"/>
                  </a:lnTo>
                  <a:lnTo>
                    <a:pt x="7534653" y="17823624"/>
                  </a:lnTo>
                  <a:lnTo>
                    <a:pt x="7224020" y="18444892"/>
                  </a:lnTo>
                  <a:lnTo>
                    <a:pt x="6403947" y="18444892"/>
                  </a:lnTo>
                  <a:lnTo>
                    <a:pt x="6093314" y="17823624"/>
                  </a:lnTo>
                  <a:close/>
                  <a:moveTo>
                    <a:pt x="13775098" y="17202356"/>
                  </a:moveTo>
                  <a:lnTo>
                    <a:pt x="14595170" y="17202356"/>
                  </a:lnTo>
                  <a:lnTo>
                    <a:pt x="14905805" y="17823624"/>
                  </a:lnTo>
                  <a:lnTo>
                    <a:pt x="14595170" y="18444890"/>
                  </a:lnTo>
                  <a:lnTo>
                    <a:pt x="13775098" y="18444890"/>
                  </a:lnTo>
                  <a:lnTo>
                    <a:pt x="13464466" y="17823624"/>
                  </a:lnTo>
                  <a:close/>
                  <a:moveTo>
                    <a:pt x="11318047" y="17202356"/>
                  </a:moveTo>
                  <a:lnTo>
                    <a:pt x="12138118" y="17202356"/>
                  </a:lnTo>
                  <a:lnTo>
                    <a:pt x="12448754" y="17823624"/>
                  </a:lnTo>
                  <a:lnTo>
                    <a:pt x="12138118" y="18444890"/>
                  </a:lnTo>
                  <a:lnTo>
                    <a:pt x="11318047" y="18444890"/>
                  </a:lnTo>
                  <a:lnTo>
                    <a:pt x="11007414" y="17823624"/>
                  </a:lnTo>
                  <a:close/>
                  <a:moveTo>
                    <a:pt x="22363289" y="16529364"/>
                  </a:moveTo>
                  <a:lnTo>
                    <a:pt x="23183371" y="16529364"/>
                  </a:lnTo>
                  <a:lnTo>
                    <a:pt x="23494007" y="17150628"/>
                  </a:lnTo>
                  <a:lnTo>
                    <a:pt x="23183371" y="17771896"/>
                  </a:lnTo>
                  <a:lnTo>
                    <a:pt x="22363289" y="17771896"/>
                  </a:lnTo>
                  <a:lnTo>
                    <a:pt x="22052649" y="17150628"/>
                  </a:lnTo>
                  <a:close/>
                  <a:moveTo>
                    <a:pt x="19906219" y="16529364"/>
                  </a:moveTo>
                  <a:lnTo>
                    <a:pt x="20726291" y="16529364"/>
                  </a:lnTo>
                  <a:lnTo>
                    <a:pt x="21036925" y="17150628"/>
                  </a:lnTo>
                  <a:lnTo>
                    <a:pt x="20726291" y="17771896"/>
                  </a:lnTo>
                  <a:lnTo>
                    <a:pt x="19906219" y="17771896"/>
                  </a:lnTo>
                  <a:lnTo>
                    <a:pt x="19595587" y="17150628"/>
                  </a:lnTo>
                  <a:close/>
                  <a:moveTo>
                    <a:pt x="17449177" y="16529364"/>
                  </a:moveTo>
                  <a:lnTo>
                    <a:pt x="18269247" y="16529364"/>
                  </a:lnTo>
                  <a:lnTo>
                    <a:pt x="18579881" y="17150630"/>
                  </a:lnTo>
                  <a:lnTo>
                    <a:pt x="18269247" y="17771896"/>
                  </a:lnTo>
                  <a:lnTo>
                    <a:pt x="17449177" y="17771896"/>
                  </a:lnTo>
                  <a:lnTo>
                    <a:pt x="17138543" y="17150630"/>
                  </a:lnTo>
                  <a:close/>
                  <a:moveTo>
                    <a:pt x="14992133" y="16529364"/>
                  </a:moveTo>
                  <a:lnTo>
                    <a:pt x="15812203" y="16529364"/>
                  </a:lnTo>
                  <a:lnTo>
                    <a:pt x="16122837" y="17150630"/>
                  </a:lnTo>
                  <a:lnTo>
                    <a:pt x="15812203" y="17771896"/>
                  </a:lnTo>
                  <a:lnTo>
                    <a:pt x="14992133" y="17771896"/>
                  </a:lnTo>
                  <a:lnTo>
                    <a:pt x="14681500" y="17150630"/>
                  </a:lnTo>
                  <a:close/>
                  <a:moveTo>
                    <a:pt x="2718439" y="16529364"/>
                  </a:moveTo>
                  <a:lnTo>
                    <a:pt x="3538521" y="16529364"/>
                  </a:lnTo>
                  <a:lnTo>
                    <a:pt x="3849157" y="17150628"/>
                  </a:lnTo>
                  <a:lnTo>
                    <a:pt x="3538521" y="17771896"/>
                  </a:lnTo>
                  <a:lnTo>
                    <a:pt x="2718439" y="17771896"/>
                  </a:lnTo>
                  <a:lnTo>
                    <a:pt x="2407800" y="17150628"/>
                  </a:lnTo>
                  <a:close/>
                  <a:moveTo>
                    <a:pt x="261369" y="16529364"/>
                  </a:moveTo>
                  <a:lnTo>
                    <a:pt x="1081442" y="16529364"/>
                  </a:lnTo>
                  <a:lnTo>
                    <a:pt x="1392075" y="17150628"/>
                  </a:lnTo>
                  <a:lnTo>
                    <a:pt x="1081442" y="17771896"/>
                  </a:lnTo>
                  <a:lnTo>
                    <a:pt x="299951" y="17771896"/>
                  </a:lnTo>
                  <a:lnTo>
                    <a:pt x="170342" y="17046129"/>
                  </a:lnTo>
                  <a:lnTo>
                    <a:pt x="133748" y="16784607"/>
                  </a:lnTo>
                  <a:close/>
                  <a:moveTo>
                    <a:pt x="27277320" y="16529352"/>
                  </a:moveTo>
                  <a:lnTo>
                    <a:pt x="28097392" y="16529352"/>
                  </a:lnTo>
                  <a:lnTo>
                    <a:pt x="28408028" y="17150620"/>
                  </a:lnTo>
                  <a:lnTo>
                    <a:pt x="28097392" y="17771884"/>
                  </a:lnTo>
                  <a:lnTo>
                    <a:pt x="27277320" y="17771884"/>
                  </a:lnTo>
                  <a:lnTo>
                    <a:pt x="26966688" y="17150620"/>
                  </a:lnTo>
                  <a:close/>
                  <a:moveTo>
                    <a:pt x="24820272" y="16529352"/>
                  </a:moveTo>
                  <a:lnTo>
                    <a:pt x="25640344" y="16529352"/>
                  </a:lnTo>
                  <a:lnTo>
                    <a:pt x="25950976" y="17150620"/>
                  </a:lnTo>
                  <a:lnTo>
                    <a:pt x="25640344" y="17771886"/>
                  </a:lnTo>
                  <a:lnTo>
                    <a:pt x="24820272" y="17771886"/>
                  </a:lnTo>
                  <a:lnTo>
                    <a:pt x="24509696" y="17150620"/>
                  </a:lnTo>
                  <a:close/>
                  <a:moveTo>
                    <a:pt x="12546574" y="16529352"/>
                  </a:moveTo>
                  <a:lnTo>
                    <a:pt x="13366646" y="16529352"/>
                  </a:lnTo>
                  <a:lnTo>
                    <a:pt x="13677278" y="17150618"/>
                  </a:lnTo>
                  <a:lnTo>
                    <a:pt x="13366646" y="17771884"/>
                  </a:lnTo>
                  <a:lnTo>
                    <a:pt x="12546574" y="17771884"/>
                  </a:lnTo>
                  <a:lnTo>
                    <a:pt x="12235938" y="17150618"/>
                  </a:lnTo>
                  <a:close/>
                  <a:moveTo>
                    <a:pt x="10089523" y="16529352"/>
                  </a:moveTo>
                  <a:lnTo>
                    <a:pt x="10909594" y="16529352"/>
                  </a:lnTo>
                  <a:lnTo>
                    <a:pt x="11220227" y="17150618"/>
                  </a:lnTo>
                  <a:lnTo>
                    <a:pt x="10909594" y="17771884"/>
                  </a:lnTo>
                  <a:lnTo>
                    <a:pt x="10089523" y="17771884"/>
                  </a:lnTo>
                  <a:lnTo>
                    <a:pt x="9778888" y="17150618"/>
                  </a:lnTo>
                  <a:close/>
                  <a:moveTo>
                    <a:pt x="7632473" y="16529352"/>
                  </a:moveTo>
                  <a:lnTo>
                    <a:pt x="8452545" y="16529352"/>
                  </a:lnTo>
                  <a:lnTo>
                    <a:pt x="8763178" y="17150620"/>
                  </a:lnTo>
                  <a:lnTo>
                    <a:pt x="8452545" y="17771884"/>
                  </a:lnTo>
                  <a:lnTo>
                    <a:pt x="7632473" y="17771884"/>
                  </a:lnTo>
                  <a:lnTo>
                    <a:pt x="7321837" y="17150620"/>
                  </a:lnTo>
                  <a:close/>
                  <a:moveTo>
                    <a:pt x="5175422" y="16529352"/>
                  </a:moveTo>
                  <a:lnTo>
                    <a:pt x="5995494" y="16529352"/>
                  </a:lnTo>
                  <a:lnTo>
                    <a:pt x="6306129" y="17150620"/>
                  </a:lnTo>
                  <a:lnTo>
                    <a:pt x="5995494" y="17771886"/>
                  </a:lnTo>
                  <a:lnTo>
                    <a:pt x="5175422" y="17771886"/>
                  </a:lnTo>
                  <a:lnTo>
                    <a:pt x="4864846" y="17150620"/>
                  </a:lnTo>
                  <a:close/>
                  <a:moveTo>
                    <a:pt x="75889" y="16301546"/>
                  </a:moveTo>
                  <a:lnTo>
                    <a:pt x="163552" y="16476872"/>
                  </a:lnTo>
                  <a:lnTo>
                    <a:pt x="108426" y="16587125"/>
                  </a:lnTo>
                  <a:lnTo>
                    <a:pt x="76263" y="16305762"/>
                  </a:lnTo>
                  <a:close/>
                  <a:moveTo>
                    <a:pt x="21134745" y="15855608"/>
                  </a:moveTo>
                  <a:lnTo>
                    <a:pt x="21954825" y="15855608"/>
                  </a:lnTo>
                  <a:lnTo>
                    <a:pt x="22265469" y="16476872"/>
                  </a:lnTo>
                  <a:lnTo>
                    <a:pt x="21954825" y="17098140"/>
                  </a:lnTo>
                  <a:lnTo>
                    <a:pt x="21134745" y="17098140"/>
                  </a:lnTo>
                  <a:lnTo>
                    <a:pt x="20824109" y="16476872"/>
                  </a:lnTo>
                  <a:close/>
                  <a:moveTo>
                    <a:pt x="18677701" y="15855608"/>
                  </a:moveTo>
                  <a:lnTo>
                    <a:pt x="19497769" y="15855608"/>
                  </a:lnTo>
                  <a:lnTo>
                    <a:pt x="19808401" y="16476872"/>
                  </a:lnTo>
                  <a:lnTo>
                    <a:pt x="19497769" y="17098140"/>
                  </a:lnTo>
                  <a:lnTo>
                    <a:pt x="18677701" y="17098140"/>
                  </a:lnTo>
                  <a:lnTo>
                    <a:pt x="18367067" y="16476872"/>
                  </a:lnTo>
                  <a:close/>
                  <a:moveTo>
                    <a:pt x="16220657" y="15855608"/>
                  </a:moveTo>
                  <a:lnTo>
                    <a:pt x="17040725" y="15855608"/>
                  </a:lnTo>
                  <a:lnTo>
                    <a:pt x="17351357" y="16476874"/>
                  </a:lnTo>
                  <a:lnTo>
                    <a:pt x="17040725" y="17098140"/>
                  </a:lnTo>
                  <a:lnTo>
                    <a:pt x="16220657" y="17098140"/>
                  </a:lnTo>
                  <a:lnTo>
                    <a:pt x="15910021" y="16476874"/>
                  </a:lnTo>
                  <a:close/>
                  <a:moveTo>
                    <a:pt x="1489895" y="15855608"/>
                  </a:moveTo>
                  <a:lnTo>
                    <a:pt x="2309977" y="15855608"/>
                  </a:lnTo>
                  <a:lnTo>
                    <a:pt x="2620620" y="16476872"/>
                  </a:lnTo>
                  <a:lnTo>
                    <a:pt x="2309977" y="17098140"/>
                  </a:lnTo>
                  <a:lnTo>
                    <a:pt x="1489895" y="17098140"/>
                  </a:lnTo>
                  <a:lnTo>
                    <a:pt x="1179259" y="16476872"/>
                  </a:lnTo>
                  <a:close/>
                  <a:moveTo>
                    <a:pt x="23591827" y="15855606"/>
                  </a:moveTo>
                  <a:lnTo>
                    <a:pt x="24411892" y="15855606"/>
                  </a:lnTo>
                  <a:lnTo>
                    <a:pt x="24722452" y="16476872"/>
                  </a:lnTo>
                  <a:lnTo>
                    <a:pt x="24411892" y="17098140"/>
                  </a:lnTo>
                  <a:lnTo>
                    <a:pt x="23591827" y="17098140"/>
                  </a:lnTo>
                  <a:lnTo>
                    <a:pt x="23281191" y="16476872"/>
                  </a:lnTo>
                  <a:close/>
                  <a:moveTo>
                    <a:pt x="3946977" y="15855606"/>
                  </a:moveTo>
                  <a:lnTo>
                    <a:pt x="4767045" y="15855606"/>
                  </a:lnTo>
                  <a:lnTo>
                    <a:pt x="5077605" y="16476872"/>
                  </a:lnTo>
                  <a:lnTo>
                    <a:pt x="4767045" y="17098140"/>
                  </a:lnTo>
                  <a:lnTo>
                    <a:pt x="3946977" y="17098140"/>
                  </a:lnTo>
                  <a:lnTo>
                    <a:pt x="3636341" y="16476872"/>
                  </a:lnTo>
                  <a:close/>
                  <a:moveTo>
                    <a:pt x="28505848" y="15855596"/>
                  </a:moveTo>
                  <a:lnTo>
                    <a:pt x="29325920" y="15855596"/>
                  </a:lnTo>
                  <a:lnTo>
                    <a:pt x="29517030" y="16237818"/>
                  </a:lnTo>
                  <a:lnTo>
                    <a:pt x="29510998" y="16305762"/>
                  </a:lnTo>
                  <a:cubicBezTo>
                    <a:pt x="29498370" y="16430092"/>
                    <a:pt x="29484204" y="16553968"/>
                    <a:pt x="29468518" y="16677369"/>
                  </a:cubicBezTo>
                  <a:lnTo>
                    <a:pt x="29442178" y="16865611"/>
                  </a:lnTo>
                  <a:lnTo>
                    <a:pt x="29325920" y="17098128"/>
                  </a:lnTo>
                  <a:lnTo>
                    <a:pt x="28505848" y="17098128"/>
                  </a:lnTo>
                  <a:lnTo>
                    <a:pt x="28195212" y="16476862"/>
                  </a:lnTo>
                  <a:close/>
                  <a:moveTo>
                    <a:pt x="26048796" y="15855596"/>
                  </a:moveTo>
                  <a:lnTo>
                    <a:pt x="26868868" y="15855596"/>
                  </a:lnTo>
                  <a:lnTo>
                    <a:pt x="27179504" y="16476862"/>
                  </a:lnTo>
                  <a:lnTo>
                    <a:pt x="26868868" y="17098128"/>
                  </a:lnTo>
                  <a:lnTo>
                    <a:pt x="26048796" y="17098128"/>
                  </a:lnTo>
                  <a:lnTo>
                    <a:pt x="25738164" y="16476862"/>
                  </a:lnTo>
                  <a:close/>
                  <a:moveTo>
                    <a:pt x="11318047" y="15855596"/>
                  </a:moveTo>
                  <a:lnTo>
                    <a:pt x="12138118" y="15855596"/>
                  </a:lnTo>
                  <a:lnTo>
                    <a:pt x="12448754" y="16476860"/>
                  </a:lnTo>
                  <a:lnTo>
                    <a:pt x="12138118" y="17098128"/>
                  </a:lnTo>
                  <a:lnTo>
                    <a:pt x="11318047" y="17098128"/>
                  </a:lnTo>
                  <a:lnTo>
                    <a:pt x="11007414" y="16476860"/>
                  </a:lnTo>
                  <a:close/>
                  <a:moveTo>
                    <a:pt x="8860998" y="15855596"/>
                  </a:moveTo>
                  <a:lnTo>
                    <a:pt x="9681070" y="15855596"/>
                  </a:lnTo>
                  <a:lnTo>
                    <a:pt x="9991704" y="16476862"/>
                  </a:lnTo>
                  <a:lnTo>
                    <a:pt x="9681070" y="17098128"/>
                  </a:lnTo>
                  <a:lnTo>
                    <a:pt x="8860998" y="17098128"/>
                  </a:lnTo>
                  <a:lnTo>
                    <a:pt x="8550365" y="16476862"/>
                  </a:lnTo>
                  <a:close/>
                  <a:moveTo>
                    <a:pt x="6403947" y="15855596"/>
                  </a:moveTo>
                  <a:lnTo>
                    <a:pt x="7224020" y="15855596"/>
                  </a:lnTo>
                  <a:lnTo>
                    <a:pt x="7534653" y="16476862"/>
                  </a:lnTo>
                  <a:lnTo>
                    <a:pt x="7224020" y="17098128"/>
                  </a:lnTo>
                  <a:lnTo>
                    <a:pt x="6403947" y="17098128"/>
                  </a:lnTo>
                  <a:lnTo>
                    <a:pt x="6093314" y="16476862"/>
                  </a:lnTo>
                  <a:close/>
                  <a:moveTo>
                    <a:pt x="13775098" y="15855594"/>
                  </a:moveTo>
                  <a:lnTo>
                    <a:pt x="14595170" y="15855594"/>
                  </a:lnTo>
                  <a:lnTo>
                    <a:pt x="14905805" y="16476860"/>
                  </a:lnTo>
                  <a:lnTo>
                    <a:pt x="14595170" y="17098128"/>
                  </a:lnTo>
                  <a:lnTo>
                    <a:pt x="13775098" y="17098128"/>
                  </a:lnTo>
                  <a:lnTo>
                    <a:pt x="13464466" y="16476860"/>
                  </a:lnTo>
                  <a:close/>
                  <a:moveTo>
                    <a:pt x="29569776" y="15511029"/>
                  </a:moveTo>
                  <a:lnTo>
                    <a:pt x="29568126" y="15554471"/>
                  </a:lnTo>
                  <a:cubicBezTo>
                    <a:pt x="29561736" y="15680545"/>
                    <a:pt x="29553766" y="15806202"/>
                    <a:pt x="29544238" y="15931424"/>
                  </a:cubicBezTo>
                  <a:lnTo>
                    <a:pt x="29535742" y="16027116"/>
                  </a:lnTo>
                  <a:lnTo>
                    <a:pt x="29423736" y="15803108"/>
                  </a:lnTo>
                  <a:close/>
                  <a:moveTo>
                    <a:pt x="17449179" y="15181854"/>
                  </a:moveTo>
                  <a:lnTo>
                    <a:pt x="18269249" y="15181854"/>
                  </a:lnTo>
                  <a:lnTo>
                    <a:pt x="18579883" y="15803120"/>
                  </a:lnTo>
                  <a:lnTo>
                    <a:pt x="18269249" y="16424386"/>
                  </a:lnTo>
                  <a:lnTo>
                    <a:pt x="17449179" y="16424386"/>
                  </a:lnTo>
                  <a:lnTo>
                    <a:pt x="17138545" y="15803120"/>
                  </a:lnTo>
                  <a:close/>
                  <a:moveTo>
                    <a:pt x="14992135" y="15181854"/>
                  </a:moveTo>
                  <a:lnTo>
                    <a:pt x="15812205" y="15181854"/>
                  </a:lnTo>
                  <a:lnTo>
                    <a:pt x="16122841" y="15803120"/>
                  </a:lnTo>
                  <a:lnTo>
                    <a:pt x="15812205" y="16424386"/>
                  </a:lnTo>
                  <a:lnTo>
                    <a:pt x="14992135" y="16424386"/>
                  </a:lnTo>
                  <a:lnTo>
                    <a:pt x="14681502" y="15803120"/>
                  </a:lnTo>
                  <a:close/>
                  <a:moveTo>
                    <a:pt x="22363293" y="15181852"/>
                  </a:moveTo>
                  <a:lnTo>
                    <a:pt x="23183373" y="15181852"/>
                  </a:lnTo>
                  <a:lnTo>
                    <a:pt x="23494009" y="15803118"/>
                  </a:lnTo>
                  <a:lnTo>
                    <a:pt x="23183373" y="16424384"/>
                  </a:lnTo>
                  <a:lnTo>
                    <a:pt x="22363293" y="16424384"/>
                  </a:lnTo>
                  <a:lnTo>
                    <a:pt x="22052653" y="15803118"/>
                  </a:lnTo>
                  <a:close/>
                  <a:moveTo>
                    <a:pt x="19906221" y="15181852"/>
                  </a:moveTo>
                  <a:lnTo>
                    <a:pt x="20726293" y="15181852"/>
                  </a:lnTo>
                  <a:lnTo>
                    <a:pt x="21036927" y="15803120"/>
                  </a:lnTo>
                  <a:lnTo>
                    <a:pt x="20726293" y="16424384"/>
                  </a:lnTo>
                  <a:lnTo>
                    <a:pt x="19906221" y="16424384"/>
                  </a:lnTo>
                  <a:lnTo>
                    <a:pt x="19595589" y="15803120"/>
                  </a:lnTo>
                  <a:close/>
                  <a:moveTo>
                    <a:pt x="2718443" y="15181852"/>
                  </a:moveTo>
                  <a:lnTo>
                    <a:pt x="3538522" y="15181852"/>
                  </a:lnTo>
                  <a:lnTo>
                    <a:pt x="3849160" y="15803118"/>
                  </a:lnTo>
                  <a:lnTo>
                    <a:pt x="3538522" y="16424384"/>
                  </a:lnTo>
                  <a:lnTo>
                    <a:pt x="2718443" y="16424384"/>
                  </a:lnTo>
                  <a:lnTo>
                    <a:pt x="2407803" y="15803118"/>
                  </a:lnTo>
                  <a:close/>
                  <a:moveTo>
                    <a:pt x="261371" y="15181852"/>
                  </a:moveTo>
                  <a:lnTo>
                    <a:pt x="1081444" y="15181852"/>
                  </a:lnTo>
                  <a:lnTo>
                    <a:pt x="1392077" y="15803120"/>
                  </a:lnTo>
                  <a:lnTo>
                    <a:pt x="1081444" y="16424384"/>
                  </a:lnTo>
                  <a:lnTo>
                    <a:pt x="261371" y="16424384"/>
                  </a:lnTo>
                  <a:lnTo>
                    <a:pt x="49097" y="15999836"/>
                  </a:lnTo>
                  <a:lnTo>
                    <a:pt x="43022" y="15931424"/>
                  </a:lnTo>
                  <a:lnTo>
                    <a:pt x="25426" y="15653746"/>
                  </a:lnTo>
                  <a:close/>
                  <a:moveTo>
                    <a:pt x="27277320" y="15181840"/>
                  </a:moveTo>
                  <a:lnTo>
                    <a:pt x="28097392" y="15181840"/>
                  </a:lnTo>
                  <a:lnTo>
                    <a:pt x="28408028" y="15803108"/>
                  </a:lnTo>
                  <a:lnTo>
                    <a:pt x="28097392" y="16424374"/>
                  </a:lnTo>
                  <a:lnTo>
                    <a:pt x="27277320" y="16424374"/>
                  </a:lnTo>
                  <a:lnTo>
                    <a:pt x="26966688" y="15803108"/>
                  </a:lnTo>
                  <a:close/>
                  <a:moveTo>
                    <a:pt x="24820272" y="15181840"/>
                  </a:moveTo>
                  <a:lnTo>
                    <a:pt x="25640344" y="15181840"/>
                  </a:lnTo>
                  <a:lnTo>
                    <a:pt x="25950976" y="15803108"/>
                  </a:lnTo>
                  <a:lnTo>
                    <a:pt x="25640344" y="16424376"/>
                  </a:lnTo>
                  <a:lnTo>
                    <a:pt x="24820272" y="16424376"/>
                  </a:lnTo>
                  <a:lnTo>
                    <a:pt x="24509700" y="15803108"/>
                  </a:lnTo>
                  <a:close/>
                  <a:moveTo>
                    <a:pt x="12546574" y="15181840"/>
                  </a:moveTo>
                  <a:lnTo>
                    <a:pt x="13366646" y="15181840"/>
                  </a:lnTo>
                  <a:lnTo>
                    <a:pt x="13677278" y="15803106"/>
                  </a:lnTo>
                  <a:lnTo>
                    <a:pt x="13366646" y="16424372"/>
                  </a:lnTo>
                  <a:lnTo>
                    <a:pt x="12546574" y="16424372"/>
                  </a:lnTo>
                  <a:lnTo>
                    <a:pt x="12235938" y="15803106"/>
                  </a:lnTo>
                  <a:close/>
                  <a:moveTo>
                    <a:pt x="10089523" y="15181840"/>
                  </a:moveTo>
                  <a:lnTo>
                    <a:pt x="10909594" y="15181840"/>
                  </a:lnTo>
                  <a:lnTo>
                    <a:pt x="11220227" y="15803108"/>
                  </a:lnTo>
                  <a:lnTo>
                    <a:pt x="10909594" y="16424374"/>
                  </a:lnTo>
                  <a:lnTo>
                    <a:pt x="10089523" y="16424374"/>
                  </a:lnTo>
                  <a:lnTo>
                    <a:pt x="9778888" y="15803108"/>
                  </a:lnTo>
                  <a:close/>
                  <a:moveTo>
                    <a:pt x="7632473" y="15181840"/>
                  </a:moveTo>
                  <a:lnTo>
                    <a:pt x="8452545" y="15181840"/>
                  </a:lnTo>
                  <a:lnTo>
                    <a:pt x="8763178" y="15803108"/>
                  </a:lnTo>
                  <a:lnTo>
                    <a:pt x="8452545" y="16424374"/>
                  </a:lnTo>
                  <a:lnTo>
                    <a:pt x="7632473" y="16424374"/>
                  </a:lnTo>
                  <a:lnTo>
                    <a:pt x="7321837" y="15803108"/>
                  </a:lnTo>
                  <a:close/>
                  <a:moveTo>
                    <a:pt x="5175422" y="15181840"/>
                  </a:moveTo>
                  <a:lnTo>
                    <a:pt x="5995494" y="15181840"/>
                  </a:lnTo>
                  <a:lnTo>
                    <a:pt x="6306129" y="15803108"/>
                  </a:lnTo>
                  <a:lnTo>
                    <a:pt x="5995494" y="16424376"/>
                  </a:lnTo>
                  <a:lnTo>
                    <a:pt x="5175422" y="16424376"/>
                  </a:lnTo>
                  <a:lnTo>
                    <a:pt x="4864849" y="15803108"/>
                  </a:lnTo>
                  <a:close/>
                  <a:moveTo>
                    <a:pt x="0" y="14802253"/>
                  </a:moveTo>
                  <a:lnTo>
                    <a:pt x="163554" y="15129364"/>
                  </a:lnTo>
                  <a:lnTo>
                    <a:pt x="14323" y="15427828"/>
                  </a:lnTo>
                  <a:lnTo>
                    <a:pt x="4717" y="15175020"/>
                  </a:lnTo>
                  <a:close/>
                  <a:moveTo>
                    <a:pt x="16220659" y="14508098"/>
                  </a:moveTo>
                  <a:lnTo>
                    <a:pt x="17040727" y="14508098"/>
                  </a:lnTo>
                  <a:lnTo>
                    <a:pt x="17351361" y="15129364"/>
                  </a:lnTo>
                  <a:lnTo>
                    <a:pt x="17040727" y="15750630"/>
                  </a:lnTo>
                  <a:lnTo>
                    <a:pt x="16220659" y="15750630"/>
                  </a:lnTo>
                  <a:lnTo>
                    <a:pt x="15910023" y="15129364"/>
                  </a:lnTo>
                  <a:close/>
                  <a:moveTo>
                    <a:pt x="21134747" y="14508097"/>
                  </a:moveTo>
                  <a:lnTo>
                    <a:pt x="21954829" y="14508097"/>
                  </a:lnTo>
                  <a:lnTo>
                    <a:pt x="22265473" y="15129364"/>
                  </a:lnTo>
                  <a:lnTo>
                    <a:pt x="21954829" y="15750628"/>
                  </a:lnTo>
                  <a:lnTo>
                    <a:pt x="21134747" y="15750628"/>
                  </a:lnTo>
                  <a:lnTo>
                    <a:pt x="20824113" y="15129364"/>
                  </a:lnTo>
                  <a:close/>
                  <a:moveTo>
                    <a:pt x="18677703" y="14508097"/>
                  </a:moveTo>
                  <a:lnTo>
                    <a:pt x="19497773" y="14508097"/>
                  </a:lnTo>
                  <a:lnTo>
                    <a:pt x="19808405" y="15129364"/>
                  </a:lnTo>
                  <a:lnTo>
                    <a:pt x="19497773" y="15750630"/>
                  </a:lnTo>
                  <a:lnTo>
                    <a:pt x="18677703" y="15750630"/>
                  </a:lnTo>
                  <a:lnTo>
                    <a:pt x="18367069" y="15129364"/>
                  </a:lnTo>
                  <a:close/>
                  <a:moveTo>
                    <a:pt x="1489897" y="14508097"/>
                  </a:moveTo>
                  <a:lnTo>
                    <a:pt x="2309980" y="14508097"/>
                  </a:lnTo>
                  <a:lnTo>
                    <a:pt x="2620624" y="15129364"/>
                  </a:lnTo>
                  <a:lnTo>
                    <a:pt x="2309980" y="15750628"/>
                  </a:lnTo>
                  <a:lnTo>
                    <a:pt x="1489897" y="15750628"/>
                  </a:lnTo>
                  <a:lnTo>
                    <a:pt x="1179263" y="15129364"/>
                  </a:lnTo>
                  <a:close/>
                  <a:moveTo>
                    <a:pt x="23591829" y="14508096"/>
                  </a:moveTo>
                  <a:lnTo>
                    <a:pt x="24411896" y="14508096"/>
                  </a:lnTo>
                  <a:lnTo>
                    <a:pt x="24722452" y="15129362"/>
                  </a:lnTo>
                  <a:lnTo>
                    <a:pt x="24411896" y="15750628"/>
                  </a:lnTo>
                  <a:lnTo>
                    <a:pt x="23591829" y="15750628"/>
                  </a:lnTo>
                  <a:lnTo>
                    <a:pt x="23281193" y="15129362"/>
                  </a:lnTo>
                  <a:close/>
                  <a:moveTo>
                    <a:pt x="3946980" y="14508096"/>
                  </a:moveTo>
                  <a:lnTo>
                    <a:pt x="4767049" y="14508096"/>
                  </a:lnTo>
                  <a:lnTo>
                    <a:pt x="5077605" y="15129362"/>
                  </a:lnTo>
                  <a:lnTo>
                    <a:pt x="4767049" y="15750628"/>
                  </a:lnTo>
                  <a:lnTo>
                    <a:pt x="3946980" y="15750628"/>
                  </a:lnTo>
                  <a:lnTo>
                    <a:pt x="3636344" y="15129362"/>
                  </a:lnTo>
                  <a:close/>
                  <a:moveTo>
                    <a:pt x="26048796" y="14508089"/>
                  </a:moveTo>
                  <a:lnTo>
                    <a:pt x="26868868" y="14508089"/>
                  </a:lnTo>
                  <a:lnTo>
                    <a:pt x="27179504" y="15129352"/>
                  </a:lnTo>
                  <a:lnTo>
                    <a:pt x="26868868" y="15750618"/>
                  </a:lnTo>
                  <a:lnTo>
                    <a:pt x="26048796" y="15750618"/>
                  </a:lnTo>
                  <a:lnTo>
                    <a:pt x="25738164" y="15129352"/>
                  </a:lnTo>
                  <a:close/>
                  <a:moveTo>
                    <a:pt x="28505848" y="14508088"/>
                  </a:moveTo>
                  <a:lnTo>
                    <a:pt x="29325920" y="14508088"/>
                  </a:lnTo>
                  <a:lnTo>
                    <a:pt x="29584440" y="15025129"/>
                  </a:lnTo>
                  <a:lnTo>
                    <a:pt x="29582544" y="15175020"/>
                  </a:lnTo>
                  <a:lnTo>
                    <a:pt x="29579980" y="15242496"/>
                  </a:lnTo>
                  <a:lnTo>
                    <a:pt x="29325920" y="15750616"/>
                  </a:lnTo>
                  <a:lnTo>
                    <a:pt x="28505848" y="15750616"/>
                  </a:lnTo>
                  <a:lnTo>
                    <a:pt x="28195212" y="15129352"/>
                  </a:lnTo>
                  <a:close/>
                  <a:moveTo>
                    <a:pt x="6403947" y="14508087"/>
                  </a:moveTo>
                  <a:lnTo>
                    <a:pt x="7224020" y="14508087"/>
                  </a:lnTo>
                  <a:lnTo>
                    <a:pt x="7534653" y="15129352"/>
                  </a:lnTo>
                  <a:lnTo>
                    <a:pt x="7224020" y="15750618"/>
                  </a:lnTo>
                  <a:lnTo>
                    <a:pt x="6403947" y="15750618"/>
                  </a:lnTo>
                  <a:lnTo>
                    <a:pt x="6093314" y="15129352"/>
                  </a:lnTo>
                  <a:close/>
                  <a:moveTo>
                    <a:pt x="11318047" y="14508086"/>
                  </a:moveTo>
                  <a:lnTo>
                    <a:pt x="12138118" y="14508086"/>
                  </a:lnTo>
                  <a:lnTo>
                    <a:pt x="12448754" y="15129350"/>
                  </a:lnTo>
                  <a:lnTo>
                    <a:pt x="12138118" y="15750616"/>
                  </a:lnTo>
                  <a:lnTo>
                    <a:pt x="11318047" y="15750616"/>
                  </a:lnTo>
                  <a:lnTo>
                    <a:pt x="11007414" y="15129350"/>
                  </a:lnTo>
                  <a:close/>
                  <a:moveTo>
                    <a:pt x="8860998" y="14508086"/>
                  </a:moveTo>
                  <a:lnTo>
                    <a:pt x="9681070" y="14508086"/>
                  </a:lnTo>
                  <a:lnTo>
                    <a:pt x="9991704" y="15129352"/>
                  </a:lnTo>
                  <a:lnTo>
                    <a:pt x="9681070" y="15750616"/>
                  </a:lnTo>
                  <a:lnTo>
                    <a:pt x="8860998" y="15750616"/>
                  </a:lnTo>
                  <a:lnTo>
                    <a:pt x="8550365" y="15129352"/>
                  </a:lnTo>
                  <a:close/>
                  <a:moveTo>
                    <a:pt x="13775098" y="14508085"/>
                  </a:moveTo>
                  <a:lnTo>
                    <a:pt x="14595170" y="14508085"/>
                  </a:lnTo>
                  <a:lnTo>
                    <a:pt x="14905805" y="15129350"/>
                  </a:lnTo>
                  <a:lnTo>
                    <a:pt x="14595170" y="15750616"/>
                  </a:lnTo>
                  <a:lnTo>
                    <a:pt x="13775098" y="15750616"/>
                  </a:lnTo>
                  <a:lnTo>
                    <a:pt x="13464466" y="15129350"/>
                  </a:lnTo>
                  <a:close/>
                  <a:moveTo>
                    <a:pt x="29572940" y="14158616"/>
                  </a:moveTo>
                  <a:lnTo>
                    <a:pt x="29582544" y="14411354"/>
                  </a:lnTo>
                  <a:lnTo>
                    <a:pt x="29587260" y="14784069"/>
                  </a:lnTo>
                  <a:lnTo>
                    <a:pt x="29423736" y="14457023"/>
                  </a:lnTo>
                  <a:close/>
                  <a:moveTo>
                    <a:pt x="12546574" y="13835757"/>
                  </a:moveTo>
                  <a:lnTo>
                    <a:pt x="13366646" y="13835757"/>
                  </a:lnTo>
                  <a:lnTo>
                    <a:pt x="13677278" y="14457024"/>
                  </a:lnTo>
                  <a:lnTo>
                    <a:pt x="13366646" y="15078290"/>
                  </a:lnTo>
                  <a:lnTo>
                    <a:pt x="12546574" y="15078290"/>
                  </a:lnTo>
                  <a:lnTo>
                    <a:pt x="12235938" y="14457024"/>
                  </a:lnTo>
                  <a:close/>
                  <a:moveTo>
                    <a:pt x="10089524" y="13835757"/>
                  </a:moveTo>
                  <a:lnTo>
                    <a:pt x="10909596" y="13835757"/>
                  </a:lnTo>
                  <a:lnTo>
                    <a:pt x="11220230" y="14457024"/>
                  </a:lnTo>
                  <a:lnTo>
                    <a:pt x="10909596" y="15078290"/>
                  </a:lnTo>
                  <a:lnTo>
                    <a:pt x="10089524" y="15078290"/>
                  </a:lnTo>
                  <a:lnTo>
                    <a:pt x="9778890" y="14457024"/>
                  </a:lnTo>
                  <a:close/>
                  <a:moveTo>
                    <a:pt x="7632473" y="13835757"/>
                  </a:moveTo>
                  <a:lnTo>
                    <a:pt x="8452545" y="13835757"/>
                  </a:lnTo>
                  <a:lnTo>
                    <a:pt x="8763180" y="14457024"/>
                  </a:lnTo>
                  <a:lnTo>
                    <a:pt x="8452545" y="15078290"/>
                  </a:lnTo>
                  <a:lnTo>
                    <a:pt x="7632473" y="15078290"/>
                  </a:lnTo>
                  <a:lnTo>
                    <a:pt x="7321840" y="14457024"/>
                  </a:lnTo>
                  <a:close/>
                  <a:moveTo>
                    <a:pt x="5175423" y="13835757"/>
                  </a:moveTo>
                  <a:lnTo>
                    <a:pt x="5995496" y="13835757"/>
                  </a:lnTo>
                  <a:lnTo>
                    <a:pt x="6306130" y="14457024"/>
                  </a:lnTo>
                  <a:lnTo>
                    <a:pt x="5995496" y="15078290"/>
                  </a:lnTo>
                  <a:lnTo>
                    <a:pt x="5175423" y="15078290"/>
                  </a:lnTo>
                  <a:lnTo>
                    <a:pt x="4864791" y="14457024"/>
                  </a:lnTo>
                  <a:close/>
                  <a:moveTo>
                    <a:pt x="2718391" y="13835757"/>
                  </a:moveTo>
                  <a:lnTo>
                    <a:pt x="3538468" y="13835757"/>
                  </a:lnTo>
                  <a:lnTo>
                    <a:pt x="3849102" y="14457024"/>
                  </a:lnTo>
                  <a:lnTo>
                    <a:pt x="3538468" y="15078290"/>
                  </a:lnTo>
                  <a:lnTo>
                    <a:pt x="2718391" y="15078290"/>
                  </a:lnTo>
                  <a:lnTo>
                    <a:pt x="2407757" y="14457024"/>
                  </a:lnTo>
                  <a:close/>
                  <a:moveTo>
                    <a:pt x="261337" y="13835757"/>
                  </a:moveTo>
                  <a:lnTo>
                    <a:pt x="1081409" y="13835757"/>
                  </a:lnTo>
                  <a:lnTo>
                    <a:pt x="1392043" y="14457024"/>
                  </a:lnTo>
                  <a:lnTo>
                    <a:pt x="1081409" y="15078290"/>
                  </a:lnTo>
                  <a:lnTo>
                    <a:pt x="261337" y="15078290"/>
                  </a:lnTo>
                  <a:lnTo>
                    <a:pt x="2820" y="14561256"/>
                  </a:lnTo>
                  <a:lnTo>
                    <a:pt x="4717" y="14411354"/>
                  </a:lnTo>
                  <a:lnTo>
                    <a:pt x="7281" y="14343870"/>
                  </a:lnTo>
                  <a:close/>
                  <a:moveTo>
                    <a:pt x="27277320" y="13835756"/>
                  </a:moveTo>
                  <a:lnTo>
                    <a:pt x="28097392" y="13835756"/>
                  </a:lnTo>
                  <a:lnTo>
                    <a:pt x="28408028" y="14457023"/>
                  </a:lnTo>
                  <a:lnTo>
                    <a:pt x="28097392" y="15078290"/>
                  </a:lnTo>
                  <a:lnTo>
                    <a:pt x="27277320" y="15078290"/>
                  </a:lnTo>
                  <a:lnTo>
                    <a:pt x="26966688" y="14457023"/>
                  </a:lnTo>
                  <a:close/>
                  <a:moveTo>
                    <a:pt x="24820272" y="13835756"/>
                  </a:moveTo>
                  <a:lnTo>
                    <a:pt x="25640344" y="13835756"/>
                  </a:lnTo>
                  <a:lnTo>
                    <a:pt x="25950976" y="14457023"/>
                  </a:lnTo>
                  <a:lnTo>
                    <a:pt x="25640344" y="15078290"/>
                  </a:lnTo>
                  <a:lnTo>
                    <a:pt x="24820272" y="15078290"/>
                  </a:lnTo>
                  <a:lnTo>
                    <a:pt x="24509640" y="14457023"/>
                  </a:lnTo>
                  <a:close/>
                  <a:moveTo>
                    <a:pt x="22363239" y="13835756"/>
                  </a:moveTo>
                  <a:lnTo>
                    <a:pt x="23183317" y="13835756"/>
                  </a:lnTo>
                  <a:lnTo>
                    <a:pt x="23493951" y="14457023"/>
                  </a:lnTo>
                  <a:lnTo>
                    <a:pt x="23183317" y="15078290"/>
                  </a:lnTo>
                  <a:lnTo>
                    <a:pt x="22363239" y="15078290"/>
                  </a:lnTo>
                  <a:lnTo>
                    <a:pt x="22052605" y="14457023"/>
                  </a:lnTo>
                  <a:close/>
                  <a:moveTo>
                    <a:pt x="19906185" y="13835756"/>
                  </a:moveTo>
                  <a:lnTo>
                    <a:pt x="20726257" y="13835756"/>
                  </a:lnTo>
                  <a:lnTo>
                    <a:pt x="21036891" y="14457023"/>
                  </a:lnTo>
                  <a:lnTo>
                    <a:pt x="20726257" y="15078290"/>
                  </a:lnTo>
                  <a:lnTo>
                    <a:pt x="19906185" y="15078290"/>
                  </a:lnTo>
                  <a:lnTo>
                    <a:pt x="19595553" y="14457023"/>
                  </a:lnTo>
                  <a:close/>
                  <a:moveTo>
                    <a:pt x="17449137" y="13835756"/>
                  </a:moveTo>
                  <a:lnTo>
                    <a:pt x="18269209" y="13835756"/>
                  </a:lnTo>
                  <a:lnTo>
                    <a:pt x="18579843" y="14457023"/>
                  </a:lnTo>
                  <a:lnTo>
                    <a:pt x="18269209" y="15078290"/>
                  </a:lnTo>
                  <a:lnTo>
                    <a:pt x="17449137" y="15078290"/>
                  </a:lnTo>
                  <a:lnTo>
                    <a:pt x="17138505" y="14457023"/>
                  </a:lnTo>
                  <a:close/>
                  <a:moveTo>
                    <a:pt x="14992091" y="13835756"/>
                  </a:moveTo>
                  <a:lnTo>
                    <a:pt x="15812161" y="13835756"/>
                  </a:lnTo>
                  <a:lnTo>
                    <a:pt x="16122797" y="14457023"/>
                  </a:lnTo>
                  <a:lnTo>
                    <a:pt x="15812161" y="15078290"/>
                  </a:lnTo>
                  <a:lnTo>
                    <a:pt x="14992091" y="15078290"/>
                  </a:lnTo>
                  <a:lnTo>
                    <a:pt x="14681458" y="14457023"/>
                  </a:lnTo>
                  <a:close/>
                  <a:moveTo>
                    <a:pt x="51519" y="13559263"/>
                  </a:moveTo>
                  <a:lnTo>
                    <a:pt x="163520" y="13783265"/>
                  </a:lnTo>
                  <a:lnTo>
                    <a:pt x="17484" y="14075337"/>
                  </a:lnTo>
                  <a:lnTo>
                    <a:pt x="19135" y="14031903"/>
                  </a:lnTo>
                  <a:cubicBezTo>
                    <a:pt x="25525" y="13905829"/>
                    <a:pt x="33494" y="13780172"/>
                    <a:pt x="43022" y="13654950"/>
                  </a:cubicBezTo>
                  <a:close/>
                  <a:moveTo>
                    <a:pt x="28505848" y="13161996"/>
                  </a:moveTo>
                  <a:lnTo>
                    <a:pt x="29325920" y="13161996"/>
                  </a:lnTo>
                  <a:lnTo>
                    <a:pt x="29538158" y="13586476"/>
                  </a:lnTo>
                  <a:lnTo>
                    <a:pt x="29544238" y="13654950"/>
                  </a:lnTo>
                  <a:lnTo>
                    <a:pt x="29561840" y="13932692"/>
                  </a:lnTo>
                  <a:lnTo>
                    <a:pt x="29325920" y="14404534"/>
                  </a:lnTo>
                  <a:lnTo>
                    <a:pt x="28505848" y="14404534"/>
                  </a:lnTo>
                  <a:lnTo>
                    <a:pt x="28195212" y="13783265"/>
                  </a:lnTo>
                  <a:close/>
                  <a:moveTo>
                    <a:pt x="26048796" y="13161996"/>
                  </a:moveTo>
                  <a:lnTo>
                    <a:pt x="26868868" y="13161996"/>
                  </a:lnTo>
                  <a:lnTo>
                    <a:pt x="27179504" y="13783265"/>
                  </a:lnTo>
                  <a:lnTo>
                    <a:pt x="26868868" y="14404534"/>
                  </a:lnTo>
                  <a:lnTo>
                    <a:pt x="26048796" y="14404534"/>
                  </a:lnTo>
                  <a:lnTo>
                    <a:pt x="25738164" y="13783265"/>
                  </a:lnTo>
                  <a:close/>
                  <a:moveTo>
                    <a:pt x="23591771" y="13161996"/>
                  </a:moveTo>
                  <a:lnTo>
                    <a:pt x="24411840" y="13161996"/>
                  </a:lnTo>
                  <a:lnTo>
                    <a:pt x="24722452" y="13783265"/>
                  </a:lnTo>
                  <a:lnTo>
                    <a:pt x="24411840" y="14404534"/>
                  </a:lnTo>
                  <a:lnTo>
                    <a:pt x="23591771" y="14404534"/>
                  </a:lnTo>
                  <a:lnTo>
                    <a:pt x="23281135" y="13783265"/>
                  </a:lnTo>
                  <a:close/>
                  <a:moveTo>
                    <a:pt x="21134709" y="13161996"/>
                  </a:moveTo>
                  <a:lnTo>
                    <a:pt x="21954785" y="13161996"/>
                  </a:lnTo>
                  <a:lnTo>
                    <a:pt x="22265421" y="13783265"/>
                  </a:lnTo>
                  <a:lnTo>
                    <a:pt x="21954785" y="14404534"/>
                  </a:lnTo>
                  <a:lnTo>
                    <a:pt x="21134709" y="14404534"/>
                  </a:lnTo>
                  <a:lnTo>
                    <a:pt x="20824077" y="13783265"/>
                  </a:lnTo>
                  <a:close/>
                  <a:moveTo>
                    <a:pt x="18677663" y="13161996"/>
                  </a:moveTo>
                  <a:lnTo>
                    <a:pt x="19497733" y="13161996"/>
                  </a:lnTo>
                  <a:lnTo>
                    <a:pt x="19808369" y="13783265"/>
                  </a:lnTo>
                  <a:lnTo>
                    <a:pt x="19497733" y="14404534"/>
                  </a:lnTo>
                  <a:lnTo>
                    <a:pt x="18677663" y="14404534"/>
                  </a:lnTo>
                  <a:lnTo>
                    <a:pt x="18367029" y="13783265"/>
                  </a:lnTo>
                  <a:close/>
                  <a:moveTo>
                    <a:pt x="16220613" y="13161996"/>
                  </a:moveTo>
                  <a:lnTo>
                    <a:pt x="17040685" y="13161996"/>
                  </a:lnTo>
                  <a:lnTo>
                    <a:pt x="17351319" y="13783265"/>
                  </a:lnTo>
                  <a:lnTo>
                    <a:pt x="17040685" y="14404534"/>
                  </a:lnTo>
                  <a:lnTo>
                    <a:pt x="16220613" y="14404534"/>
                  </a:lnTo>
                  <a:lnTo>
                    <a:pt x="15909981" y="13783265"/>
                  </a:lnTo>
                  <a:close/>
                  <a:moveTo>
                    <a:pt x="13775098" y="13161996"/>
                  </a:moveTo>
                  <a:lnTo>
                    <a:pt x="14595170" y="13161996"/>
                  </a:lnTo>
                  <a:lnTo>
                    <a:pt x="14905805" y="13783265"/>
                  </a:lnTo>
                  <a:lnTo>
                    <a:pt x="14595170" y="14404534"/>
                  </a:lnTo>
                  <a:lnTo>
                    <a:pt x="13775098" y="14404534"/>
                  </a:lnTo>
                  <a:lnTo>
                    <a:pt x="13464466" y="13783265"/>
                  </a:lnTo>
                  <a:close/>
                  <a:moveTo>
                    <a:pt x="11318049" y="13161996"/>
                  </a:moveTo>
                  <a:lnTo>
                    <a:pt x="12138120" y="13161996"/>
                  </a:lnTo>
                  <a:lnTo>
                    <a:pt x="12448754" y="13783265"/>
                  </a:lnTo>
                  <a:lnTo>
                    <a:pt x="12138120" y="14404534"/>
                  </a:lnTo>
                  <a:lnTo>
                    <a:pt x="11318049" y="14404534"/>
                  </a:lnTo>
                  <a:lnTo>
                    <a:pt x="11007414" y="13783265"/>
                  </a:lnTo>
                  <a:close/>
                  <a:moveTo>
                    <a:pt x="8861000" y="13161996"/>
                  </a:moveTo>
                  <a:lnTo>
                    <a:pt x="9681071" y="13161996"/>
                  </a:lnTo>
                  <a:lnTo>
                    <a:pt x="9991706" y="13783265"/>
                  </a:lnTo>
                  <a:lnTo>
                    <a:pt x="9681071" y="14404534"/>
                  </a:lnTo>
                  <a:lnTo>
                    <a:pt x="8861000" y="14404534"/>
                  </a:lnTo>
                  <a:lnTo>
                    <a:pt x="8550365" y="13783265"/>
                  </a:lnTo>
                  <a:close/>
                  <a:moveTo>
                    <a:pt x="6403949" y="13161996"/>
                  </a:moveTo>
                  <a:lnTo>
                    <a:pt x="7224020" y="13161996"/>
                  </a:lnTo>
                  <a:lnTo>
                    <a:pt x="7534655" y="13783265"/>
                  </a:lnTo>
                  <a:lnTo>
                    <a:pt x="7224020" y="14404534"/>
                  </a:lnTo>
                  <a:lnTo>
                    <a:pt x="6403949" y="14404534"/>
                  </a:lnTo>
                  <a:lnTo>
                    <a:pt x="6093315" y="13783265"/>
                  </a:lnTo>
                  <a:close/>
                  <a:moveTo>
                    <a:pt x="3946922" y="13161996"/>
                  </a:moveTo>
                  <a:lnTo>
                    <a:pt x="4766990" y="13161996"/>
                  </a:lnTo>
                  <a:lnTo>
                    <a:pt x="5077606" y="13783265"/>
                  </a:lnTo>
                  <a:lnTo>
                    <a:pt x="4766990" y="14404534"/>
                  </a:lnTo>
                  <a:lnTo>
                    <a:pt x="3946922" y="14404534"/>
                  </a:lnTo>
                  <a:lnTo>
                    <a:pt x="3636286" y="13783265"/>
                  </a:lnTo>
                  <a:close/>
                  <a:moveTo>
                    <a:pt x="1489862" y="13161996"/>
                  </a:moveTo>
                  <a:lnTo>
                    <a:pt x="2309937" y="13161996"/>
                  </a:lnTo>
                  <a:lnTo>
                    <a:pt x="2620573" y="13783265"/>
                  </a:lnTo>
                  <a:lnTo>
                    <a:pt x="2309937" y="14404534"/>
                  </a:lnTo>
                  <a:lnTo>
                    <a:pt x="1489862" y="14404534"/>
                  </a:lnTo>
                  <a:lnTo>
                    <a:pt x="1179227" y="13783265"/>
                  </a:lnTo>
                  <a:close/>
                  <a:moveTo>
                    <a:pt x="29478840" y="12999301"/>
                  </a:moveTo>
                  <a:lnTo>
                    <a:pt x="29510998" y="13280613"/>
                  </a:lnTo>
                  <a:lnTo>
                    <a:pt x="29511366" y="13284767"/>
                  </a:lnTo>
                  <a:lnTo>
                    <a:pt x="29423736" y="13109509"/>
                  </a:lnTo>
                  <a:close/>
                  <a:moveTo>
                    <a:pt x="27277320" y="12488240"/>
                  </a:moveTo>
                  <a:lnTo>
                    <a:pt x="28097392" y="12488240"/>
                  </a:lnTo>
                  <a:lnTo>
                    <a:pt x="28408028" y="13109509"/>
                  </a:lnTo>
                  <a:lnTo>
                    <a:pt x="28097392" y="13730776"/>
                  </a:lnTo>
                  <a:lnTo>
                    <a:pt x="27277320" y="13730776"/>
                  </a:lnTo>
                  <a:lnTo>
                    <a:pt x="26966688" y="13109509"/>
                  </a:lnTo>
                  <a:close/>
                  <a:moveTo>
                    <a:pt x="24820272" y="12488240"/>
                  </a:moveTo>
                  <a:lnTo>
                    <a:pt x="25640344" y="12488240"/>
                  </a:lnTo>
                  <a:lnTo>
                    <a:pt x="25950976" y="13109509"/>
                  </a:lnTo>
                  <a:lnTo>
                    <a:pt x="25640344" y="13730776"/>
                  </a:lnTo>
                  <a:lnTo>
                    <a:pt x="24820272" y="13730776"/>
                  </a:lnTo>
                  <a:lnTo>
                    <a:pt x="24509644" y="13109509"/>
                  </a:lnTo>
                  <a:close/>
                  <a:moveTo>
                    <a:pt x="22363243" y="12488240"/>
                  </a:moveTo>
                  <a:lnTo>
                    <a:pt x="23183319" y="12488240"/>
                  </a:lnTo>
                  <a:lnTo>
                    <a:pt x="23493955" y="13109509"/>
                  </a:lnTo>
                  <a:lnTo>
                    <a:pt x="23183319" y="13730776"/>
                  </a:lnTo>
                  <a:lnTo>
                    <a:pt x="22363243" y="13730776"/>
                  </a:lnTo>
                  <a:lnTo>
                    <a:pt x="22052609" y="13109509"/>
                  </a:lnTo>
                  <a:close/>
                  <a:moveTo>
                    <a:pt x="19906189" y="12488240"/>
                  </a:moveTo>
                  <a:lnTo>
                    <a:pt x="20726259" y="12488240"/>
                  </a:lnTo>
                  <a:lnTo>
                    <a:pt x="21036893" y="13109509"/>
                  </a:lnTo>
                  <a:lnTo>
                    <a:pt x="20726259" y="13730776"/>
                  </a:lnTo>
                  <a:lnTo>
                    <a:pt x="19906189" y="13730776"/>
                  </a:lnTo>
                  <a:lnTo>
                    <a:pt x="19595553" y="13109509"/>
                  </a:lnTo>
                  <a:close/>
                  <a:moveTo>
                    <a:pt x="17449141" y="12488240"/>
                  </a:moveTo>
                  <a:lnTo>
                    <a:pt x="18269213" y="12488240"/>
                  </a:lnTo>
                  <a:lnTo>
                    <a:pt x="18579845" y="13109509"/>
                  </a:lnTo>
                  <a:lnTo>
                    <a:pt x="18269213" y="13730776"/>
                  </a:lnTo>
                  <a:lnTo>
                    <a:pt x="17449141" y="13730776"/>
                  </a:lnTo>
                  <a:lnTo>
                    <a:pt x="17138507" y="13109509"/>
                  </a:lnTo>
                  <a:close/>
                  <a:moveTo>
                    <a:pt x="14992093" y="12488240"/>
                  </a:moveTo>
                  <a:lnTo>
                    <a:pt x="15812163" y="12488240"/>
                  </a:lnTo>
                  <a:lnTo>
                    <a:pt x="16122799" y="13109509"/>
                  </a:lnTo>
                  <a:lnTo>
                    <a:pt x="15812163" y="13730776"/>
                  </a:lnTo>
                  <a:lnTo>
                    <a:pt x="14992093" y="13730776"/>
                  </a:lnTo>
                  <a:lnTo>
                    <a:pt x="14681460" y="13109509"/>
                  </a:lnTo>
                  <a:close/>
                  <a:moveTo>
                    <a:pt x="12546574" y="12488240"/>
                  </a:moveTo>
                  <a:lnTo>
                    <a:pt x="13366646" y="12488240"/>
                  </a:lnTo>
                  <a:lnTo>
                    <a:pt x="13677278" y="13109510"/>
                  </a:lnTo>
                  <a:lnTo>
                    <a:pt x="13366646" y="13730777"/>
                  </a:lnTo>
                  <a:lnTo>
                    <a:pt x="12546574" y="13730777"/>
                  </a:lnTo>
                  <a:lnTo>
                    <a:pt x="12235938" y="13109510"/>
                  </a:lnTo>
                  <a:close/>
                  <a:moveTo>
                    <a:pt x="10089524" y="12488240"/>
                  </a:moveTo>
                  <a:lnTo>
                    <a:pt x="10909596" y="12488240"/>
                  </a:lnTo>
                  <a:lnTo>
                    <a:pt x="11220230" y="13109510"/>
                  </a:lnTo>
                  <a:lnTo>
                    <a:pt x="10909596" y="13730777"/>
                  </a:lnTo>
                  <a:lnTo>
                    <a:pt x="10089524" y="13730777"/>
                  </a:lnTo>
                  <a:lnTo>
                    <a:pt x="9778890" y="13109510"/>
                  </a:lnTo>
                  <a:close/>
                  <a:moveTo>
                    <a:pt x="7632473" y="12488240"/>
                  </a:moveTo>
                  <a:lnTo>
                    <a:pt x="8452545" y="12488240"/>
                  </a:lnTo>
                  <a:lnTo>
                    <a:pt x="8763180" y="13109510"/>
                  </a:lnTo>
                  <a:lnTo>
                    <a:pt x="8452545" y="13730777"/>
                  </a:lnTo>
                  <a:lnTo>
                    <a:pt x="7632473" y="13730777"/>
                  </a:lnTo>
                  <a:lnTo>
                    <a:pt x="7321840" y="13109510"/>
                  </a:lnTo>
                  <a:close/>
                  <a:moveTo>
                    <a:pt x="5175423" y="12488240"/>
                  </a:moveTo>
                  <a:lnTo>
                    <a:pt x="5995496" y="12488240"/>
                  </a:lnTo>
                  <a:lnTo>
                    <a:pt x="6306130" y="13109510"/>
                  </a:lnTo>
                  <a:lnTo>
                    <a:pt x="5995496" y="13730777"/>
                  </a:lnTo>
                  <a:lnTo>
                    <a:pt x="5175423" y="13730777"/>
                  </a:lnTo>
                  <a:lnTo>
                    <a:pt x="4864797" y="13109510"/>
                  </a:lnTo>
                  <a:close/>
                  <a:moveTo>
                    <a:pt x="2718394" y="12488240"/>
                  </a:moveTo>
                  <a:lnTo>
                    <a:pt x="3538471" y="12488240"/>
                  </a:lnTo>
                  <a:lnTo>
                    <a:pt x="3849107" y="13109510"/>
                  </a:lnTo>
                  <a:lnTo>
                    <a:pt x="3538471" y="13730777"/>
                  </a:lnTo>
                  <a:lnTo>
                    <a:pt x="2718394" y="13730777"/>
                  </a:lnTo>
                  <a:lnTo>
                    <a:pt x="2407760" y="13109510"/>
                  </a:lnTo>
                  <a:close/>
                  <a:moveTo>
                    <a:pt x="261340" y="12488240"/>
                  </a:moveTo>
                  <a:lnTo>
                    <a:pt x="1081410" y="12488240"/>
                  </a:lnTo>
                  <a:lnTo>
                    <a:pt x="1392045" y="13109510"/>
                  </a:lnTo>
                  <a:lnTo>
                    <a:pt x="1081410" y="13730777"/>
                  </a:lnTo>
                  <a:lnTo>
                    <a:pt x="261340" y="13730777"/>
                  </a:lnTo>
                  <a:lnTo>
                    <a:pt x="70230" y="13348557"/>
                  </a:lnTo>
                  <a:lnTo>
                    <a:pt x="76263" y="13280613"/>
                  </a:lnTo>
                  <a:cubicBezTo>
                    <a:pt x="88890" y="13156282"/>
                    <a:pt x="103056" y="13032407"/>
                    <a:pt x="118742" y="12909006"/>
                  </a:cubicBezTo>
                  <a:lnTo>
                    <a:pt x="145084" y="12720751"/>
                  </a:lnTo>
                  <a:close/>
                  <a:moveTo>
                    <a:pt x="28505848" y="11814482"/>
                  </a:moveTo>
                  <a:lnTo>
                    <a:pt x="29287310" y="11814482"/>
                  </a:lnTo>
                  <a:lnTo>
                    <a:pt x="29416918" y="12540246"/>
                  </a:lnTo>
                  <a:lnTo>
                    <a:pt x="29453520" y="12801817"/>
                  </a:lnTo>
                  <a:lnTo>
                    <a:pt x="29325920" y="13057017"/>
                  </a:lnTo>
                  <a:lnTo>
                    <a:pt x="28505848" y="13057017"/>
                  </a:lnTo>
                  <a:lnTo>
                    <a:pt x="28195212" y="12435750"/>
                  </a:lnTo>
                  <a:close/>
                  <a:moveTo>
                    <a:pt x="26048796" y="11814482"/>
                  </a:moveTo>
                  <a:lnTo>
                    <a:pt x="26868868" y="11814482"/>
                  </a:lnTo>
                  <a:lnTo>
                    <a:pt x="27179504" y="12435750"/>
                  </a:lnTo>
                  <a:lnTo>
                    <a:pt x="26868868" y="13057017"/>
                  </a:lnTo>
                  <a:lnTo>
                    <a:pt x="26048796" y="13057017"/>
                  </a:lnTo>
                  <a:lnTo>
                    <a:pt x="25738164" y="12435750"/>
                  </a:lnTo>
                  <a:close/>
                  <a:moveTo>
                    <a:pt x="23591773" y="11814482"/>
                  </a:moveTo>
                  <a:lnTo>
                    <a:pt x="24411844" y="11814482"/>
                  </a:lnTo>
                  <a:lnTo>
                    <a:pt x="24722452" y="12435750"/>
                  </a:lnTo>
                  <a:lnTo>
                    <a:pt x="24411844" y="13057017"/>
                  </a:lnTo>
                  <a:lnTo>
                    <a:pt x="23591773" y="13057017"/>
                  </a:lnTo>
                  <a:lnTo>
                    <a:pt x="23281139" y="12435750"/>
                  </a:lnTo>
                  <a:close/>
                  <a:moveTo>
                    <a:pt x="21134713" y="11814482"/>
                  </a:moveTo>
                  <a:lnTo>
                    <a:pt x="21954789" y="11814482"/>
                  </a:lnTo>
                  <a:lnTo>
                    <a:pt x="22265425" y="12435750"/>
                  </a:lnTo>
                  <a:lnTo>
                    <a:pt x="21954789" y="13057017"/>
                  </a:lnTo>
                  <a:lnTo>
                    <a:pt x="21134713" y="13057017"/>
                  </a:lnTo>
                  <a:lnTo>
                    <a:pt x="20824077" y="12435750"/>
                  </a:lnTo>
                  <a:close/>
                  <a:moveTo>
                    <a:pt x="18677665" y="11814482"/>
                  </a:moveTo>
                  <a:lnTo>
                    <a:pt x="19497737" y="11814482"/>
                  </a:lnTo>
                  <a:lnTo>
                    <a:pt x="19808369" y="12435750"/>
                  </a:lnTo>
                  <a:lnTo>
                    <a:pt x="19497737" y="13057017"/>
                  </a:lnTo>
                  <a:lnTo>
                    <a:pt x="18677665" y="13057017"/>
                  </a:lnTo>
                  <a:lnTo>
                    <a:pt x="18367031" y="12435750"/>
                  </a:lnTo>
                  <a:close/>
                  <a:moveTo>
                    <a:pt x="16220617" y="11814482"/>
                  </a:moveTo>
                  <a:lnTo>
                    <a:pt x="17040689" y="11814482"/>
                  </a:lnTo>
                  <a:lnTo>
                    <a:pt x="17351321" y="12435750"/>
                  </a:lnTo>
                  <a:lnTo>
                    <a:pt x="17040689" y="13057017"/>
                  </a:lnTo>
                  <a:lnTo>
                    <a:pt x="16220617" y="13057017"/>
                  </a:lnTo>
                  <a:lnTo>
                    <a:pt x="15909981" y="12435750"/>
                  </a:lnTo>
                  <a:close/>
                  <a:moveTo>
                    <a:pt x="13775098" y="11814482"/>
                  </a:moveTo>
                  <a:lnTo>
                    <a:pt x="14595170" y="11814482"/>
                  </a:lnTo>
                  <a:lnTo>
                    <a:pt x="14905805" y="12435750"/>
                  </a:lnTo>
                  <a:lnTo>
                    <a:pt x="14595170" y="13057017"/>
                  </a:lnTo>
                  <a:lnTo>
                    <a:pt x="13775098" y="13057017"/>
                  </a:lnTo>
                  <a:lnTo>
                    <a:pt x="13464466" y="12435750"/>
                  </a:lnTo>
                  <a:close/>
                  <a:moveTo>
                    <a:pt x="11318049" y="11814482"/>
                  </a:moveTo>
                  <a:lnTo>
                    <a:pt x="12138120" y="11814482"/>
                  </a:lnTo>
                  <a:lnTo>
                    <a:pt x="12448754" y="12435750"/>
                  </a:lnTo>
                  <a:lnTo>
                    <a:pt x="12138120" y="13057017"/>
                  </a:lnTo>
                  <a:lnTo>
                    <a:pt x="11318049" y="13057017"/>
                  </a:lnTo>
                  <a:lnTo>
                    <a:pt x="11007414" y="12435750"/>
                  </a:lnTo>
                  <a:close/>
                  <a:moveTo>
                    <a:pt x="8861000" y="11814482"/>
                  </a:moveTo>
                  <a:lnTo>
                    <a:pt x="9681071" y="11814482"/>
                  </a:lnTo>
                  <a:lnTo>
                    <a:pt x="9991706" y="12435750"/>
                  </a:lnTo>
                  <a:lnTo>
                    <a:pt x="9681071" y="13057017"/>
                  </a:lnTo>
                  <a:lnTo>
                    <a:pt x="8861000" y="13057017"/>
                  </a:lnTo>
                  <a:lnTo>
                    <a:pt x="8550365" y="12435750"/>
                  </a:lnTo>
                  <a:close/>
                  <a:moveTo>
                    <a:pt x="6403949" y="11814482"/>
                  </a:moveTo>
                  <a:lnTo>
                    <a:pt x="7224020" y="11814482"/>
                  </a:lnTo>
                  <a:lnTo>
                    <a:pt x="7534655" y="12435750"/>
                  </a:lnTo>
                  <a:lnTo>
                    <a:pt x="7224020" y="13057017"/>
                  </a:lnTo>
                  <a:lnTo>
                    <a:pt x="6403949" y="13057017"/>
                  </a:lnTo>
                  <a:lnTo>
                    <a:pt x="6093315" y="12435750"/>
                  </a:lnTo>
                  <a:close/>
                  <a:moveTo>
                    <a:pt x="3946925" y="11814482"/>
                  </a:moveTo>
                  <a:lnTo>
                    <a:pt x="4766996" y="11814482"/>
                  </a:lnTo>
                  <a:lnTo>
                    <a:pt x="5077606" y="12435750"/>
                  </a:lnTo>
                  <a:lnTo>
                    <a:pt x="4766996" y="13057017"/>
                  </a:lnTo>
                  <a:lnTo>
                    <a:pt x="3946925" y="13057017"/>
                  </a:lnTo>
                  <a:lnTo>
                    <a:pt x="3636291" y="12435750"/>
                  </a:lnTo>
                  <a:close/>
                  <a:moveTo>
                    <a:pt x="1489863" y="11814482"/>
                  </a:moveTo>
                  <a:lnTo>
                    <a:pt x="2309940" y="11814482"/>
                  </a:lnTo>
                  <a:lnTo>
                    <a:pt x="2620576" y="12435750"/>
                  </a:lnTo>
                  <a:lnTo>
                    <a:pt x="2309940" y="13057017"/>
                  </a:lnTo>
                  <a:lnTo>
                    <a:pt x="1489863" y="13057017"/>
                  </a:lnTo>
                  <a:lnTo>
                    <a:pt x="1179230" y="12435750"/>
                  </a:lnTo>
                  <a:close/>
                  <a:moveTo>
                    <a:pt x="27277320" y="11141473"/>
                  </a:moveTo>
                  <a:lnTo>
                    <a:pt x="28097392" y="11141473"/>
                  </a:lnTo>
                  <a:lnTo>
                    <a:pt x="28408028" y="11762741"/>
                  </a:lnTo>
                  <a:lnTo>
                    <a:pt x="28097392" y="12384009"/>
                  </a:lnTo>
                  <a:lnTo>
                    <a:pt x="27277320" y="12384009"/>
                  </a:lnTo>
                  <a:lnTo>
                    <a:pt x="26966688" y="11762741"/>
                  </a:lnTo>
                  <a:close/>
                  <a:moveTo>
                    <a:pt x="24820272" y="11141473"/>
                  </a:moveTo>
                  <a:lnTo>
                    <a:pt x="25640344" y="11141473"/>
                  </a:lnTo>
                  <a:lnTo>
                    <a:pt x="25950976" y="11762741"/>
                  </a:lnTo>
                  <a:lnTo>
                    <a:pt x="25640344" y="12384009"/>
                  </a:lnTo>
                  <a:lnTo>
                    <a:pt x="24820272" y="12384009"/>
                  </a:lnTo>
                  <a:lnTo>
                    <a:pt x="24509648" y="11762741"/>
                  </a:lnTo>
                  <a:close/>
                  <a:moveTo>
                    <a:pt x="22363245" y="11141473"/>
                  </a:moveTo>
                  <a:lnTo>
                    <a:pt x="23183321" y="11141473"/>
                  </a:lnTo>
                  <a:lnTo>
                    <a:pt x="23493959" y="11762741"/>
                  </a:lnTo>
                  <a:lnTo>
                    <a:pt x="23183321" y="12384009"/>
                  </a:lnTo>
                  <a:lnTo>
                    <a:pt x="22363245" y="12384009"/>
                  </a:lnTo>
                  <a:lnTo>
                    <a:pt x="22052611" y="11762741"/>
                  </a:lnTo>
                  <a:close/>
                  <a:moveTo>
                    <a:pt x="19906189" y="11141473"/>
                  </a:moveTo>
                  <a:lnTo>
                    <a:pt x="20726261" y="11141473"/>
                  </a:lnTo>
                  <a:lnTo>
                    <a:pt x="21036895" y="11762741"/>
                  </a:lnTo>
                  <a:lnTo>
                    <a:pt x="20726261" y="12384009"/>
                  </a:lnTo>
                  <a:lnTo>
                    <a:pt x="19906189" y="12384009"/>
                  </a:lnTo>
                  <a:lnTo>
                    <a:pt x="19595557" y="11762741"/>
                  </a:lnTo>
                  <a:close/>
                  <a:moveTo>
                    <a:pt x="17449143" y="11141473"/>
                  </a:moveTo>
                  <a:lnTo>
                    <a:pt x="18269213" y="11141473"/>
                  </a:lnTo>
                  <a:lnTo>
                    <a:pt x="18579849" y="11762741"/>
                  </a:lnTo>
                  <a:lnTo>
                    <a:pt x="18269213" y="12384009"/>
                  </a:lnTo>
                  <a:lnTo>
                    <a:pt x="17449143" y="12384009"/>
                  </a:lnTo>
                  <a:lnTo>
                    <a:pt x="17138509" y="11762741"/>
                  </a:lnTo>
                  <a:close/>
                  <a:moveTo>
                    <a:pt x="14992098" y="11141473"/>
                  </a:moveTo>
                  <a:lnTo>
                    <a:pt x="15812165" y="11141473"/>
                  </a:lnTo>
                  <a:lnTo>
                    <a:pt x="16122801" y="11762741"/>
                  </a:lnTo>
                  <a:lnTo>
                    <a:pt x="15812165" y="12384009"/>
                  </a:lnTo>
                  <a:lnTo>
                    <a:pt x="14992098" y="12384009"/>
                  </a:lnTo>
                  <a:lnTo>
                    <a:pt x="14681464" y="11762741"/>
                  </a:lnTo>
                  <a:close/>
                  <a:moveTo>
                    <a:pt x="12546574" y="11141473"/>
                  </a:moveTo>
                  <a:lnTo>
                    <a:pt x="13366646" y="11141473"/>
                  </a:lnTo>
                  <a:lnTo>
                    <a:pt x="13677278" y="11762741"/>
                  </a:lnTo>
                  <a:lnTo>
                    <a:pt x="13366646" y="12384009"/>
                  </a:lnTo>
                  <a:lnTo>
                    <a:pt x="12546574" y="12384009"/>
                  </a:lnTo>
                  <a:lnTo>
                    <a:pt x="12235938" y="11762741"/>
                  </a:lnTo>
                  <a:close/>
                  <a:moveTo>
                    <a:pt x="10089524" y="11141473"/>
                  </a:moveTo>
                  <a:lnTo>
                    <a:pt x="10909596" y="11141473"/>
                  </a:lnTo>
                  <a:lnTo>
                    <a:pt x="11220230" y="11762741"/>
                  </a:lnTo>
                  <a:lnTo>
                    <a:pt x="10909596" y="12384009"/>
                  </a:lnTo>
                  <a:lnTo>
                    <a:pt x="10089524" y="12384009"/>
                  </a:lnTo>
                  <a:lnTo>
                    <a:pt x="9778890" y="11762741"/>
                  </a:lnTo>
                  <a:close/>
                  <a:moveTo>
                    <a:pt x="7632473" y="11141473"/>
                  </a:moveTo>
                  <a:lnTo>
                    <a:pt x="8452545" y="11141473"/>
                  </a:lnTo>
                  <a:lnTo>
                    <a:pt x="8763180" y="11762741"/>
                  </a:lnTo>
                  <a:lnTo>
                    <a:pt x="8452545" y="12384009"/>
                  </a:lnTo>
                  <a:lnTo>
                    <a:pt x="7632473" y="12384009"/>
                  </a:lnTo>
                  <a:lnTo>
                    <a:pt x="7321840" y="11762741"/>
                  </a:lnTo>
                  <a:close/>
                  <a:moveTo>
                    <a:pt x="5175423" y="11141473"/>
                  </a:moveTo>
                  <a:lnTo>
                    <a:pt x="5995496" y="11141473"/>
                  </a:lnTo>
                  <a:lnTo>
                    <a:pt x="6306130" y="11762741"/>
                  </a:lnTo>
                  <a:lnTo>
                    <a:pt x="5995496" y="12384009"/>
                  </a:lnTo>
                  <a:lnTo>
                    <a:pt x="5175423" y="12384009"/>
                  </a:lnTo>
                  <a:lnTo>
                    <a:pt x="4864799" y="11762741"/>
                  </a:lnTo>
                  <a:close/>
                  <a:moveTo>
                    <a:pt x="2718397" y="11141473"/>
                  </a:moveTo>
                  <a:lnTo>
                    <a:pt x="3538474" y="11141473"/>
                  </a:lnTo>
                  <a:lnTo>
                    <a:pt x="3849111" y="11762741"/>
                  </a:lnTo>
                  <a:lnTo>
                    <a:pt x="3538474" y="12384009"/>
                  </a:lnTo>
                  <a:lnTo>
                    <a:pt x="2718397" y="12384009"/>
                  </a:lnTo>
                  <a:lnTo>
                    <a:pt x="2407762" y="11762741"/>
                  </a:lnTo>
                  <a:close/>
                  <a:moveTo>
                    <a:pt x="455136" y="11141473"/>
                  </a:moveTo>
                  <a:lnTo>
                    <a:pt x="1081412" y="11141473"/>
                  </a:lnTo>
                  <a:lnTo>
                    <a:pt x="1392046" y="11762741"/>
                  </a:lnTo>
                  <a:lnTo>
                    <a:pt x="1081412" y="12384009"/>
                  </a:lnTo>
                  <a:lnTo>
                    <a:pt x="261342" y="12384009"/>
                  </a:lnTo>
                  <a:lnTo>
                    <a:pt x="214849" y="12291022"/>
                  </a:lnTo>
                  <a:lnTo>
                    <a:pt x="300441" y="11811732"/>
                  </a:lnTo>
                  <a:close/>
                  <a:moveTo>
                    <a:pt x="28505848" y="10467715"/>
                  </a:moveTo>
                  <a:lnTo>
                    <a:pt x="28943216" y="10467715"/>
                  </a:lnTo>
                  <a:lnTo>
                    <a:pt x="29121630" y="11096000"/>
                  </a:lnTo>
                  <a:lnTo>
                    <a:pt x="29263398" y="11710251"/>
                  </a:lnTo>
                  <a:lnTo>
                    <a:pt x="28505848" y="11710251"/>
                  </a:lnTo>
                  <a:lnTo>
                    <a:pt x="28195212" y="11088982"/>
                  </a:lnTo>
                  <a:close/>
                  <a:moveTo>
                    <a:pt x="26048796" y="10467715"/>
                  </a:moveTo>
                  <a:lnTo>
                    <a:pt x="26868868" y="10467715"/>
                  </a:lnTo>
                  <a:lnTo>
                    <a:pt x="27179504" y="11088982"/>
                  </a:lnTo>
                  <a:lnTo>
                    <a:pt x="26868868" y="11710251"/>
                  </a:lnTo>
                  <a:lnTo>
                    <a:pt x="26048796" y="11710251"/>
                  </a:lnTo>
                  <a:lnTo>
                    <a:pt x="25738164" y="11088982"/>
                  </a:lnTo>
                  <a:close/>
                  <a:moveTo>
                    <a:pt x="23591777" y="10467715"/>
                  </a:moveTo>
                  <a:lnTo>
                    <a:pt x="24411848" y="10467715"/>
                  </a:lnTo>
                  <a:lnTo>
                    <a:pt x="24722452" y="11088982"/>
                  </a:lnTo>
                  <a:lnTo>
                    <a:pt x="24411848" y="11710251"/>
                  </a:lnTo>
                  <a:lnTo>
                    <a:pt x="23591777" y="11710251"/>
                  </a:lnTo>
                  <a:lnTo>
                    <a:pt x="23281143" y="11088982"/>
                  </a:lnTo>
                  <a:close/>
                  <a:moveTo>
                    <a:pt x="21134715" y="10467715"/>
                  </a:moveTo>
                  <a:lnTo>
                    <a:pt x="21954791" y="10467715"/>
                  </a:lnTo>
                  <a:lnTo>
                    <a:pt x="22265427" y="11088982"/>
                  </a:lnTo>
                  <a:lnTo>
                    <a:pt x="21954791" y="11710251"/>
                  </a:lnTo>
                  <a:lnTo>
                    <a:pt x="21134715" y="11710251"/>
                  </a:lnTo>
                  <a:lnTo>
                    <a:pt x="20824081" y="11088982"/>
                  </a:lnTo>
                  <a:close/>
                  <a:moveTo>
                    <a:pt x="18677669" y="10467715"/>
                  </a:moveTo>
                  <a:lnTo>
                    <a:pt x="19497737" y="10467715"/>
                  </a:lnTo>
                  <a:lnTo>
                    <a:pt x="19808373" y="11088982"/>
                  </a:lnTo>
                  <a:lnTo>
                    <a:pt x="19497737" y="11710251"/>
                  </a:lnTo>
                  <a:lnTo>
                    <a:pt x="18677669" y="11710251"/>
                  </a:lnTo>
                  <a:lnTo>
                    <a:pt x="18367033" y="11088982"/>
                  </a:lnTo>
                  <a:close/>
                  <a:moveTo>
                    <a:pt x="16220621" y="10467715"/>
                  </a:moveTo>
                  <a:lnTo>
                    <a:pt x="17040691" y="10467715"/>
                  </a:lnTo>
                  <a:lnTo>
                    <a:pt x="17351325" y="11088982"/>
                  </a:lnTo>
                  <a:lnTo>
                    <a:pt x="17040691" y="11710251"/>
                  </a:lnTo>
                  <a:lnTo>
                    <a:pt x="16220621" y="11710251"/>
                  </a:lnTo>
                  <a:lnTo>
                    <a:pt x="15909985" y="11088982"/>
                  </a:lnTo>
                  <a:close/>
                  <a:moveTo>
                    <a:pt x="13775098" y="10467715"/>
                  </a:moveTo>
                  <a:lnTo>
                    <a:pt x="14595170" y="10467715"/>
                  </a:lnTo>
                  <a:lnTo>
                    <a:pt x="14905805" y="11088983"/>
                  </a:lnTo>
                  <a:lnTo>
                    <a:pt x="14595170" y="11710251"/>
                  </a:lnTo>
                  <a:lnTo>
                    <a:pt x="13775098" y="11710251"/>
                  </a:lnTo>
                  <a:lnTo>
                    <a:pt x="13464466" y="11088983"/>
                  </a:lnTo>
                  <a:close/>
                  <a:moveTo>
                    <a:pt x="11318049" y="10467715"/>
                  </a:moveTo>
                  <a:lnTo>
                    <a:pt x="12138120" y="10467715"/>
                  </a:lnTo>
                  <a:lnTo>
                    <a:pt x="12448754" y="11088983"/>
                  </a:lnTo>
                  <a:lnTo>
                    <a:pt x="12138120" y="11710251"/>
                  </a:lnTo>
                  <a:lnTo>
                    <a:pt x="11318049" y="11710251"/>
                  </a:lnTo>
                  <a:lnTo>
                    <a:pt x="11007414" y="11088983"/>
                  </a:lnTo>
                  <a:close/>
                  <a:moveTo>
                    <a:pt x="8861000" y="10467715"/>
                  </a:moveTo>
                  <a:lnTo>
                    <a:pt x="9681071" y="10467715"/>
                  </a:lnTo>
                  <a:lnTo>
                    <a:pt x="9991706" y="11088983"/>
                  </a:lnTo>
                  <a:lnTo>
                    <a:pt x="9681071" y="11710251"/>
                  </a:lnTo>
                  <a:lnTo>
                    <a:pt x="8861000" y="11710251"/>
                  </a:lnTo>
                  <a:lnTo>
                    <a:pt x="8550365" y="11088983"/>
                  </a:lnTo>
                  <a:close/>
                  <a:moveTo>
                    <a:pt x="6403949" y="10467715"/>
                  </a:moveTo>
                  <a:lnTo>
                    <a:pt x="7224020" y="10467715"/>
                  </a:lnTo>
                  <a:lnTo>
                    <a:pt x="7534655" y="11088983"/>
                  </a:lnTo>
                  <a:lnTo>
                    <a:pt x="7224020" y="11710251"/>
                  </a:lnTo>
                  <a:lnTo>
                    <a:pt x="6403949" y="11710251"/>
                  </a:lnTo>
                  <a:lnTo>
                    <a:pt x="6093315" y="11088983"/>
                  </a:lnTo>
                  <a:close/>
                  <a:moveTo>
                    <a:pt x="3946928" y="10467715"/>
                  </a:moveTo>
                  <a:lnTo>
                    <a:pt x="4766999" y="10467715"/>
                  </a:lnTo>
                  <a:lnTo>
                    <a:pt x="5077606" y="11088983"/>
                  </a:lnTo>
                  <a:lnTo>
                    <a:pt x="4766999" y="11710251"/>
                  </a:lnTo>
                  <a:lnTo>
                    <a:pt x="3946928" y="11710251"/>
                  </a:lnTo>
                  <a:lnTo>
                    <a:pt x="3636295" y="11088983"/>
                  </a:lnTo>
                  <a:close/>
                  <a:moveTo>
                    <a:pt x="1489866" y="10467715"/>
                  </a:moveTo>
                  <a:lnTo>
                    <a:pt x="2309943" y="10467715"/>
                  </a:lnTo>
                  <a:lnTo>
                    <a:pt x="2620578" y="11088983"/>
                  </a:lnTo>
                  <a:lnTo>
                    <a:pt x="2309943" y="11710251"/>
                  </a:lnTo>
                  <a:lnTo>
                    <a:pt x="1489866" y="11710251"/>
                  </a:lnTo>
                  <a:lnTo>
                    <a:pt x="1179232" y="11088983"/>
                  </a:lnTo>
                  <a:close/>
                  <a:moveTo>
                    <a:pt x="27277320" y="9793957"/>
                  </a:moveTo>
                  <a:lnTo>
                    <a:pt x="28097392" y="9793957"/>
                  </a:lnTo>
                  <a:lnTo>
                    <a:pt x="28408028" y="10415225"/>
                  </a:lnTo>
                  <a:lnTo>
                    <a:pt x="28097392" y="11036493"/>
                  </a:lnTo>
                  <a:lnTo>
                    <a:pt x="27277320" y="11036493"/>
                  </a:lnTo>
                  <a:lnTo>
                    <a:pt x="26966688" y="10415225"/>
                  </a:lnTo>
                  <a:close/>
                  <a:moveTo>
                    <a:pt x="24820272" y="9793957"/>
                  </a:moveTo>
                  <a:lnTo>
                    <a:pt x="25640344" y="9793957"/>
                  </a:lnTo>
                  <a:lnTo>
                    <a:pt x="25950976" y="10415225"/>
                  </a:lnTo>
                  <a:lnTo>
                    <a:pt x="25640344" y="11036493"/>
                  </a:lnTo>
                  <a:lnTo>
                    <a:pt x="24820272" y="11036493"/>
                  </a:lnTo>
                  <a:lnTo>
                    <a:pt x="24509648" y="10415225"/>
                  </a:lnTo>
                  <a:close/>
                  <a:moveTo>
                    <a:pt x="22363249" y="9793957"/>
                  </a:moveTo>
                  <a:lnTo>
                    <a:pt x="23183325" y="9793957"/>
                  </a:lnTo>
                  <a:lnTo>
                    <a:pt x="23493961" y="10415225"/>
                  </a:lnTo>
                  <a:lnTo>
                    <a:pt x="23183325" y="11036493"/>
                  </a:lnTo>
                  <a:lnTo>
                    <a:pt x="22363249" y="11036493"/>
                  </a:lnTo>
                  <a:lnTo>
                    <a:pt x="22052613" y="10415225"/>
                  </a:lnTo>
                  <a:close/>
                  <a:moveTo>
                    <a:pt x="19906193" y="9793957"/>
                  </a:moveTo>
                  <a:lnTo>
                    <a:pt x="20726263" y="9793957"/>
                  </a:lnTo>
                  <a:lnTo>
                    <a:pt x="21036897" y="10415225"/>
                  </a:lnTo>
                  <a:lnTo>
                    <a:pt x="20726263" y="11036493"/>
                  </a:lnTo>
                  <a:lnTo>
                    <a:pt x="19906193" y="11036493"/>
                  </a:lnTo>
                  <a:lnTo>
                    <a:pt x="19595559" y="10415225"/>
                  </a:lnTo>
                  <a:close/>
                  <a:moveTo>
                    <a:pt x="17449145" y="9793957"/>
                  </a:moveTo>
                  <a:lnTo>
                    <a:pt x="18269217" y="9793957"/>
                  </a:lnTo>
                  <a:lnTo>
                    <a:pt x="18579849" y="10415225"/>
                  </a:lnTo>
                  <a:lnTo>
                    <a:pt x="18269217" y="11036493"/>
                  </a:lnTo>
                  <a:lnTo>
                    <a:pt x="17449145" y="11036493"/>
                  </a:lnTo>
                  <a:lnTo>
                    <a:pt x="17138511" y="10415225"/>
                  </a:lnTo>
                  <a:close/>
                  <a:moveTo>
                    <a:pt x="14992098" y="9793957"/>
                  </a:moveTo>
                  <a:lnTo>
                    <a:pt x="15812169" y="9793957"/>
                  </a:lnTo>
                  <a:lnTo>
                    <a:pt x="16122805" y="10415225"/>
                  </a:lnTo>
                  <a:lnTo>
                    <a:pt x="15812169" y="11036493"/>
                  </a:lnTo>
                  <a:lnTo>
                    <a:pt x="14992098" y="11036493"/>
                  </a:lnTo>
                  <a:lnTo>
                    <a:pt x="14681466" y="10415225"/>
                  </a:lnTo>
                  <a:close/>
                  <a:moveTo>
                    <a:pt x="12546574" y="9793957"/>
                  </a:moveTo>
                  <a:lnTo>
                    <a:pt x="13366646" y="9793957"/>
                  </a:lnTo>
                  <a:lnTo>
                    <a:pt x="13677278" y="10415225"/>
                  </a:lnTo>
                  <a:lnTo>
                    <a:pt x="13366646" y="11036493"/>
                  </a:lnTo>
                  <a:lnTo>
                    <a:pt x="12546574" y="11036493"/>
                  </a:lnTo>
                  <a:lnTo>
                    <a:pt x="12235938" y="10415225"/>
                  </a:lnTo>
                  <a:close/>
                  <a:moveTo>
                    <a:pt x="10089524" y="9793957"/>
                  </a:moveTo>
                  <a:lnTo>
                    <a:pt x="10909596" y="9793957"/>
                  </a:lnTo>
                  <a:lnTo>
                    <a:pt x="11220230" y="10415225"/>
                  </a:lnTo>
                  <a:lnTo>
                    <a:pt x="10909596" y="11036493"/>
                  </a:lnTo>
                  <a:lnTo>
                    <a:pt x="10089524" y="11036493"/>
                  </a:lnTo>
                  <a:lnTo>
                    <a:pt x="9778890" y="10415225"/>
                  </a:lnTo>
                  <a:close/>
                  <a:moveTo>
                    <a:pt x="7632473" y="9793957"/>
                  </a:moveTo>
                  <a:lnTo>
                    <a:pt x="8452545" y="9793957"/>
                  </a:lnTo>
                  <a:lnTo>
                    <a:pt x="8763180" y="10415225"/>
                  </a:lnTo>
                  <a:lnTo>
                    <a:pt x="8452545" y="11036493"/>
                  </a:lnTo>
                  <a:lnTo>
                    <a:pt x="7632473" y="11036493"/>
                  </a:lnTo>
                  <a:lnTo>
                    <a:pt x="7321840" y="10415225"/>
                  </a:lnTo>
                  <a:close/>
                  <a:moveTo>
                    <a:pt x="5175423" y="9793957"/>
                  </a:moveTo>
                  <a:lnTo>
                    <a:pt x="5995496" y="9793957"/>
                  </a:lnTo>
                  <a:lnTo>
                    <a:pt x="6306130" y="10415225"/>
                  </a:lnTo>
                  <a:lnTo>
                    <a:pt x="5995496" y="11036493"/>
                  </a:lnTo>
                  <a:lnTo>
                    <a:pt x="5175423" y="11036493"/>
                  </a:lnTo>
                  <a:lnTo>
                    <a:pt x="4864801" y="10415225"/>
                  </a:lnTo>
                  <a:close/>
                  <a:moveTo>
                    <a:pt x="2718401" y="9793957"/>
                  </a:moveTo>
                  <a:lnTo>
                    <a:pt x="3538478" y="9793957"/>
                  </a:lnTo>
                  <a:lnTo>
                    <a:pt x="3849114" y="10415225"/>
                  </a:lnTo>
                  <a:lnTo>
                    <a:pt x="3538478" y="11036493"/>
                  </a:lnTo>
                  <a:lnTo>
                    <a:pt x="2718401" y="11036493"/>
                  </a:lnTo>
                  <a:lnTo>
                    <a:pt x="2407765" y="10415225"/>
                  </a:lnTo>
                  <a:close/>
                  <a:moveTo>
                    <a:pt x="868008" y="9793957"/>
                  </a:moveTo>
                  <a:lnTo>
                    <a:pt x="1081414" y="9793957"/>
                  </a:lnTo>
                  <a:lnTo>
                    <a:pt x="1392049" y="10415225"/>
                  </a:lnTo>
                  <a:lnTo>
                    <a:pt x="1081414" y="11036493"/>
                  </a:lnTo>
                  <a:lnTo>
                    <a:pt x="482529" y="11036493"/>
                  </a:lnTo>
                  <a:lnTo>
                    <a:pt x="664982" y="10393980"/>
                  </a:lnTo>
                  <a:close/>
                  <a:moveTo>
                    <a:pt x="28479366" y="9173162"/>
                  </a:moveTo>
                  <a:lnTo>
                    <a:pt x="28689696" y="9706602"/>
                  </a:lnTo>
                  <a:lnTo>
                    <a:pt x="28911706" y="10362735"/>
                  </a:lnTo>
                  <a:lnTo>
                    <a:pt x="28505848" y="10362735"/>
                  </a:lnTo>
                  <a:lnTo>
                    <a:pt x="28195212" y="9741467"/>
                  </a:lnTo>
                  <a:close/>
                  <a:moveTo>
                    <a:pt x="26048796" y="9120199"/>
                  </a:moveTo>
                  <a:lnTo>
                    <a:pt x="26868868" y="9120199"/>
                  </a:lnTo>
                  <a:lnTo>
                    <a:pt x="27179504" y="9741467"/>
                  </a:lnTo>
                  <a:lnTo>
                    <a:pt x="26868868" y="10362735"/>
                  </a:lnTo>
                  <a:lnTo>
                    <a:pt x="26048796" y="10362735"/>
                  </a:lnTo>
                  <a:lnTo>
                    <a:pt x="25738164" y="9741467"/>
                  </a:lnTo>
                  <a:close/>
                  <a:moveTo>
                    <a:pt x="23591781" y="9120199"/>
                  </a:moveTo>
                  <a:lnTo>
                    <a:pt x="24411848" y="9120199"/>
                  </a:lnTo>
                  <a:lnTo>
                    <a:pt x="24722452" y="9741467"/>
                  </a:lnTo>
                  <a:lnTo>
                    <a:pt x="24411848" y="10362735"/>
                  </a:lnTo>
                  <a:lnTo>
                    <a:pt x="23591781" y="10362735"/>
                  </a:lnTo>
                  <a:lnTo>
                    <a:pt x="23281145" y="9741467"/>
                  </a:lnTo>
                  <a:close/>
                  <a:moveTo>
                    <a:pt x="21134717" y="9120199"/>
                  </a:moveTo>
                  <a:lnTo>
                    <a:pt x="21954793" y="9120199"/>
                  </a:lnTo>
                  <a:lnTo>
                    <a:pt x="22265429" y="9741467"/>
                  </a:lnTo>
                  <a:lnTo>
                    <a:pt x="21954793" y="10362735"/>
                  </a:lnTo>
                  <a:lnTo>
                    <a:pt x="21134717" y="10362735"/>
                  </a:lnTo>
                  <a:lnTo>
                    <a:pt x="20824081" y="9741467"/>
                  </a:lnTo>
                  <a:close/>
                  <a:moveTo>
                    <a:pt x="18677669" y="9120199"/>
                  </a:moveTo>
                  <a:lnTo>
                    <a:pt x="19497741" y="9120199"/>
                  </a:lnTo>
                  <a:lnTo>
                    <a:pt x="19808373" y="9741467"/>
                  </a:lnTo>
                  <a:lnTo>
                    <a:pt x="19497741" y="10362735"/>
                  </a:lnTo>
                  <a:lnTo>
                    <a:pt x="18677669" y="10362735"/>
                  </a:lnTo>
                  <a:lnTo>
                    <a:pt x="18367037" y="9741467"/>
                  </a:lnTo>
                  <a:close/>
                  <a:moveTo>
                    <a:pt x="16220621" y="9120199"/>
                  </a:moveTo>
                  <a:lnTo>
                    <a:pt x="17040693" y="9120199"/>
                  </a:lnTo>
                  <a:lnTo>
                    <a:pt x="17351327" y="9741467"/>
                  </a:lnTo>
                  <a:lnTo>
                    <a:pt x="17040693" y="10362735"/>
                  </a:lnTo>
                  <a:lnTo>
                    <a:pt x="16220621" y="10362735"/>
                  </a:lnTo>
                  <a:lnTo>
                    <a:pt x="15909989" y="9741467"/>
                  </a:lnTo>
                  <a:close/>
                  <a:moveTo>
                    <a:pt x="13775098" y="9120199"/>
                  </a:moveTo>
                  <a:lnTo>
                    <a:pt x="14595170" y="9120199"/>
                  </a:lnTo>
                  <a:lnTo>
                    <a:pt x="14905805" y="9741467"/>
                  </a:lnTo>
                  <a:lnTo>
                    <a:pt x="14595170" y="10362735"/>
                  </a:lnTo>
                  <a:lnTo>
                    <a:pt x="13775098" y="10362735"/>
                  </a:lnTo>
                  <a:lnTo>
                    <a:pt x="13464466" y="9741467"/>
                  </a:lnTo>
                  <a:close/>
                  <a:moveTo>
                    <a:pt x="11318049" y="9120199"/>
                  </a:moveTo>
                  <a:lnTo>
                    <a:pt x="12138120" y="9120199"/>
                  </a:lnTo>
                  <a:lnTo>
                    <a:pt x="12448754" y="9741467"/>
                  </a:lnTo>
                  <a:lnTo>
                    <a:pt x="12138120" y="10362735"/>
                  </a:lnTo>
                  <a:lnTo>
                    <a:pt x="11318049" y="10362735"/>
                  </a:lnTo>
                  <a:lnTo>
                    <a:pt x="11007414" y="9741467"/>
                  </a:lnTo>
                  <a:close/>
                  <a:moveTo>
                    <a:pt x="8861000" y="9120199"/>
                  </a:moveTo>
                  <a:lnTo>
                    <a:pt x="9681071" y="9120199"/>
                  </a:lnTo>
                  <a:lnTo>
                    <a:pt x="9991706" y="9741467"/>
                  </a:lnTo>
                  <a:lnTo>
                    <a:pt x="9681071" y="10362735"/>
                  </a:lnTo>
                  <a:lnTo>
                    <a:pt x="8861000" y="10362735"/>
                  </a:lnTo>
                  <a:lnTo>
                    <a:pt x="8550365" y="9741467"/>
                  </a:lnTo>
                  <a:close/>
                  <a:moveTo>
                    <a:pt x="6403949" y="9120199"/>
                  </a:moveTo>
                  <a:lnTo>
                    <a:pt x="7224020" y="9120199"/>
                  </a:lnTo>
                  <a:lnTo>
                    <a:pt x="7534655" y="9741467"/>
                  </a:lnTo>
                  <a:lnTo>
                    <a:pt x="7224020" y="10362735"/>
                  </a:lnTo>
                  <a:lnTo>
                    <a:pt x="6403949" y="10362735"/>
                  </a:lnTo>
                  <a:lnTo>
                    <a:pt x="6093315" y="9741467"/>
                  </a:lnTo>
                  <a:close/>
                  <a:moveTo>
                    <a:pt x="3946932" y="9120199"/>
                  </a:moveTo>
                  <a:lnTo>
                    <a:pt x="4767000" y="9120199"/>
                  </a:lnTo>
                  <a:lnTo>
                    <a:pt x="5077606" y="9741467"/>
                  </a:lnTo>
                  <a:lnTo>
                    <a:pt x="4767000" y="10362735"/>
                  </a:lnTo>
                  <a:lnTo>
                    <a:pt x="3946932" y="10362735"/>
                  </a:lnTo>
                  <a:lnTo>
                    <a:pt x="3636298" y="9741467"/>
                  </a:lnTo>
                  <a:close/>
                  <a:moveTo>
                    <a:pt x="1489868" y="9120199"/>
                  </a:moveTo>
                  <a:lnTo>
                    <a:pt x="2309945" y="9120199"/>
                  </a:lnTo>
                  <a:lnTo>
                    <a:pt x="2620581" y="9741467"/>
                  </a:lnTo>
                  <a:lnTo>
                    <a:pt x="2309945" y="10362735"/>
                  </a:lnTo>
                  <a:lnTo>
                    <a:pt x="1489868" y="10362735"/>
                  </a:lnTo>
                  <a:lnTo>
                    <a:pt x="1179233" y="9741467"/>
                  </a:lnTo>
                  <a:close/>
                  <a:moveTo>
                    <a:pt x="1263481" y="8811320"/>
                  </a:moveTo>
                  <a:lnTo>
                    <a:pt x="1392050" y="9068458"/>
                  </a:lnTo>
                  <a:lnTo>
                    <a:pt x="1081417" y="9689726"/>
                  </a:lnTo>
                  <a:lnTo>
                    <a:pt x="904220" y="9689726"/>
                  </a:lnTo>
                  <a:lnTo>
                    <a:pt x="1162451" y="9034794"/>
                  </a:lnTo>
                  <a:close/>
                  <a:moveTo>
                    <a:pt x="27277320" y="8447189"/>
                  </a:moveTo>
                  <a:lnTo>
                    <a:pt x="28097392" y="8447189"/>
                  </a:lnTo>
                  <a:lnTo>
                    <a:pt x="28408028" y="9068458"/>
                  </a:lnTo>
                  <a:lnTo>
                    <a:pt x="28097392" y="9689726"/>
                  </a:lnTo>
                  <a:lnTo>
                    <a:pt x="27277320" y="9689726"/>
                  </a:lnTo>
                  <a:lnTo>
                    <a:pt x="26966688" y="9068458"/>
                  </a:lnTo>
                  <a:close/>
                  <a:moveTo>
                    <a:pt x="24820272" y="8447189"/>
                  </a:moveTo>
                  <a:lnTo>
                    <a:pt x="25640344" y="8447189"/>
                  </a:lnTo>
                  <a:lnTo>
                    <a:pt x="25950976" y="9068458"/>
                  </a:lnTo>
                  <a:lnTo>
                    <a:pt x="25640344" y="9689726"/>
                  </a:lnTo>
                  <a:lnTo>
                    <a:pt x="24820272" y="9689726"/>
                  </a:lnTo>
                  <a:lnTo>
                    <a:pt x="24509652" y="9068458"/>
                  </a:lnTo>
                  <a:close/>
                  <a:moveTo>
                    <a:pt x="22363253" y="8447189"/>
                  </a:moveTo>
                  <a:lnTo>
                    <a:pt x="23183329" y="8447189"/>
                  </a:lnTo>
                  <a:lnTo>
                    <a:pt x="23493965" y="9068458"/>
                  </a:lnTo>
                  <a:lnTo>
                    <a:pt x="23183329" y="9689726"/>
                  </a:lnTo>
                  <a:lnTo>
                    <a:pt x="22363253" y="9689726"/>
                  </a:lnTo>
                  <a:lnTo>
                    <a:pt x="22052617" y="9068458"/>
                  </a:lnTo>
                  <a:close/>
                  <a:moveTo>
                    <a:pt x="19906193" y="8447189"/>
                  </a:moveTo>
                  <a:lnTo>
                    <a:pt x="20726265" y="8447189"/>
                  </a:lnTo>
                  <a:lnTo>
                    <a:pt x="21036899" y="9068458"/>
                  </a:lnTo>
                  <a:lnTo>
                    <a:pt x="20726265" y="9689726"/>
                  </a:lnTo>
                  <a:lnTo>
                    <a:pt x="19906193" y="9689726"/>
                  </a:lnTo>
                  <a:lnTo>
                    <a:pt x="19595561" y="9068458"/>
                  </a:lnTo>
                  <a:close/>
                  <a:moveTo>
                    <a:pt x="17449149" y="8447189"/>
                  </a:moveTo>
                  <a:lnTo>
                    <a:pt x="18269219" y="8447189"/>
                  </a:lnTo>
                  <a:lnTo>
                    <a:pt x="18579853" y="9068458"/>
                  </a:lnTo>
                  <a:lnTo>
                    <a:pt x="18269219" y="9689726"/>
                  </a:lnTo>
                  <a:lnTo>
                    <a:pt x="17449149" y="9689726"/>
                  </a:lnTo>
                  <a:lnTo>
                    <a:pt x="17138513" y="9068458"/>
                  </a:lnTo>
                  <a:close/>
                  <a:moveTo>
                    <a:pt x="14992101" y="8447189"/>
                  </a:moveTo>
                  <a:lnTo>
                    <a:pt x="15812171" y="8447189"/>
                  </a:lnTo>
                  <a:lnTo>
                    <a:pt x="16122807" y="9068458"/>
                  </a:lnTo>
                  <a:lnTo>
                    <a:pt x="15812171" y="9689726"/>
                  </a:lnTo>
                  <a:lnTo>
                    <a:pt x="14992101" y="9689726"/>
                  </a:lnTo>
                  <a:lnTo>
                    <a:pt x="14681470" y="9068458"/>
                  </a:lnTo>
                  <a:close/>
                  <a:moveTo>
                    <a:pt x="12546574" y="8447189"/>
                  </a:moveTo>
                  <a:lnTo>
                    <a:pt x="13366646" y="8447189"/>
                  </a:lnTo>
                  <a:lnTo>
                    <a:pt x="13677278" y="9068458"/>
                  </a:lnTo>
                  <a:lnTo>
                    <a:pt x="13366646" y="9689726"/>
                  </a:lnTo>
                  <a:lnTo>
                    <a:pt x="12546574" y="9689726"/>
                  </a:lnTo>
                  <a:lnTo>
                    <a:pt x="12235938" y="9068458"/>
                  </a:lnTo>
                  <a:close/>
                  <a:moveTo>
                    <a:pt x="10089524" y="8447189"/>
                  </a:moveTo>
                  <a:lnTo>
                    <a:pt x="10909596" y="8447189"/>
                  </a:lnTo>
                  <a:lnTo>
                    <a:pt x="11220230" y="9068458"/>
                  </a:lnTo>
                  <a:lnTo>
                    <a:pt x="10909596" y="9689726"/>
                  </a:lnTo>
                  <a:lnTo>
                    <a:pt x="10089524" y="9689726"/>
                  </a:lnTo>
                  <a:lnTo>
                    <a:pt x="9778890" y="9068458"/>
                  </a:lnTo>
                  <a:close/>
                  <a:moveTo>
                    <a:pt x="7632473" y="8447189"/>
                  </a:moveTo>
                  <a:lnTo>
                    <a:pt x="8452545" y="8447189"/>
                  </a:lnTo>
                  <a:lnTo>
                    <a:pt x="8763180" y="9068458"/>
                  </a:lnTo>
                  <a:lnTo>
                    <a:pt x="8452545" y="9689726"/>
                  </a:lnTo>
                  <a:lnTo>
                    <a:pt x="7632473" y="9689726"/>
                  </a:lnTo>
                  <a:lnTo>
                    <a:pt x="7321840" y="9068458"/>
                  </a:lnTo>
                  <a:close/>
                  <a:moveTo>
                    <a:pt x="5175423" y="8447189"/>
                  </a:moveTo>
                  <a:lnTo>
                    <a:pt x="5995496" y="8447189"/>
                  </a:lnTo>
                  <a:lnTo>
                    <a:pt x="6306130" y="9068458"/>
                  </a:lnTo>
                  <a:lnTo>
                    <a:pt x="5995496" y="9689726"/>
                  </a:lnTo>
                  <a:lnTo>
                    <a:pt x="5175423" y="9689726"/>
                  </a:lnTo>
                  <a:lnTo>
                    <a:pt x="4864804" y="9068458"/>
                  </a:lnTo>
                  <a:close/>
                  <a:moveTo>
                    <a:pt x="2718404" y="8447189"/>
                  </a:moveTo>
                  <a:lnTo>
                    <a:pt x="3538481" y="8447189"/>
                  </a:lnTo>
                  <a:lnTo>
                    <a:pt x="3849117" y="9068458"/>
                  </a:lnTo>
                  <a:lnTo>
                    <a:pt x="3538481" y="9689726"/>
                  </a:lnTo>
                  <a:lnTo>
                    <a:pt x="2718404" y="9689726"/>
                  </a:lnTo>
                  <a:lnTo>
                    <a:pt x="2407768" y="9068458"/>
                  </a:lnTo>
                  <a:close/>
                  <a:moveTo>
                    <a:pt x="26048796" y="7773432"/>
                  </a:moveTo>
                  <a:lnTo>
                    <a:pt x="26868868" y="7773432"/>
                  </a:lnTo>
                  <a:lnTo>
                    <a:pt x="27179504" y="8394700"/>
                  </a:lnTo>
                  <a:lnTo>
                    <a:pt x="26868868" y="9015967"/>
                  </a:lnTo>
                  <a:lnTo>
                    <a:pt x="26048796" y="9015967"/>
                  </a:lnTo>
                  <a:lnTo>
                    <a:pt x="25738164" y="8394700"/>
                  </a:lnTo>
                  <a:close/>
                  <a:moveTo>
                    <a:pt x="23591785" y="7773432"/>
                  </a:moveTo>
                  <a:lnTo>
                    <a:pt x="24411852" y="7773432"/>
                  </a:lnTo>
                  <a:lnTo>
                    <a:pt x="24722452" y="8394700"/>
                  </a:lnTo>
                  <a:lnTo>
                    <a:pt x="24411852" y="9015967"/>
                  </a:lnTo>
                  <a:lnTo>
                    <a:pt x="23591785" y="9015967"/>
                  </a:lnTo>
                  <a:lnTo>
                    <a:pt x="23281149" y="8394700"/>
                  </a:lnTo>
                  <a:close/>
                  <a:moveTo>
                    <a:pt x="21134717" y="7773432"/>
                  </a:moveTo>
                  <a:lnTo>
                    <a:pt x="21954797" y="7773432"/>
                  </a:lnTo>
                  <a:lnTo>
                    <a:pt x="22265433" y="8394700"/>
                  </a:lnTo>
                  <a:lnTo>
                    <a:pt x="21954797" y="9015967"/>
                  </a:lnTo>
                  <a:lnTo>
                    <a:pt x="21134717" y="9015967"/>
                  </a:lnTo>
                  <a:lnTo>
                    <a:pt x="20824085" y="8394700"/>
                  </a:lnTo>
                  <a:close/>
                  <a:moveTo>
                    <a:pt x="18677673" y="7773432"/>
                  </a:moveTo>
                  <a:lnTo>
                    <a:pt x="19497743" y="7773432"/>
                  </a:lnTo>
                  <a:lnTo>
                    <a:pt x="19808377" y="8394700"/>
                  </a:lnTo>
                  <a:lnTo>
                    <a:pt x="19497743" y="9015967"/>
                  </a:lnTo>
                  <a:lnTo>
                    <a:pt x="18677673" y="9015967"/>
                  </a:lnTo>
                  <a:lnTo>
                    <a:pt x="18367037" y="8394700"/>
                  </a:lnTo>
                  <a:close/>
                  <a:moveTo>
                    <a:pt x="16220625" y="7773432"/>
                  </a:moveTo>
                  <a:lnTo>
                    <a:pt x="17040695" y="7773432"/>
                  </a:lnTo>
                  <a:lnTo>
                    <a:pt x="17351329" y="8394700"/>
                  </a:lnTo>
                  <a:lnTo>
                    <a:pt x="17040695" y="9015967"/>
                  </a:lnTo>
                  <a:lnTo>
                    <a:pt x="16220625" y="9015967"/>
                  </a:lnTo>
                  <a:lnTo>
                    <a:pt x="15909989" y="8394700"/>
                  </a:lnTo>
                  <a:close/>
                  <a:moveTo>
                    <a:pt x="13775098" y="7773432"/>
                  </a:moveTo>
                  <a:lnTo>
                    <a:pt x="14595170" y="7773432"/>
                  </a:lnTo>
                  <a:lnTo>
                    <a:pt x="14905805" y="8394700"/>
                  </a:lnTo>
                  <a:lnTo>
                    <a:pt x="14595170" y="9015967"/>
                  </a:lnTo>
                  <a:lnTo>
                    <a:pt x="13775098" y="9015967"/>
                  </a:lnTo>
                  <a:lnTo>
                    <a:pt x="13464466" y="8394700"/>
                  </a:lnTo>
                  <a:close/>
                  <a:moveTo>
                    <a:pt x="11318049" y="7773432"/>
                  </a:moveTo>
                  <a:lnTo>
                    <a:pt x="12138120" y="7773432"/>
                  </a:lnTo>
                  <a:lnTo>
                    <a:pt x="12448754" y="8394700"/>
                  </a:lnTo>
                  <a:lnTo>
                    <a:pt x="12138120" y="9015967"/>
                  </a:lnTo>
                  <a:lnTo>
                    <a:pt x="11318049" y="9015967"/>
                  </a:lnTo>
                  <a:lnTo>
                    <a:pt x="11007414" y="8394700"/>
                  </a:lnTo>
                  <a:close/>
                  <a:moveTo>
                    <a:pt x="8861000" y="7773432"/>
                  </a:moveTo>
                  <a:lnTo>
                    <a:pt x="9681071" y="7773432"/>
                  </a:lnTo>
                  <a:lnTo>
                    <a:pt x="9991706" y="8394700"/>
                  </a:lnTo>
                  <a:lnTo>
                    <a:pt x="9681071" y="9015967"/>
                  </a:lnTo>
                  <a:lnTo>
                    <a:pt x="8861000" y="9015967"/>
                  </a:lnTo>
                  <a:lnTo>
                    <a:pt x="8550365" y="8394700"/>
                  </a:lnTo>
                  <a:close/>
                  <a:moveTo>
                    <a:pt x="6403949" y="7773432"/>
                  </a:moveTo>
                  <a:lnTo>
                    <a:pt x="7224020" y="7773432"/>
                  </a:lnTo>
                  <a:lnTo>
                    <a:pt x="7534655" y="8394700"/>
                  </a:lnTo>
                  <a:lnTo>
                    <a:pt x="7224020" y="9015967"/>
                  </a:lnTo>
                  <a:lnTo>
                    <a:pt x="6403949" y="9015967"/>
                  </a:lnTo>
                  <a:lnTo>
                    <a:pt x="6093315" y="8394700"/>
                  </a:lnTo>
                  <a:close/>
                  <a:moveTo>
                    <a:pt x="3946935" y="7773432"/>
                  </a:moveTo>
                  <a:lnTo>
                    <a:pt x="4767006" y="7773432"/>
                  </a:lnTo>
                  <a:lnTo>
                    <a:pt x="5077606" y="8394700"/>
                  </a:lnTo>
                  <a:lnTo>
                    <a:pt x="4767006" y="9015967"/>
                  </a:lnTo>
                  <a:lnTo>
                    <a:pt x="3946935" y="9015967"/>
                  </a:lnTo>
                  <a:lnTo>
                    <a:pt x="3636301" y="8394700"/>
                  </a:lnTo>
                  <a:close/>
                  <a:moveTo>
                    <a:pt x="1769112" y="7773432"/>
                  </a:moveTo>
                  <a:lnTo>
                    <a:pt x="2309948" y="7773432"/>
                  </a:lnTo>
                  <a:lnTo>
                    <a:pt x="2620586" y="8394700"/>
                  </a:lnTo>
                  <a:lnTo>
                    <a:pt x="2309948" y="9015967"/>
                  </a:lnTo>
                  <a:lnTo>
                    <a:pt x="1489870" y="9015967"/>
                  </a:lnTo>
                  <a:lnTo>
                    <a:pt x="1322392" y="8681012"/>
                  </a:lnTo>
                  <a:lnTo>
                    <a:pt x="1458709" y="8379487"/>
                  </a:lnTo>
                  <a:close/>
                  <a:moveTo>
                    <a:pt x="27277320" y="7099674"/>
                  </a:moveTo>
                  <a:lnTo>
                    <a:pt x="27431264" y="7099674"/>
                  </a:lnTo>
                  <a:lnTo>
                    <a:pt x="27445636" y="7122092"/>
                  </a:lnTo>
                  <a:cubicBezTo>
                    <a:pt x="27569190" y="7325435"/>
                    <a:pt x="27687980" y="7531992"/>
                    <a:pt x="27801850" y="7741610"/>
                  </a:cubicBezTo>
                  <a:lnTo>
                    <a:pt x="28103354" y="8330287"/>
                  </a:lnTo>
                  <a:lnTo>
                    <a:pt x="28097392" y="8342209"/>
                  </a:lnTo>
                  <a:lnTo>
                    <a:pt x="27277320" y="8342209"/>
                  </a:lnTo>
                  <a:lnTo>
                    <a:pt x="26966688" y="7720942"/>
                  </a:lnTo>
                  <a:close/>
                  <a:moveTo>
                    <a:pt x="24820272" y="7099674"/>
                  </a:moveTo>
                  <a:lnTo>
                    <a:pt x="25640344" y="7099674"/>
                  </a:lnTo>
                  <a:lnTo>
                    <a:pt x="25950976" y="7720942"/>
                  </a:lnTo>
                  <a:lnTo>
                    <a:pt x="25640344" y="8342209"/>
                  </a:lnTo>
                  <a:lnTo>
                    <a:pt x="24820272" y="8342209"/>
                  </a:lnTo>
                  <a:lnTo>
                    <a:pt x="24509656" y="7720942"/>
                  </a:lnTo>
                  <a:close/>
                  <a:moveTo>
                    <a:pt x="22363257" y="7099674"/>
                  </a:moveTo>
                  <a:lnTo>
                    <a:pt x="23183333" y="7099674"/>
                  </a:lnTo>
                  <a:lnTo>
                    <a:pt x="23493969" y="7720942"/>
                  </a:lnTo>
                  <a:lnTo>
                    <a:pt x="23183333" y="8342209"/>
                  </a:lnTo>
                  <a:lnTo>
                    <a:pt x="22363257" y="8342209"/>
                  </a:lnTo>
                  <a:lnTo>
                    <a:pt x="22052619" y="7720942"/>
                  </a:lnTo>
                  <a:close/>
                  <a:moveTo>
                    <a:pt x="19906197" y="7099674"/>
                  </a:moveTo>
                  <a:lnTo>
                    <a:pt x="20726269" y="7099674"/>
                  </a:lnTo>
                  <a:lnTo>
                    <a:pt x="21036901" y="7720942"/>
                  </a:lnTo>
                  <a:lnTo>
                    <a:pt x="20726269" y="8342209"/>
                  </a:lnTo>
                  <a:lnTo>
                    <a:pt x="19906197" y="8342209"/>
                  </a:lnTo>
                  <a:lnTo>
                    <a:pt x="19595563" y="7720942"/>
                  </a:lnTo>
                  <a:close/>
                  <a:moveTo>
                    <a:pt x="17449149" y="7099674"/>
                  </a:moveTo>
                  <a:lnTo>
                    <a:pt x="18269221" y="7099674"/>
                  </a:lnTo>
                  <a:lnTo>
                    <a:pt x="18579855" y="7720942"/>
                  </a:lnTo>
                  <a:lnTo>
                    <a:pt x="18269221" y="8342209"/>
                  </a:lnTo>
                  <a:lnTo>
                    <a:pt x="17449149" y="8342209"/>
                  </a:lnTo>
                  <a:lnTo>
                    <a:pt x="17138517" y="7720942"/>
                  </a:lnTo>
                  <a:close/>
                  <a:moveTo>
                    <a:pt x="14992101" y="7099674"/>
                  </a:moveTo>
                  <a:lnTo>
                    <a:pt x="15812173" y="7099674"/>
                  </a:lnTo>
                  <a:lnTo>
                    <a:pt x="16122809" y="7720942"/>
                  </a:lnTo>
                  <a:lnTo>
                    <a:pt x="15812173" y="8342209"/>
                  </a:lnTo>
                  <a:lnTo>
                    <a:pt x="14992101" y="8342209"/>
                  </a:lnTo>
                  <a:lnTo>
                    <a:pt x="14681472" y="7720942"/>
                  </a:lnTo>
                  <a:close/>
                  <a:moveTo>
                    <a:pt x="12546574" y="7099674"/>
                  </a:moveTo>
                  <a:lnTo>
                    <a:pt x="13366646" y="7099674"/>
                  </a:lnTo>
                  <a:lnTo>
                    <a:pt x="13677278" y="7720942"/>
                  </a:lnTo>
                  <a:lnTo>
                    <a:pt x="13366646" y="8342209"/>
                  </a:lnTo>
                  <a:lnTo>
                    <a:pt x="12546574" y="8342209"/>
                  </a:lnTo>
                  <a:lnTo>
                    <a:pt x="12235938" y="7720942"/>
                  </a:lnTo>
                  <a:close/>
                  <a:moveTo>
                    <a:pt x="10089524" y="7099674"/>
                  </a:moveTo>
                  <a:lnTo>
                    <a:pt x="10909596" y="7099674"/>
                  </a:lnTo>
                  <a:lnTo>
                    <a:pt x="11220230" y="7720942"/>
                  </a:lnTo>
                  <a:lnTo>
                    <a:pt x="10909596" y="8342209"/>
                  </a:lnTo>
                  <a:lnTo>
                    <a:pt x="10089524" y="8342209"/>
                  </a:lnTo>
                  <a:lnTo>
                    <a:pt x="9778890" y="7720942"/>
                  </a:lnTo>
                  <a:close/>
                  <a:moveTo>
                    <a:pt x="7632473" y="7099674"/>
                  </a:moveTo>
                  <a:lnTo>
                    <a:pt x="8452545" y="7099674"/>
                  </a:lnTo>
                  <a:lnTo>
                    <a:pt x="8763180" y="7720942"/>
                  </a:lnTo>
                  <a:lnTo>
                    <a:pt x="8452545" y="8342209"/>
                  </a:lnTo>
                  <a:lnTo>
                    <a:pt x="7632473" y="8342209"/>
                  </a:lnTo>
                  <a:lnTo>
                    <a:pt x="7321840" y="7720942"/>
                  </a:lnTo>
                  <a:close/>
                  <a:moveTo>
                    <a:pt x="5175423" y="7099674"/>
                  </a:moveTo>
                  <a:lnTo>
                    <a:pt x="5995496" y="7099674"/>
                  </a:lnTo>
                  <a:lnTo>
                    <a:pt x="6306130" y="7720942"/>
                  </a:lnTo>
                  <a:lnTo>
                    <a:pt x="5995496" y="8342209"/>
                  </a:lnTo>
                  <a:lnTo>
                    <a:pt x="5175423" y="8342209"/>
                  </a:lnTo>
                  <a:lnTo>
                    <a:pt x="4864810" y="7720942"/>
                  </a:lnTo>
                  <a:close/>
                  <a:moveTo>
                    <a:pt x="2718407" y="7099674"/>
                  </a:moveTo>
                  <a:lnTo>
                    <a:pt x="3538484" y="7099674"/>
                  </a:lnTo>
                  <a:lnTo>
                    <a:pt x="3849120" y="7720942"/>
                  </a:lnTo>
                  <a:lnTo>
                    <a:pt x="3538484" y="8342209"/>
                  </a:lnTo>
                  <a:lnTo>
                    <a:pt x="2718407" y="8342209"/>
                  </a:lnTo>
                  <a:lnTo>
                    <a:pt x="2407771" y="7720942"/>
                  </a:lnTo>
                  <a:close/>
                  <a:moveTo>
                    <a:pt x="2431756" y="6669532"/>
                  </a:moveTo>
                  <a:lnTo>
                    <a:pt x="2620588" y="7047183"/>
                  </a:lnTo>
                  <a:lnTo>
                    <a:pt x="2309951" y="7668451"/>
                  </a:lnTo>
                  <a:lnTo>
                    <a:pt x="1827476" y="7668451"/>
                  </a:lnTo>
                  <a:lnTo>
                    <a:pt x="2141625" y="7122092"/>
                  </a:lnTo>
                  <a:close/>
                  <a:moveTo>
                    <a:pt x="23591787" y="6425929"/>
                  </a:moveTo>
                  <a:lnTo>
                    <a:pt x="24411856" y="6425929"/>
                  </a:lnTo>
                  <a:lnTo>
                    <a:pt x="24722452" y="7047183"/>
                  </a:lnTo>
                  <a:lnTo>
                    <a:pt x="24411856" y="7668451"/>
                  </a:lnTo>
                  <a:lnTo>
                    <a:pt x="23591787" y="7668451"/>
                  </a:lnTo>
                  <a:lnTo>
                    <a:pt x="23281153" y="7047183"/>
                  </a:lnTo>
                  <a:close/>
                  <a:moveTo>
                    <a:pt x="21134721" y="6425929"/>
                  </a:moveTo>
                  <a:lnTo>
                    <a:pt x="21954799" y="6425929"/>
                  </a:lnTo>
                  <a:lnTo>
                    <a:pt x="22265437" y="7047183"/>
                  </a:lnTo>
                  <a:lnTo>
                    <a:pt x="21954799" y="7668451"/>
                  </a:lnTo>
                  <a:lnTo>
                    <a:pt x="21134721" y="7668451"/>
                  </a:lnTo>
                  <a:lnTo>
                    <a:pt x="20824087" y="7047183"/>
                  </a:lnTo>
                  <a:close/>
                  <a:moveTo>
                    <a:pt x="18677675" y="6425929"/>
                  </a:moveTo>
                  <a:lnTo>
                    <a:pt x="19497745" y="6425929"/>
                  </a:lnTo>
                  <a:lnTo>
                    <a:pt x="19808377" y="7047183"/>
                  </a:lnTo>
                  <a:lnTo>
                    <a:pt x="19497745" y="7668451"/>
                  </a:lnTo>
                  <a:lnTo>
                    <a:pt x="18677675" y="7668451"/>
                  </a:lnTo>
                  <a:lnTo>
                    <a:pt x="18367041" y="7047183"/>
                  </a:lnTo>
                  <a:close/>
                  <a:moveTo>
                    <a:pt x="16220629" y="6425929"/>
                  </a:moveTo>
                  <a:lnTo>
                    <a:pt x="17040697" y="6425929"/>
                  </a:lnTo>
                  <a:lnTo>
                    <a:pt x="17351331" y="7047183"/>
                  </a:lnTo>
                  <a:lnTo>
                    <a:pt x="17040697" y="7668451"/>
                  </a:lnTo>
                  <a:lnTo>
                    <a:pt x="16220629" y="7668451"/>
                  </a:lnTo>
                  <a:lnTo>
                    <a:pt x="15909993" y="7047183"/>
                  </a:lnTo>
                  <a:close/>
                  <a:moveTo>
                    <a:pt x="3946938" y="6425929"/>
                  </a:moveTo>
                  <a:lnTo>
                    <a:pt x="4767010" y="6425929"/>
                  </a:lnTo>
                  <a:lnTo>
                    <a:pt x="5077606" y="7047183"/>
                  </a:lnTo>
                  <a:lnTo>
                    <a:pt x="4767010" y="7668451"/>
                  </a:lnTo>
                  <a:lnTo>
                    <a:pt x="3946938" y="7668451"/>
                  </a:lnTo>
                  <a:lnTo>
                    <a:pt x="3636304" y="7047183"/>
                  </a:lnTo>
                  <a:close/>
                  <a:moveTo>
                    <a:pt x="26048796" y="6425926"/>
                  </a:moveTo>
                  <a:lnTo>
                    <a:pt x="26868868" y="6425926"/>
                  </a:lnTo>
                  <a:lnTo>
                    <a:pt x="27179504" y="7047183"/>
                  </a:lnTo>
                  <a:lnTo>
                    <a:pt x="26868868" y="7668451"/>
                  </a:lnTo>
                  <a:lnTo>
                    <a:pt x="26048796" y="7668451"/>
                  </a:lnTo>
                  <a:lnTo>
                    <a:pt x="25738164" y="7047183"/>
                  </a:lnTo>
                  <a:close/>
                  <a:moveTo>
                    <a:pt x="8861000" y="6425926"/>
                  </a:moveTo>
                  <a:lnTo>
                    <a:pt x="9681071" y="6425926"/>
                  </a:lnTo>
                  <a:lnTo>
                    <a:pt x="9991706" y="7047183"/>
                  </a:lnTo>
                  <a:lnTo>
                    <a:pt x="9681071" y="7668451"/>
                  </a:lnTo>
                  <a:lnTo>
                    <a:pt x="8861000" y="7668451"/>
                  </a:lnTo>
                  <a:lnTo>
                    <a:pt x="8550365" y="7047183"/>
                  </a:lnTo>
                  <a:close/>
                  <a:moveTo>
                    <a:pt x="6403949" y="6425926"/>
                  </a:moveTo>
                  <a:lnTo>
                    <a:pt x="7224020" y="6425926"/>
                  </a:lnTo>
                  <a:lnTo>
                    <a:pt x="7534655" y="7047183"/>
                  </a:lnTo>
                  <a:lnTo>
                    <a:pt x="7224020" y="7668451"/>
                  </a:lnTo>
                  <a:lnTo>
                    <a:pt x="6403949" y="7668451"/>
                  </a:lnTo>
                  <a:lnTo>
                    <a:pt x="6093315" y="7047183"/>
                  </a:lnTo>
                  <a:close/>
                  <a:moveTo>
                    <a:pt x="13775098" y="6425925"/>
                  </a:moveTo>
                  <a:lnTo>
                    <a:pt x="14595170" y="6425925"/>
                  </a:lnTo>
                  <a:lnTo>
                    <a:pt x="14905805" y="7047183"/>
                  </a:lnTo>
                  <a:lnTo>
                    <a:pt x="14595170" y="7668451"/>
                  </a:lnTo>
                  <a:lnTo>
                    <a:pt x="13775098" y="7668451"/>
                  </a:lnTo>
                  <a:lnTo>
                    <a:pt x="13464466" y="7047183"/>
                  </a:lnTo>
                  <a:close/>
                  <a:moveTo>
                    <a:pt x="11318049" y="6425925"/>
                  </a:moveTo>
                  <a:lnTo>
                    <a:pt x="12138120" y="6425925"/>
                  </a:lnTo>
                  <a:lnTo>
                    <a:pt x="12448754" y="7047183"/>
                  </a:lnTo>
                  <a:lnTo>
                    <a:pt x="12138120" y="7668451"/>
                  </a:lnTo>
                  <a:lnTo>
                    <a:pt x="11318049" y="7668451"/>
                  </a:lnTo>
                  <a:lnTo>
                    <a:pt x="11007414" y="7047183"/>
                  </a:lnTo>
                  <a:close/>
                  <a:moveTo>
                    <a:pt x="26991164" y="6423889"/>
                  </a:moveTo>
                  <a:lnTo>
                    <a:pt x="27060836" y="6521864"/>
                  </a:lnTo>
                  <a:lnTo>
                    <a:pt x="27364922" y="6996191"/>
                  </a:lnTo>
                  <a:lnTo>
                    <a:pt x="27277320" y="6996191"/>
                  </a:lnTo>
                  <a:close/>
                  <a:moveTo>
                    <a:pt x="19906211" y="5753689"/>
                  </a:moveTo>
                  <a:lnTo>
                    <a:pt x="20726283" y="5753689"/>
                  </a:lnTo>
                  <a:lnTo>
                    <a:pt x="21036917" y="6374936"/>
                  </a:lnTo>
                  <a:lnTo>
                    <a:pt x="20726283" y="6996191"/>
                  </a:lnTo>
                  <a:lnTo>
                    <a:pt x="19906211" y="6996191"/>
                  </a:lnTo>
                  <a:lnTo>
                    <a:pt x="19595577" y="6374936"/>
                  </a:lnTo>
                  <a:close/>
                  <a:moveTo>
                    <a:pt x="17449167" y="5753689"/>
                  </a:moveTo>
                  <a:lnTo>
                    <a:pt x="18269237" y="5753689"/>
                  </a:lnTo>
                  <a:lnTo>
                    <a:pt x="18579871" y="6374936"/>
                  </a:lnTo>
                  <a:lnTo>
                    <a:pt x="18269237" y="6996191"/>
                  </a:lnTo>
                  <a:lnTo>
                    <a:pt x="17449167" y="6996191"/>
                  </a:lnTo>
                  <a:lnTo>
                    <a:pt x="17138533" y="6374936"/>
                  </a:lnTo>
                  <a:close/>
                  <a:moveTo>
                    <a:pt x="14992125" y="5753689"/>
                  </a:moveTo>
                  <a:lnTo>
                    <a:pt x="15812193" y="5753689"/>
                  </a:lnTo>
                  <a:lnTo>
                    <a:pt x="16122827" y="6374936"/>
                  </a:lnTo>
                  <a:lnTo>
                    <a:pt x="15812193" y="6996191"/>
                  </a:lnTo>
                  <a:lnTo>
                    <a:pt x="14992125" y="6996191"/>
                  </a:lnTo>
                  <a:lnTo>
                    <a:pt x="14681488" y="6374936"/>
                  </a:lnTo>
                  <a:close/>
                  <a:moveTo>
                    <a:pt x="22363277" y="5753687"/>
                  </a:moveTo>
                  <a:lnTo>
                    <a:pt x="23183357" y="5753687"/>
                  </a:lnTo>
                  <a:lnTo>
                    <a:pt x="23493993" y="6374936"/>
                  </a:lnTo>
                  <a:lnTo>
                    <a:pt x="23183357" y="6996191"/>
                  </a:lnTo>
                  <a:lnTo>
                    <a:pt x="22363277" y="6996191"/>
                  </a:lnTo>
                  <a:lnTo>
                    <a:pt x="22052639" y="6374936"/>
                  </a:lnTo>
                  <a:close/>
                  <a:moveTo>
                    <a:pt x="3086748" y="5753687"/>
                  </a:moveTo>
                  <a:lnTo>
                    <a:pt x="3538508" y="5753687"/>
                  </a:lnTo>
                  <a:lnTo>
                    <a:pt x="3849144" y="6374936"/>
                  </a:lnTo>
                  <a:lnTo>
                    <a:pt x="3538508" y="6996191"/>
                  </a:lnTo>
                  <a:lnTo>
                    <a:pt x="2718427" y="6996191"/>
                  </a:lnTo>
                  <a:lnTo>
                    <a:pt x="2501049" y="6561446"/>
                  </a:lnTo>
                  <a:lnTo>
                    <a:pt x="2526425" y="6521864"/>
                  </a:lnTo>
                  <a:cubicBezTo>
                    <a:pt x="2659352" y="6325106"/>
                    <a:pt x="2796888" y="6131717"/>
                    <a:pt x="2938879" y="5941854"/>
                  </a:cubicBezTo>
                  <a:close/>
                  <a:moveTo>
                    <a:pt x="10089524" y="5753680"/>
                  </a:moveTo>
                  <a:lnTo>
                    <a:pt x="10909596" y="5753680"/>
                  </a:lnTo>
                  <a:lnTo>
                    <a:pt x="11220230" y="6374936"/>
                  </a:lnTo>
                  <a:lnTo>
                    <a:pt x="10909596" y="6996191"/>
                  </a:lnTo>
                  <a:lnTo>
                    <a:pt x="10089524" y="6996191"/>
                  </a:lnTo>
                  <a:lnTo>
                    <a:pt x="9778890" y="6374936"/>
                  </a:lnTo>
                  <a:close/>
                  <a:moveTo>
                    <a:pt x="7632473" y="5753680"/>
                  </a:moveTo>
                  <a:lnTo>
                    <a:pt x="8452545" y="5753680"/>
                  </a:lnTo>
                  <a:lnTo>
                    <a:pt x="8763180" y="6374936"/>
                  </a:lnTo>
                  <a:lnTo>
                    <a:pt x="8452545" y="6996191"/>
                  </a:lnTo>
                  <a:lnTo>
                    <a:pt x="7632473" y="6996191"/>
                  </a:lnTo>
                  <a:lnTo>
                    <a:pt x="7321840" y="6374936"/>
                  </a:lnTo>
                  <a:close/>
                  <a:moveTo>
                    <a:pt x="5175423" y="5753680"/>
                  </a:moveTo>
                  <a:lnTo>
                    <a:pt x="5995496" y="5753680"/>
                  </a:lnTo>
                  <a:lnTo>
                    <a:pt x="6306130" y="6374936"/>
                  </a:lnTo>
                  <a:lnTo>
                    <a:pt x="5995496" y="6996191"/>
                  </a:lnTo>
                  <a:lnTo>
                    <a:pt x="5175423" y="6996191"/>
                  </a:lnTo>
                  <a:lnTo>
                    <a:pt x="4864833" y="6374936"/>
                  </a:lnTo>
                  <a:close/>
                  <a:moveTo>
                    <a:pt x="24820272" y="5753679"/>
                  </a:moveTo>
                  <a:lnTo>
                    <a:pt x="25640344" y="5753679"/>
                  </a:lnTo>
                  <a:lnTo>
                    <a:pt x="25950976" y="6374936"/>
                  </a:lnTo>
                  <a:lnTo>
                    <a:pt x="25640344" y="6996191"/>
                  </a:lnTo>
                  <a:lnTo>
                    <a:pt x="24820272" y="6996191"/>
                  </a:lnTo>
                  <a:lnTo>
                    <a:pt x="24509680" y="6374936"/>
                  </a:lnTo>
                  <a:close/>
                  <a:moveTo>
                    <a:pt x="12546574" y="5753678"/>
                  </a:moveTo>
                  <a:lnTo>
                    <a:pt x="13366646" y="5753678"/>
                  </a:lnTo>
                  <a:lnTo>
                    <a:pt x="13677278" y="6374936"/>
                  </a:lnTo>
                  <a:lnTo>
                    <a:pt x="13366646" y="6996191"/>
                  </a:lnTo>
                  <a:lnTo>
                    <a:pt x="12546574" y="6996191"/>
                  </a:lnTo>
                  <a:lnTo>
                    <a:pt x="12235938" y="6374936"/>
                  </a:lnTo>
                  <a:close/>
                  <a:moveTo>
                    <a:pt x="26011424" y="5154666"/>
                  </a:moveTo>
                  <a:lnTo>
                    <a:pt x="26209204" y="5382991"/>
                  </a:lnTo>
                  <a:cubicBezTo>
                    <a:pt x="26359948" y="5565651"/>
                    <a:pt x="26506392" y="5751990"/>
                    <a:pt x="26648382" y="5941854"/>
                  </a:cubicBezTo>
                  <a:lnTo>
                    <a:pt x="26889580" y="6281035"/>
                  </a:lnTo>
                  <a:lnTo>
                    <a:pt x="26868868" y="6322458"/>
                  </a:lnTo>
                  <a:lnTo>
                    <a:pt x="26048796" y="6322458"/>
                  </a:lnTo>
                  <a:lnTo>
                    <a:pt x="25738164" y="5701188"/>
                  </a:lnTo>
                  <a:close/>
                  <a:moveTo>
                    <a:pt x="23591813" y="5079933"/>
                  </a:moveTo>
                  <a:lnTo>
                    <a:pt x="24411880" y="5079933"/>
                  </a:lnTo>
                  <a:lnTo>
                    <a:pt x="24722452" y="5701199"/>
                  </a:lnTo>
                  <a:lnTo>
                    <a:pt x="24411880" y="6322470"/>
                  </a:lnTo>
                  <a:lnTo>
                    <a:pt x="23591813" y="6322470"/>
                  </a:lnTo>
                  <a:lnTo>
                    <a:pt x="23281177" y="5701199"/>
                  </a:lnTo>
                  <a:close/>
                  <a:moveTo>
                    <a:pt x="21134737" y="5079933"/>
                  </a:moveTo>
                  <a:lnTo>
                    <a:pt x="21954815" y="5079933"/>
                  </a:lnTo>
                  <a:lnTo>
                    <a:pt x="22265457" y="5701199"/>
                  </a:lnTo>
                  <a:lnTo>
                    <a:pt x="21954815" y="6322470"/>
                  </a:lnTo>
                  <a:lnTo>
                    <a:pt x="21134737" y="6322470"/>
                  </a:lnTo>
                  <a:lnTo>
                    <a:pt x="20824101" y="5701199"/>
                  </a:lnTo>
                  <a:close/>
                  <a:moveTo>
                    <a:pt x="18677691" y="5079933"/>
                  </a:moveTo>
                  <a:lnTo>
                    <a:pt x="19497761" y="5079933"/>
                  </a:lnTo>
                  <a:lnTo>
                    <a:pt x="19808393" y="5701199"/>
                  </a:lnTo>
                  <a:lnTo>
                    <a:pt x="19497761" y="6322470"/>
                  </a:lnTo>
                  <a:lnTo>
                    <a:pt x="18677691" y="6322470"/>
                  </a:lnTo>
                  <a:lnTo>
                    <a:pt x="18367057" y="5701199"/>
                  </a:lnTo>
                  <a:close/>
                  <a:moveTo>
                    <a:pt x="16220645" y="5079933"/>
                  </a:moveTo>
                  <a:lnTo>
                    <a:pt x="17040715" y="5079933"/>
                  </a:lnTo>
                  <a:lnTo>
                    <a:pt x="17351349" y="5701199"/>
                  </a:lnTo>
                  <a:lnTo>
                    <a:pt x="17040715" y="6322470"/>
                  </a:lnTo>
                  <a:lnTo>
                    <a:pt x="16220645" y="6322470"/>
                  </a:lnTo>
                  <a:lnTo>
                    <a:pt x="15910013" y="5701199"/>
                  </a:lnTo>
                  <a:close/>
                  <a:moveTo>
                    <a:pt x="3946965" y="5079933"/>
                  </a:moveTo>
                  <a:lnTo>
                    <a:pt x="4767033" y="5079933"/>
                  </a:lnTo>
                  <a:lnTo>
                    <a:pt x="5077606" y="5701200"/>
                  </a:lnTo>
                  <a:lnTo>
                    <a:pt x="4767033" y="6322470"/>
                  </a:lnTo>
                  <a:lnTo>
                    <a:pt x="3946965" y="6322470"/>
                  </a:lnTo>
                  <a:lnTo>
                    <a:pt x="3636328" y="5701200"/>
                  </a:lnTo>
                  <a:close/>
                  <a:moveTo>
                    <a:pt x="13775098" y="5079920"/>
                  </a:moveTo>
                  <a:lnTo>
                    <a:pt x="14595170" y="5079920"/>
                  </a:lnTo>
                  <a:lnTo>
                    <a:pt x="14905805" y="5701187"/>
                  </a:lnTo>
                  <a:lnTo>
                    <a:pt x="14595170" y="6322454"/>
                  </a:lnTo>
                  <a:lnTo>
                    <a:pt x="13775098" y="6322454"/>
                  </a:lnTo>
                  <a:lnTo>
                    <a:pt x="13464466" y="5701187"/>
                  </a:lnTo>
                  <a:close/>
                  <a:moveTo>
                    <a:pt x="11318049" y="5079920"/>
                  </a:moveTo>
                  <a:lnTo>
                    <a:pt x="12138120" y="5079920"/>
                  </a:lnTo>
                  <a:lnTo>
                    <a:pt x="12448754" y="5701187"/>
                  </a:lnTo>
                  <a:lnTo>
                    <a:pt x="12138120" y="6322458"/>
                  </a:lnTo>
                  <a:lnTo>
                    <a:pt x="11318049" y="6322458"/>
                  </a:lnTo>
                  <a:lnTo>
                    <a:pt x="11007414" y="5701187"/>
                  </a:lnTo>
                  <a:close/>
                  <a:moveTo>
                    <a:pt x="8861000" y="5079920"/>
                  </a:moveTo>
                  <a:lnTo>
                    <a:pt x="9681071" y="5079920"/>
                  </a:lnTo>
                  <a:lnTo>
                    <a:pt x="9991706" y="5701188"/>
                  </a:lnTo>
                  <a:lnTo>
                    <a:pt x="9681071" y="6322458"/>
                  </a:lnTo>
                  <a:lnTo>
                    <a:pt x="8861000" y="6322458"/>
                  </a:lnTo>
                  <a:lnTo>
                    <a:pt x="8550365" y="5701188"/>
                  </a:lnTo>
                  <a:close/>
                  <a:moveTo>
                    <a:pt x="6403949" y="5079920"/>
                  </a:moveTo>
                  <a:lnTo>
                    <a:pt x="7224020" y="5079920"/>
                  </a:lnTo>
                  <a:lnTo>
                    <a:pt x="7534655" y="5701188"/>
                  </a:lnTo>
                  <a:lnTo>
                    <a:pt x="7224020" y="6322458"/>
                  </a:lnTo>
                  <a:lnTo>
                    <a:pt x="6403949" y="6322458"/>
                  </a:lnTo>
                  <a:lnTo>
                    <a:pt x="6093315" y="5701188"/>
                  </a:lnTo>
                  <a:close/>
                  <a:moveTo>
                    <a:pt x="3789455" y="4908058"/>
                  </a:moveTo>
                  <a:lnTo>
                    <a:pt x="3849148" y="5027442"/>
                  </a:lnTo>
                  <a:lnTo>
                    <a:pt x="3538511" y="5648709"/>
                  </a:lnTo>
                  <a:lnTo>
                    <a:pt x="3169244" y="5648709"/>
                  </a:lnTo>
                  <a:lnTo>
                    <a:pt x="3378057" y="5382991"/>
                  </a:lnTo>
                  <a:close/>
                  <a:moveTo>
                    <a:pt x="17449169" y="4406179"/>
                  </a:moveTo>
                  <a:lnTo>
                    <a:pt x="18269241" y="4406179"/>
                  </a:lnTo>
                  <a:lnTo>
                    <a:pt x="18579873" y="5027442"/>
                  </a:lnTo>
                  <a:lnTo>
                    <a:pt x="18269241" y="5648709"/>
                  </a:lnTo>
                  <a:lnTo>
                    <a:pt x="17449169" y="5648709"/>
                  </a:lnTo>
                  <a:lnTo>
                    <a:pt x="17138537" y="5027442"/>
                  </a:lnTo>
                  <a:close/>
                  <a:moveTo>
                    <a:pt x="14992125" y="4406179"/>
                  </a:moveTo>
                  <a:lnTo>
                    <a:pt x="15812195" y="4406179"/>
                  </a:lnTo>
                  <a:lnTo>
                    <a:pt x="16122829" y="5027442"/>
                  </a:lnTo>
                  <a:lnTo>
                    <a:pt x="15812195" y="5648709"/>
                  </a:lnTo>
                  <a:lnTo>
                    <a:pt x="14992125" y="5648709"/>
                  </a:lnTo>
                  <a:lnTo>
                    <a:pt x="14681490" y="5027442"/>
                  </a:lnTo>
                  <a:close/>
                  <a:moveTo>
                    <a:pt x="22363281" y="4406178"/>
                  </a:moveTo>
                  <a:lnTo>
                    <a:pt x="23183359" y="4406178"/>
                  </a:lnTo>
                  <a:lnTo>
                    <a:pt x="23493997" y="5027442"/>
                  </a:lnTo>
                  <a:lnTo>
                    <a:pt x="23183359" y="5648709"/>
                  </a:lnTo>
                  <a:lnTo>
                    <a:pt x="22363281" y="5648709"/>
                  </a:lnTo>
                  <a:lnTo>
                    <a:pt x="22052641" y="5027442"/>
                  </a:lnTo>
                  <a:close/>
                  <a:moveTo>
                    <a:pt x="19906213" y="4406178"/>
                  </a:moveTo>
                  <a:lnTo>
                    <a:pt x="20726285" y="4406178"/>
                  </a:lnTo>
                  <a:lnTo>
                    <a:pt x="21036919" y="5027442"/>
                  </a:lnTo>
                  <a:lnTo>
                    <a:pt x="20726285" y="5648709"/>
                  </a:lnTo>
                  <a:lnTo>
                    <a:pt x="19906213" y="5648709"/>
                  </a:lnTo>
                  <a:lnTo>
                    <a:pt x="19595581" y="5027442"/>
                  </a:lnTo>
                  <a:close/>
                  <a:moveTo>
                    <a:pt x="24820272" y="4406166"/>
                  </a:moveTo>
                  <a:lnTo>
                    <a:pt x="25324690" y="4406166"/>
                  </a:lnTo>
                  <a:lnTo>
                    <a:pt x="25744228" y="4846207"/>
                  </a:lnTo>
                  <a:lnTo>
                    <a:pt x="25932764" y="5063858"/>
                  </a:lnTo>
                  <a:lnTo>
                    <a:pt x="25640344" y="5648703"/>
                  </a:lnTo>
                  <a:lnTo>
                    <a:pt x="24820272" y="5648703"/>
                  </a:lnTo>
                  <a:lnTo>
                    <a:pt x="24509684" y="5027433"/>
                  </a:lnTo>
                  <a:close/>
                  <a:moveTo>
                    <a:pt x="10089524" y="4406166"/>
                  </a:moveTo>
                  <a:lnTo>
                    <a:pt x="10909596" y="4406166"/>
                  </a:lnTo>
                  <a:lnTo>
                    <a:pt x="11220230" y="5027434"/>
                  </a:lnTo>
                  <a:lnTo>
                    <a:pt x="10909596" y="5648701"/>
                  </a:lnTo>
                  <a:lnTo>
                    <a:pt x="10089524" y="5648701"/>
                  </a:lnTo>
                  <a:lnTo>
                    <a:pt x="9778890" y="5027434"/>
                  </a:lnTo>
                  <a:close/>
                  <a:moveTo>
                    <a:pt x="7632473" y="4406166"/>
                  </a:moveTo>
                  <a:lnTo>
                    <a:pt x="8452545" y="4406166"/>
                  </a:lnTo>
                  <a:lnTo>
                    <a:pt x="8763180" y="5027434"/>
                  </a:lnTo>
                  <a:lnTo>
                    <a:pt x="8452545" y="5648703"/>
                  </a:lnTo>
                  <a:lnTo>
                    <a:pt x="7632473" y="5648703"/>
                  </a:lnTo>
                  <a:lnTo>
                    <a:pt x="7321840" y="5027434"/>
                  </a:lnTo>
                  <a:close/>
                  <a:moveTo>
                    <a:pt x="5175423" y="4406166"/>
                  </a:moveTo>
                  <a:lnTo>
                    <a:pt x="5995496" y="4406166"/>
                  </a:lnTo>
                  <a:lnTo>
                    <a:pt x="6306130" y="5027434"/>
                  </a:lnTo>
                  <a:lnTo>
                    <a:pt x="5995496" y="5648703"/>
                  </a:lnTo>
                  <a:lnTo>
                    <a:pt x="5175423" y="5648703"/>
                  </a:lnTo>
                  <a:lnTo>
                    <a:pt x="4864836" y="5027434"/>
                  </a:lnTo>
                  <a:close/>
                  <a:moveTo>
                    <a:pt x="12546574" y="4406165"/>
                  </a:moveTo>
                  <a:lnTo>
                    <a:pt x="13366646" y="4406165"/>
                  </a:lnTo>
                  <a:lnTo>
                    <a:pt x="13677278" y="5027434"/>
                  </a:lnTo>
                  <a:lnTo>
                    <a:pt x="13366646" y="5648701"/>
                  </a:lnTo>
                  <a:lnTo>
                    <a:pt x="12546574" y="5648701"/>
                  </a:lnTo>
                  <a:lnTo>
                    <a:pt x="12235938" y="5027434"/>
                  </a:lnTo>
                  <a:close/>
                  <a:moveTo>
                    <a:pt x="4830031" y="3858434"/>
                  </a:moveTo>
                  <a:lnTo>
                    <a:pt x="5077606" y="4353686"/>
                  </a:lnTo>
                  <a:lnTo>
                    <a:pt x="4767036" y="4974951"/>
                  </a:lnTo>
                  <a:lnTo>
                    <a:pt x="3946968" y="4974951"/>
                  </a:lnTo>
                  <a:lnTo>
                    <a:pt x="3868984" y="4818986"/>
                  </a:lnTo>
                  <a:lnTo>
                    <a:pt x="4332872" y="4332430"/>
                  </a:lnTo>
                  <a:close/>
                  <a:moveTo>
                    <a:pt x="18677693" y="3732420"/>
                  </a:moveTo>
                  <a:lnTo>
                    <a:pt x="19497761" y="3732420"/>
                  </a:lnTo>
                  <a:lnTo>
                    <a:pt x="19808397" y="4353687"/>
                  </a:lnTo>
                  <a:lnTo>
                    <a:pt x="19497761" y="4974951"/>
                  </a:lnTo>
                  <a:lnTo>
                    <a:pt x="18677693" y="4974951"/>
                  </a:lnTo>
                  <a:lnTo>
                    <a:pt x="18367061" y="4353687"/>
                  </a:lnTo>
                  <a:close/>
                  <a:moveTo>
                    <a:pt x="16220649" y="3732420"/>
                  </a:moveTo>
                  <a:lnTo>
                    <a:pt x="17040717" y="3732420"/>
                  </a:lnTo>
                  <a:lnTo>
                    <a:pt x="17351351" y="4353688"/>
                  </a:lnTo>
                  <a:lnTo>
                    <a:pt x="17040717" y="4974954"/>
                  </a:lnTo>
                  <a:lnTo>
                    <a:pt x="16220649" y="4974954"/>
                  </a:lnTo>
                  <a:lnTo>
                    <a:pt x="15910013" y="4353688"/>
                  </a:lnTo>
                  <a:close/>
                  <a:moveTo>
                    <a:pt x="21134737" y="3732419"/>
                  </a:moveTo>
                  <a:lnTo>
                    <a:pt x="21954817" y="3732419"/>
                  </a:lnTo>
                  <a:lnTo>
                    <a:pt x="22265461" y="4353687"/>
                  </a:lnTo>
                  <a:lnTo>
                    <a:pt x="21954817" y="4974951"/>
                  </a:lnTo>
                  <a:lnTo>
                    <a:pt x="21134737" y="4974951"/>
                  </a:lnTo>
                  <a:lnTo>
                    <a:pt x="20824103" y="4353687"/>
                  </a:lnTo>
                  <a:close/>
                  <a:moveTo>
                    <a:pt x="23591817" y="3732418"/>
                  </a:moveTo>
                  <a:lnTo>
                    <a:pt x="24411884" y="3732418"/>
                  </a:lnTo>
                  <a:lnTo>
                    <a:pt x="24722452" y="4353686"/>
                  </a:lnTo>
                  <a:lnTo>
                    <a:pt x="24411884" y="4974951"/>
                  </a:lnTo>
                  <a:lnTo>
                    <a:pt x="23591817" y="4974951"/>
                  </a:lnTo>
                  <a:lnTo>
                    <a:pt x="23281181" y="4353686"/>
                  </a:lnTo>
                  <a:close/>
                  <a:moveTo>
                    <a:pt x="8861000" y="3732410"/>
                  </a:moveTo>
                  <a:lnTo>
                    <a:pt x="9681071" y="3732410"/>
                  </a:lnTo>
                  <a:lnTo>
                    <a:pt x="9991706" y="4353677"/>
                  </a:lnTo>
                  <a:lnTo>
                    <a:pt x="9681071" y="4974943"/>
                  </a:lnTo>
                  <a:lnTo>
                    <a:pt x="8861000" y="4974943"/>
                  </a:lnTo>
                  <a:lnTo>
                    <a:pt x="8550365" y="4353677"/>
                  </a:lnTo>
                  <a:close/>
                  <a:moveTo>
                    <a:pt x="6403949" y="3732410"/>
                  </a:moveTo>
                  <a:lnTo>
                    <a:pt x="7224020" y="3732410"/>
                  </a:lnTo>
                  <a:lnTo>
                    <a:pt x="7534655" y="4353678"/>
                  </a:lnTo>
                  <a:lnTo>
                    <a:pt x="7224020" y="4974946"/>
                  </a:lnTo>
                  <a:lnTo>
                    <a:pt x="6403949" y="4974946"/>
                  </a:lnTo>
                  <a:lnTo>
                    <a:pt x="6093315" y="4353678"/>
                  </a:lnTo>
                  <a:close/>
                  <a:moveTo>
                    <a:pt x="13775098" y="3732409"/>
                  </a:moveTo>
                  <a:lnTo>
                    <a:pt x="14595170" y="3732409"/>
                  </a:lnTo>
                  <a:lnTo>
                    <a:pt x="14905805" y="4353677"/>
                  </a:lnTo>
                  <a:lnTo>
                    <a:pt x="14595170" y="4974941"/>
                  </a:lnTo>
                  <a:lnTo>
                    <a:pt x="13775098" y="4974941"/>
                  </a:lnTo>
                  <a:lnTo>
                    <a:pt x="13464466" y="4353677"/>
                  </a:lnTo>
                  <a:close/>
                  <a:moveTo>
                    <a:pt x="11318049" y="3732409"/>
                  </a:moveTo>
                  <a:lnTo>
                    <a:pt x="12138120" y="3732409"/>
                  </a:lnTo>
                  <a:lnTo>
                    <a:pt x="12448754" y="4353677"/>
                  </a:lnTo>
                  <a:lnTo>
                    <a:pt x="12138120" y="4974941"/>
                  </a:lnTo>
                  <a:lnTo>
                    <a:pt x="11318049" y="4974941"/>
                  </a:lnTo>
                  <a:lnTo>
                    <a:pt x="11007414" y="4353677"/>
                  </a:lnTo>
                  <a:close/>
                  <a:moveTo>
                    <a:pt x="24522984" y="3654075"/>
                  </a:moveTo>
                  <a:lnTo>
                    <a:pt x="24740610" y="3842589"/>
                  </a:lnTo>
                  <a:lnTo>
                    <a:pt x="25222406" y="4301937"/>
                  </a:lnTo>
                  <a:lnTo>
                    <a:pt x="24820272" y="4301937"/>
                  </a:lnTo>
                  <a:lnTo>
                    <a:pt x="24509688" y="3680670"/>
                  </a:lnTo>
                  <a:close/>
                  <a:moveTo>
                    <a:pt x="14992127" y="3059414"/>
                  </a:moveTo>
                  <a:lnTo>
                    <a:pt x="15812197" y="3059414"/>
                  </a:lnTo>
                  <a:lnTo>
                    <a:pt x="16122833" y="3680682"/>
                  </a:lnTo>
                  <a:lnTo>
                    <a:pt x="15812197" y="4301950"/>
                  </a:lnTo>
                  <a:lnTo>
                    <a:pt x="14992127" y="4301950"/>
                  </a:lnTo>
                  <a:lnTo>
                    <a:pt x="14681494" y="3680682"/>
                  </a:lnTo>
                  <a:close/>
                  <a:moveTo>
                    <a:pt x="17449173" y="3059413"/>
                  </a:moveTo>
                  <a:lnTo>
                    <a:pt x="18269241" y="3059413"/>
                  </a:lnTo>
                  <a:lnTo>
                    <a:pt x="18579877" y="3680682"/>
                  </a:lnTo>
                  <a:lnTo>
                    <a:pt x="18269241" y="4301950"/>
                  </a:lnTo>
                  <a:lnTo>
                    <a:pt x="17449173" y="4301950"/>
                  </a:lnTo>
                  <a:lnTo>
                    <a:pt x="17138537" y="3680682"/>
                  </a:lnTo>
                  <a:close/>
                  <a:moveTo>
                    <a:pt x="22363283" y="3059412"/>
                  </a:moveTo>
                  <a:lnTo>
                    <a:pt x="23183361" y="3059412"/>
                  </a:lnTo>
                  <a:lnTo>
                    <a:pt x="23494001" y="3680681"/>
                  </a:lnTo>
                  <a:lnTo>
                    <a:pt x="23183361" y="4301949"/>
                  </a:lnTo>
                  <a:lnTo>
                    <a:pt x="22363283" y="4301949"/>
                  </a:lnTo>
                  <a:lnTo>
                    <a:pt x="22052645" y="3680681"/>
                  </a:lnTo>
                  <a:close/>
                  <a:moveTo>
                    <a:pt x="19906215" y="3059412"/>
                  </a:moveTo>
                  <a:lnTo>
                    <a:pt x="20726285" y="3059412"/>
                  </a:lnTo>
                  <a:lnTo>
                    <a:pt x="21036921" y="3680681"/>
                  </a:lnTo>
                  <a:lnTo>
                    <a:pt x="20726285" y="4301949"/>
                  </a:lnTo>
                  <a:lnTo>
                    <a:pt x="19906215" y="4301949"/>
                  </a:lnTo>
                  <a:lnTo>
                    <a:pt x="19595585" y="3680681"/>
                  </a:lnTo>
                  <a:close/>
                  <a:moveTo>
                    <a:pt x="5788364" y="3059403"/>
                  </a:moveTo>
                  <a:lnTo>
                    <a:pt x="5995496" y="3059403"/>
                  </a:lnTo>
                  <a:lnTo>
                    <a:pt x="6306130" y="3680670"/>
                  </a:lnTo>
                  <a:lnTo>
                    <a:pt x="5995496" y="4301937"/>
                  </a:lnTo>
                  <a:lnTo>
                    <a:pt x="5175423" y="4301937"/>
                  </a:lnTo>
                  <a:lnTo>
                    <a:pt x="4915829" y="3782665"/>
                  </a:lnTo>
                  <a:lnTo>
                    <a:pt x="5383435" y="3377614"/>
                  </a:lnTo>
                  <a:close/>
                  <a:moveTo>
                    <a:pt x="7632473" y="3059402"/>
                  </a:moveTo>
                  <a:lnTo>
                    <a:pt x="8452545" y="3059402"/>
                  </a:lnTo>
                  <a:lnTo>
                    <a:pt x="8763180" y="3680669"/>
                  </a:lnTo>
                  <a:lnTo>
                    <a:pt x="8452545" y="4301937"/>
                  </a:lnTo>
                  <a:lnTo>
                    <a:pt x="7632473" y="4301937"/>
                  </a:lnTo>
                  <a:lnTo>
                    <a:pt x="7321840" y="3680669"/>
                  </a:lnTo>
                  <a:close/>
                  <a:moveTo>
                    <a:pt x="12546574" y="3059401"/>
                  </a:moveTo>
                  <a:lnTo>
                    <a:pt x="13366646" y="3059401"/>
                  </a:lnTo>
                  <a:lnTo>
                    <a:pt x="13677278" y="3680669"/>
                  </a:lnTo>
                  <a:lnTo>
                    <a:pt x="13366646" y="4301936"/>
                  </a:lnTo>
                  <a:lnTo>
                    <a:pt x="12546574" y="4301936"/>
                  </a:lnTo>
                  <a:lnTo>
                    <a:pt x="12235938" y="3680669"/>
                  </a:lnTo>
                  <a:close/>
                  <a:moveTo>
                    <a:pt x="10089524" y="3059401"/>
                  </a:moveTo>
                  <a:lnTo>
                    <a:pt x="10909596" y="3059401"/>
                  </a:lnTo>
                  <a:lnTo>
                    <a:pt x="11220230" y="3680669"/>
                  </a:lnTo>
                  <a:lnTo>
                    <a:pt x="10909596" y="4301936"/>
                  </a:lnTo>
                  <a:lnTo>
                    <a:pt x="10089524" y="4301936"/>
                  </a:lnTo>
                  <a:lnTo>
                    <a:pt x="9778890" y="3680669"/>
                  </a:lnTo>
                  <a:close/>
                  <a:moveTo>
                    <a:pt x="6037252" y="2870911"/>
                  </a:moveTo>
                  <a:lnTo>
                    <a:pt x="5995496" y="2954424"/>
                  </a:lnTo>
                  <a:lnTo>
                    <a:pt x="5921951" y="2954424"/>
                  </a:lnTo>
                  <a:lnTo>
                    <a:pt x="5942297" y="2938435"/>
                  </a:lnTo>
                  <a:close/>
                  <a:moveTo>
                    <a:pt x="23401865" y="2765564"/>
                  </a:moveTo>
                  <a:lnTo>
                    <a:pt x="23644964" y="2938435"/>
                  </a:lnTo>
                  <a:cubicBezTo>
                    <a:pt x="23834828" y="3080426"/>
                    <a:pt x="24021167" y="3226870"/>
                    <a:pt x="24203826" y="3377614"/>
                  </a:cubicBezTo>
                  <a:lnTo>
                    <a:pt x="24436428" y="3579099"/>
                  </a:lnTo>
                  <a:lnTo>
                    <a:pt x="24411888" y="3628190"/>
                  </a:lnTo>
                  <a:lnTo>
                    <a:pt x="23591821" y="3628190"/>
                  </a:lnTo>
                  <a:lnTo>
                    <a:pt x="23281185" y="3006923"/>
                  </a:lnTo>
                  <a:close/>
                  <a:moveTo>
                    <a:pt x="18677695" y="2385656"/>
                  </a:moveTo>
                  <a:lnTo>
                    <a:pt x="19497765" y="2385656"/>
                  </a:lnTo>
                  <a:lnTo>
                    <a:pt x="19808397" y="3006923"/>
                  </a:lnTo>
                  <a:lnTo>
                    <a:pt x="19497765" y="3628191"/>
                  </a:lnTo>
                  <a:lnTo>
                    <a:pt x="18677695" y="3628191"/>
                  </a:lnTo>
                  <a:lnTo>
                    <a:pt x="18367061" y="3006923"/>
                  </a:lnTo>
                  <a:close/>
                  <a:moveTo>
                    <a:pt x="16220651" y="2385656"/>
                  </a:moveTo>
                  <a:lnTo>
                    <a:pt x="17040721" y="2385656"/>
                  </a:lnTo>
                  <a:lnTo>
                    <a:pt x="17351353" y="3006924"/>
                  </a:lnTo>
                  <a:lnTo>
                    <a:pt x="17040721" y="3628192"/>
                  </a:lnTo>
                  <a:lnTo>
                    <a:pt x="16220651" y="3628192"/>
                  </a:lnTo>
                  <a:lnTo>
                    <a:pt x="15910015" y="3006924"/>
                  </a:lnTo>
                  <a:close/>
                  <a:moveTo>
                    <a:pt x="21134741" y="2385654"/>
                  </a:moveTo>
                  <a:lnTo>
                    <a:pt x="21954825" y="2385654"/>
                  </a:lnTo>
                  <a:lnTo>
                    <a:pt x="22265465" y="3006923"/>
                  </a:lnTo>
                  <a:lnTo>
                    <a:pt x="21954825" y="3628191"/>
                  </a:lnTo>
                  <a:lnTo>
                    <a:pt x="21134741" y="3628191"/>
                  </a:lnTo>
                  <a:lnTo>
                    <a:pt x="20824105" y="3006923"/>
                  </a:lnTo>
                  <a:close/>
                  <a:moveTo>
                    <a:pt x="8861000" y="2385644"/>
                  </a:moveTo>
                  <a:lnTo>
                    <a:pt x="9681071" y="2385644"/>
                  </a:lnTo>
                  <a:lnTo>
                    <a:pt x="9991706" y="3006911"/>
                  </a:lnTo>
                  <a:lnTo>
                    <a:pt x="9681071" y="3628180"/>
                  </a:lnTo>
                  <a:lnTo>
                    <a:pt x="8861000" y="3628180"/>
                  </a:lnTo>
                  <a:lnTo>
                    <a:pt x="8550365" y="3006911"/>
                  </a:lnTo>
                  <a:close/>
                  <a:moveTo>
                    <a:pt x="6741212" y="2385644"/>
                  </a:moveTo>
                  <a:lnTo>
                    <a:pt x="7224020" y="2385644"/>
                  </a:lnTo>
                  <a:lnTo>
                    <a:pt x="7534655" y="3006911"/>
                  </a:lnTo>
                  <a:lnTo>
                    <a:pt x="7224020" y="3628180"/>
                  </a:lnTo>
                  <a:lnTo>
                    <a:pt x="6403949" y="3628180"/>
                  </a:lnTo>
                  <a:lnTo>
                    <a:pt x="6093315" y="3006911"/>
                  </a:lnTo>
                  <a:lnTo>
                    <a:pt x="6229764" y="2734013"/>
                  </a:lnTo>
                  <a:lnTo>
                    <a:pt x="6522306" y="2525981"/>
                  </a:lnTo>
                  <a:close/>
                  <a:moveTo>
                    <a:pt x="13775098" y="2385643"/>
                  </a:moveTo>
                  <a:lnTo>
                    <a:pt x="14595170" y="2385643"/>
                  </a:lnTo>
                  <a:lnTo>
                    <a:pt x="14905805" y="3006910"/>
                  </a:lnTo>
                  <a:lnTo>
                    <a:pt x="14595170" y="3628180"/>
                  </a:lnTo>
                  <a:lnTo>
                    <a:pt x="13775098" y="3628180"/>
                  </a:lnTo>
                  <a:lnTo>
                    <a:pt x="13464466" y="3006910"/>
                  </a:lnTo>
                  <a:close/>
                  <a:moveTo>
                    <a:pt x="11318049" y="2385643"/>
                  </a:moveTo>
                  <a:lnTo>
                    <a:pt x="12138120" y="2385643"/>
                  </a:lnTo>
                  <a:lnTo>
                    <a:pt x="12448754" y="3006910"/>
                  </a:lnTo>
                  <a:lnTo>
                    <a:pt x="12138120" y="3628180"/>
                  </a:lnTo>
                  <a:lnTo>
                    <a:pt x="11318049" y="3628180"/>
                  </a:lnTo>
                  <a:lnTo>
                    <a:pt x="11007414" y="3006910"/>
                  </a:lnTo>
                  <a:close/>
                  <a:moveTo>
                    <a:pt x="7362849" y="2003005"/>
                  </a:moveTo>
                  <a:lnTo>
                    <a:pt x="7224020" y="2280661"/>
                  </a:lnTo>
                  <a:lnTo>
                    <a:pt x="6904969" y="2280661"/>
                  </a:lnTo>
                  <a:lnTo>
                    <a:pt x="7122535" y="2141182"/>
                  </a:lnTo>
                  <a:close/>
                  <a:moveTo>
                    <a:pt x="22219221" y="2000020"/>
                  </a:moveTo>
                  <a:lnTo>
                    <a:pt x="22464725" y="2141182"/>
                  </a:lnTo>
                  <a:cubicBezTo>
                    <a:pt x="22668068" y="2264736"/>
                    <a:pt x="22868196" y="2393054"/>
                    <a:pt x="23064954" y="2525981"/>
                  </a:cubicBezTo>
                  <a:lnTo>
                    <a:pt x="23310344" y="2700481"/>
                  </a:lnTo>
                  <a:lnTo>
                    <a:pt x="23183365" y="2954433"/>
                  </a:lnTo>
                  <a:lnTo>
                    <a:pt x="22363285" y="2954433"/>
                  </a:lnTo>
                  <a:lnTo>
                    <a:pt x="22052647" y="2333166"/>
                  </a:lnTo>
                  <a:close/>
                  <a:moveTo>
                    <a:pt x="17449173" y="1711895"/>
                  </a:moveTo>
                  <a:lnTo>
                    <a:pt x="18269245" y="1711895"/>
                  </a:lnTo>
                  <a:lnTo>
                    <a:pt x="18579877" y="2333168"/>
                  </a:lnTo>
                  <a:lnTo>
                    <a:pt x="18269245" y="2954433"/>
                  </a:lnTo>
                  <a:lnTo>
                    <a:pt x="17449173" y="2954433"/>
                  </a:lnTo>
                  <a:lnTo>
                    <a:pt x="17138541" y="2333168"/>
                  </a:lnTo>
                  <a:close/>
                  <a:moveTo>
                    <a:pt x="14992129" y="1711895"/>
                  </a:moveTo>
                  <a:lnTo>
                    <a:pt x="15812201" y="1711895"/>
                  </a:lnTo>
                  <a:lnTo>
                    <a:pt x="16122837" y="2333168"/>
                  </a:lnTo>
                  <a:lnTo>
                    <a:pt x="15812201" y="2954434"/>
                  </a:lnTo>
                  <a:lnTo>
                    <a:pt x="14992129" y="2954434"/>
                  </a:lnTo>
                  <a:lnTo>
                    <a:pt x="14681494" y="2333168"/>
                  </a:lnTo>
                  <a:close/>
                  <a:moveTo>
                    <a:pt x="19906217" y="1711894"/>
                  </a:moveTo>
                  <a:lnTo>
                    <a:pt x="20726289" y="1711894"/>
                  </a:lnTo>
                  <a:lnTo>
                    <a:pt x="21036923" y="2333167"/>
                  </a:lnTo>
                  <a:lnTo>
                    <a:pt x="20726289" y="2954433"/>
                  </a:lnTo>
                  <a:lnTo>
                    <a:pt x="19906217" y="2954433"/>
                  </a:lnTo>
                  <a:lnTo>
                    <a:pt x="19595585" y="2333167"/>
                  </a:lnTo>
                  <a:close/>
                  <a:moveTo>
                    <a:pt x="10089524" y="1711885"/>
                  </a:moveTo>
                  <a:lnTo>
                    <a:pt x="10909596" y="1711885"/>
                  </a:lnTo>
                  <a:lnTo>
                    <a:pt x="11220230" y="2333155"/>
                  </a:lnTo>
                  <a:lnTo>
                    <a:pt x="10909596" y="2954423"/>
                  </a:lnTo>
                  <a:lnTo>
                    <a:pt x="10089524" y="2954423"/>
                  </a:lnTo>
                  <a:lnTo>
                    <a:pt x="9778890" y="2333155"/>
                  </a:lnTo>
                  <a:close/>
                  <a:moveTo>
                    <a:pt x="7880567" y="1711885"/>
                  </a:moveTo>
                  <a:lnTo>
                    <a:pt x="8452545" y="1711885"/>
                  </a:lnTo>
                  <a:lnTo>
                    <a:pt x="8763180" y="2333156"/>
                  </a:lnTo>
                  <a:lnTo>
                    <a:pt x="8452545" y="2954423"/>
                  </a:lnTo>
                  <a:lnTo>
                    <a:pt x="7632473" y="2954423"/>
                  </a:lnTo>
                  <a:lnTo>
                    <a:pt x="7321840" y="2333156"/>
                  </a:lnTo>
                  <a:lnTo>
                    <a:pt x="7536974" y="1902885"/>
                  </a:lnTo>
                  <a:lnTo>
                    <a:pt x="7742053" y="1784967"/>
                  </a:lnTo>
                  <a:close/>
                  <a:moveTo>
                    <a:pt x="12546574" y="1711883"/>
                  </a:moveTo>
                  <a:lnTo>
                    <a:pt x="13366646" y="1711883"/>
                  </a:lnTo>
                  <a:lnTo>
                    <a:pt x="13677278" y="2333155"/>
                  </a:lnTo>
                  <a:lnTo>
                    <a:pt x="13366646" y="2954423"/>
                  </a:lnTo>
                  <a:lnTo>
                    <a:pt x="12546574" y="2954423"/>
                  </a:lnTo>
                  <a:lnTo>
                    <a:pt x="12235938" y="2333155"/>
                  </a:lnTo>
                  <a:close/>
                  <a:moveTo>
                    <a:pt x="8572103" y="1368539"/>
                  </a:moveTo>
                  <a:lnTo>
                    <a:pt x="8452545" y="1607655"/>
                  </a:lnTo>
                  <a:lnTo>
                    <a:pt x="8079310" y="1607655"/>
                  </a:lnTo>
                  <a:lnTo>
                    <a:pt x="8379930" y="1458266"/>
                  </a:lnTo>
                  <a:close/>
                  <a:moveTo>
                    <a:pt x="20978174" y="1351272"/>
                  </a:moveTo>
                  <a:lnTo>
                    <a:pt x="21207331" y="1458266"/>
                  </a:lnTo>
                  <a:cubicBezTo>
                    <a:pt x="21422913" y="1562144"/>
                    <a:pt x="21635590" y="1671096"/>
                    <a:pt x="21845207" y="1784967"/>
                  </a:cubicBezTo>
                  <a:lnTo>
                    <a:pt x="22122859" y="1944613"/>
                  </a:lnTo>
                  <a:lnTo>
                    <a:pt x="21954825" y="2280671"/>
                  </a:lnTo>
                  <a:lnTo>
                    <a:pt x="21134741" y="2280671"/>
                  </a:lnTo>
                  <a:lnTo>
                    <a:pt x="20824109" y="1659404"/>
                  </a:lnTo>
                  <a:close/>
                  <a:moveTo>
                    <a:pt x="18677697" y="1038139"/>
                  </a:moveTo>
                  <a:lnTo>
                    <a:pt x="19497769" y="1038139"/>
                  </a:lnTo>
                  <a:lnTo>
                    <a:pt x="19808401" y="1659405"/>
                  </a:lnTo>
                  <a:lnTo>
                    <a:pt x="19497769" y="2280671"/>
                  </a:lnTo>
                  <a:lnTo>
                    <a:pt x="18677697" y="2280671"/>
                  </a:lnTo>
                  <a:lnTo>
                    <a:pt x="18367065" y="1659405"/>
                  </a:lnTo>
                  <a:close/>
                  <a:moveTo>
                    <a:pt x="16220653" y="1038139"/>
                  </a:moveTo>
                  <a:lnTo>
                    <a:pt x="17040721" y="1038139"/>
                  </a:lnTo>
                  <a:lnTo>
                    <a:pt x="17351357" y="1659405"/>
                  </a:lnTo>
                  <a:lnTo>
                    <a:pt x="17040721" y="2280671"/>
                  </a:lnTo>
                  <a:lnTo>
                    <a:pt x="16220653" y="2280671"/>
                  </a:lnTo>
                  <a:lnTo>
                    <a:pt x="15910019" y="1659405"/>
                  </a:lnTo>
                  <a:close/>
                  <a:moveTo>
                    <a:pt x="9338439" y="1038127"/>
                  </a:moveTo>
                  <a:lnTo>
                    <a:pt x="9681071" y="1038127"/>
                  </a:lnTo>
                  <a:lnTo>
                    <a:pt x="9991706" y="1659394"/>
                  </a:lnTo>
                  <a:lnTo>
                    <a:pt x="9681071" y="2280661"/>
                  </a:lnTo>
                  <a:lnTo>
                    <a:pt x="8861000" y="2280661"/>
                  </a:lnTo>
                  <a:lnTo>
                    <a:pt x="8550365" y="1659394"/>
                  </a:lnTo>
                  <a:lnTo>
                    <a:pt x="8732935" y="1294255"/>
                  </a:lnTo>
                  <a:lnTo>
                    <a:pt x="9035237" y="1162008"/>
                  </a:lnTo>
                  <a:close/>
                  <a:moveTo>
                    <a:pt x="13775098" y="1038126"/>
                  </a:moveTo>
                  <a:lnTo>
                    <a:pt x="14595170" y="1038126"/>
                  </a:lnTo>
                  <a:lnTo>
                    <a:pt x="14905805" y="1659393"/>
                  </a:lnTo>
                  <a:lnTo>
                    <a:pt x="14595170" y="2280660"/>
                  </a:lnTo>
                  <a:lnTo>
                    <a:pt x="13775098" y="2280660"/>
                  </a:lnTo>
                  <a:lnTo>
                    <a:pt x="13464466" y="1659393"/>
                  </a:lnTo>
                  <a:close/>
                  <a:moveTo>
                    <a:pt x="11318049" y="1038126"/>
                  </a:moveTo>
                  <a:lnTo>
                    <a:pt x="12138120" y="1038126"/>
                  </a:lnTo>
                  <a:lnTo>
                    <a:pt x="12448754" y="1659394"/>
                  </a:lnTo>
                  <a:lnTo>
                    <a:pt x="12138120" y="2280660"/>
                  </a:lnTo>
                  <a:lnTo>
                    <a:pt x="11318049" y="2280660"/>
                  </a:lnTo>
                  <a:lnTo>
                    <a:pt x="11007414" y="1659394"/>
                  </a:lnTo>
                  <a:close/>
                  <a:moveTo>
                    <a:pt x="9697679" y="900683"/>
                  </a:moveTo>
                  <a:lnTo>
                    <a:pt x="9681071" y="933899"/>
                  </a:lnTo>
                  <a:lnTo>
                    <a:pt x="9610307" y="933899"/>
                  </a:lnTo>
                  <a:close/>
                  <a:moveTo>
                    <a:pt x="19676160" y="825251"/>
                  </a:moveTo>
                  <a:lnTo>
                    <a:pt x="19880216" y="897123"/>
                  </a:lnTo>
                  <a:cubicBezTo>
                    <a:pt x="20106799" y="980085"/>
                    <a:pt x="20330786" y="1068432"/>
                    <a:pt x="20552023" y="1162008"/>
                  </a:cubicBezTo>
                  <a:lnTo>
                    <a:pt x="20877850" y="1304547"/>
                  </a:lnTo>
                  <a:lnTo>
                    <a:pt x="20726291" y="1607664"/>
                  </a:lnTo>
                  <a:lnTo>
                    <a:pt x="19906219" y="1607664"/>
                  </a:lnTo>
                  <a:lnTo>
                    <a:pt x="19595587" y="986398"/>
                  </a:lnTo>
                  <a:close/>
                  <a:moveTo>
                    <a:pt x="10975934" y="497798"/>
                  </a:moveTo>
                  <a:lnTo>
                    <a:pt x="11220230" y="986388"/>
                  </a:lnTo>
                  <a:lnTo>
                    <a:pt x="10909596" y="1607655"/>
                  </a:lnTo>
                  <a:lnTo>
                    <a:pt x="10089524" y="1607655"/>
                  </a:lnTo>
                  <a:lnTo>
                    <a:pt x="9778890" y="986388"/>
                  </a:lnTo>
                  <a:lnTo>
                    <a:pt x="9848420" y="847328"/>
                  </a:lnTo>
                  <a:lnTo>
                    <a:pt x="10048846" y="776735"/>
                  </a:lnTo>
                  <a:cubicBezTo>
                    <a:pt x="10277985" y="699194"/>
                    <a:pt x="10509642" y="627115"/>
                    <a:pt x="10743661" y="560652"/>
                  </a:cubicBezTo>
                  <a:close/>
                  <a:moveTo>
                    <a:pt x="18436742" y="451992"/>
                  </a:moveTo>
                  <a:lnTo>
                    <a:pt x="18490817" y="465188"/>
                  </a:lnTo>
                  <a:cubicBezTo>
                    <a:pt x="18845333" y="556401"/>
                    <a:pt x="19194706" y="660424"/>
                    <a:pt x="19538415" y="776735"/>
                  </a:cubicBezTo>
                  <a:lnTo>
                    <a:pt x="19570675" y="788098"/>
                  </a:lnTo>
                  <a:lnTo>
                    <a:pt x="19497769" y="933910"/>
                  </a:lnTo>
                  <a:lnTo>
                    <a:pt x="18677701" y="933910"/>
                  </a:lnTo>
                  <a:close/>
                  <a:moveTo>
                    <a:pt x="17449177" y="365134"/>
                  </a:moveTo>
                  <a:lnTo>
                    <a:pt x="18074289" y="365134"/>
                  </a:lnTo>
                  <a:lnTo>
                    <a:pt x="18134608" y="378265"/>
                  </a:lnTo>
                  <a:lnTo>
                    <a:pt x="18295436" y="417510"/>
                  </a:lnTo>
                  <a:lnTo>
                    <a:pt x="18579881" y="986399"/>
                  </a:lnTo>
                  <a:lnTo>
                    <a:pt x="18269247" y="1607665"/>
                  </a:lnTo>
                  <a:lnTo>
                    <a:pt x="17449177" y="1607665"/>
                  </a:lnTo>
                  <a:lnTo>
                    <a:pt x="17138543" y="986399"/>
                  </a:lnTo>
                  <a:close/>
                  <a:moveTo>
                    <a:pt x="14992133" y="365134"/>
                  </a:moveTo>
                  <a:lnTo>
                    <a:pt x="15812203" y="365134"/>
                  </a:lnTo>
                  <a:lnTo>
                    <a:pt x="16122837" y="986399"/>
                  </a:lnTo>
                  <a:lnTo>
                    <a:pt x="15812203" y="1607665"/>
                  </a:lnTo>
                  <a:lnTo>
                    <a:pt x="14992133" y="1607665"/>
                  </a:lnTo>
                  <a:lnTo>
                    <a:pt x="14681498" y="986399"/>
                  </a:lnTo>
                  <a:close/>
                  <a:moveTo>
                    <a:pt x="12546574" y="365121"/>
                  </a:moveTo>
                  <a:lnTo>
                    <a:pt x="13366646" y="365121"/>
                  </a:lnTo>
                  <a:lnTo>
                    <a:pt x="13677278" y="986388"/>
                  </a:lnTo>
                  <a:lnTo>
                    <a:pt x="13366646" y="1607654"/>
                  </a:lnTo>
                  <a:lnTo>
                    <a:pt x="12546574" y="1607654"/>
                  </a:lnTo>
                  <a:lnTo>
                    <a:pt x="12235938" y="986388"/>
                  </a:lnTo>
                  <a:close/>
                  <a:moveTo>
                    <a:pt x="17436683" y="235163"/>
                  </a:moveTo>
                  <a:lnTo>
                    <a:pt x="17567131" y="260156"/>
                  </a:lnTo>
                  <a:lnTo>
                    <a:pt x="17449179" y="260156"/>
                  </a:lnTo>
                  <a:close/>
                  <a:moveTo>
                    <a:pt x="12389881" y="194885"/>
                  </a:moveTo>
                  <a:lnTo>
                    <a:pt x="12448754" y="312631"/>
                  </a:lnTo>
                  <a:lnTo>
                    <a:pt x="12138120" y="933898"/>
                  </a:lnTo>
                  <a:lnTo>
                    <a:pt x="11318049" y="933898"/>
                  </a:lnTo>
                  <a:lnTo>
                    <a:pt x="11085213" y="468227"/>
                  </a:lnTo>
                  <a:lnTo>
                    <a:pt x="11096443" y="465188"/>
                  </a:lnTo>
                  <a:cubicBezTo>
                    <a:pt x="11450958" y="373975"/>
                    <a:pt x="11810616" y="295573"/>
                    <a:pt x="12174892" y="230504"/>
                  </a:cubicBezTo>
                  <a:close/>
                  <a:moveTo>
                    <a:pt x="13467065" y="59303"/>
                  </a:moveTo>
                  <a:lnTo>
                    <a:pt x="13366646" y="260143"/>
                  </a:lnTo>
                  <a:lnTo>
                    <a:pt x="12546574" y="260143"/>
                  </a:lnTo>
                  <a:lnTo>
                    <a:pt x="12504453" y="175903"/>
                  </a:lnTo>
                  <a:lnTo>
                    <a:pt x="12540689" y="169899"/>
                  </a:lnTo>
                  <a:cubicBezTo>
                    <a:pt x="12785554" y="132485"/>
                    <a:pt x="13032395" y="101073"/>
                    <a:pt x="13281056" y="75820"/>
                  </a:cubicBezTo>
                  <a:close/>
                  <a:moveTo>
                    <a:pt x="16040243" y="52203"/>
                  </a:moveTo>
                  <a:lnTo>
                    <a:pt x="16306205" y="75820"/>
                  </a:lnTo>
                  <a:cubicBezTo>
                    <a:pt x="16554866" y="101073"/>
                    <a:pt x="16801707" y="132485"/>
                    <a:pt x="17046572" y="169899"/>
                  </a:cubicBezTo>
                  <a:lnTo>
                    <a:pt x="17301067" y="212064"/>
                  </a:lnTo>
                  <a:lnTo>
                    <a:pt x="17351357" y="312644"/>
                  </a:lnTo>
                  <a:lnTo>
                    <a:pt x="17040725" y="933910"/>
                  </a:lnTo>
                  <a:lnTo>
                    <a:pt x="16220657" y="933910"/>
                  </a:lnTo>
                  <a:lnTo>
                    <a:pt x="15910021" y="312644"/>
                  </a:lnTo>
                  <a:close/>
                  <a:moveTo>
                    <a:pt x="14862212" y="310"/>
                  </a:moveTo>
                  <a:lnTo>
                    <a:pt x="15175464" y="4274"/>
                  </a:lnTo>
                  <a:cubicBezTo>
                    <a:pt x="15302351" y="7488"/>
                    <a:pt x="15428841" y="12301"/>
                    <a:pt x="15554915" y="18691"/>
                  </a:cubicBezTo>
                  <a:lnTo>
                    <a:pt x="15921329" y="41911"/>
                  </a:lnTo>
                  <a:lnTo>
                    <a:pt x="15812205" y="260156"/>
                  </a:lnTo>
                  <a:lnTo>
                    <a:pt x="14992135" y="260156"/>
                  </a:lnTo>
                  <a:close/>
                  <a:moveTo>
                    <a:pt x="14749489" y="0"/>
                  </a:moveTo>
                  <a:lnTo>
                    <a:pt x="14905805" y="312631"/>
                  </a:lnTo>
                  <a:lnTo>
                    <a:pt x="14595170" y="933898"/>
                  </a:lnTo>
                  <a:lnTo>
                    <a:pt x="13775098" y="933898"/>
                  </a:lnTo>
                  <a:lnTo>
                    <a:pt x="13464466" y="312631"/>
                  </a:lnTo>
                  <a:lnTo>
                    <a:pt x="13596894" y="47774"/>
                  </a:lnTo>
                  <a:lnTo>
                    <a:pt x="13655394" y="42579"/>
                  </a:lnTo>
                  <a:cubicBezTo>
                    <a:pt x="13905837" y="23523"/>
                    <a:pt x="14158023" y="10703"/>
                    <a:pt x="14411798" y="427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551" name="グループ化 550">
              <a:extLst>
                <a:ext uri="{FF2B5EF4-FFF2-40B4-BE49-F238E27FC236}">
                  <a16:creationId xmlns:a16="http://schemas.microsoft.com/office/drawing/2014/main" id="{3160F75E-2F26-4748-A2BF-AAC93EDA05DC}"/>
                </a:ext>
              </a:extLst>
            </p:cNvPr>
            <p:cNvGrpSpPr/>
            <p:nvPr/>
          </p:nvGrpSpPr>
          <p:grpSpPr>
            <a:xfrm rot="11700000">
              <a:off x="8378080" y="263657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32" name="フリーフォーム: 図形 1431">
                <a:extLst>
                  <a:ext uri="{FF2B5EF4-FFF2-40B4-BE49-F238E27FC236}">
                    <a16:creationId xmlns:a16="http://schemas.microsoft.com/office/drawing/2014/main" id="{C9F31958-3D7B-4753-A16B-5F80AC85FDE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3" name="フリーフォーム: 図形 1432">
                <a:extLst>
                  <a:ext uri="{FF2B5EF4-FFF2-40B4-BE49-F238E27FC236}">
                    <a16:creationId xmlns:a16="http://schemas.microsoft.com/office/drawing/2014/main" id="{33BA0834-5B39-455B-A65A-811D52814BF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4" name="フリーフォーム: 図形 1433">
                <a:extLst>
                  <a:ext uri="{FF2B5EF4-FFF2-40B4-BE49-F238E27FC236}">
                    <a16:creationId xmlns:a16="http://schemas.microsoft.com/office/drawing/2014/main" id="{C9FEB055-8877-4742-9576-2A24908661B1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5" name="フリーフォーム: 図形 1434">
                <a:extLst>
                  <a:ext uri="{FF2B5EF4-FFF2-40B4-BE49-F238E27FC236}">
                    <a16:creationId xmlns:a16="http://schemas.microsoft.com/office/drawing/2014/main" id="{B88EA43F-8022-4F0C-82F1-452FA906358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6" name="フリーフォーム: 図形 1435">
                <a:extLst>
                  <a:ext uri="{FF2B5EF4-FFF2-40B4-BE49-F238E27FC236}">
                    <a16:creationId xmlns:a16="http://schemas.microsoft.com/office/drawing/2014/main" id="{D4F1E4D7-6E5F-4E53-9013-300458E00A5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7" name="フリーフォーム: 図形 1436">
                <a:extLst>
                  <a:ext uri="{FF2B5EF4-FFF2-40B4-BE49-F238E27FC236}">
                    <a16:creationId xmlns:a16="http://schemas.microsoft.com/office/drawing/2014/main" id="{95200BFD-A45F-4743-8FDB-1BAA1ECE2AB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8" name="フリーフォーム: 図形 1437">
                <a:extLst>
                  <a:ext uri="{FF2B5EF4-FFF2-40B4-BE49-F238E27FC236}">
                    <a16:creationId xmlns:a16="http://schemas.microsoft.com/office/drawing/2014/main" id="{2D3B4036-41B9-4170-B150-B42761B9645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9" name="フリーフォーム: 図形 1438">
                <a:extLst>
                  <a:ext uri="{FF2B5EF4-FFF2-40B4-BE49-F238E27FC236}">
                    <a16:creationId xmlns:a16="http://schemas.microsoft.com/office/drawing/2014/main" id="{8A02723F-7DFB-462C-B7D7-FEA41FE1EC44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0" name="フリーフォーム: 図形 1439">
                <a:extLst>
                  <a:ext uri="{FF2B5EF4-FFF2-40B4-BE49-F238E27FC236}">
                    <a16:creationId xmlns:a16="http://schemas.microsoft.com/office/drawing/2014/main" id="{20249770-96F2-4135-9537-BCF42EA90C3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1" name="フリーフォーム: 図形 1440">
                <a:extLst>
                  <a:ext uri="{FF2B5EF4-FFF2-40B4-BE49-F238E27FC236}">
                    <a16:creationId xmlns:a16="http://schemas.microsoft.com/office/drawing/2014/main" id="{4FF0B794-A444-426F-98FE-E3126FCE081E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2" name="フリーフォーム: 図形 1441">
                <a:extLst>
                  <a:ext uri="{FF2B5EF4-FFF2-40B4-BE49-F238E27FC236}">
                    <a16:creationId xmlns:a16="http://schemas.microsoft.com/office/drawing/2014/main" id="{BEF2EFE3-A1F5-4AB2-81DF-A97EACE56B65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3" name="楕円 1442">
                <a:extLst>
                  <a:ext uri="{FF2B5EF4-FFF2-40B4-BE49-F238E27FC236}">
                    <a16:creationId xmlns:a16="http://schemas.microsoft.com/office/drawing/2014/main" id="{1F5B4F68-25EB-4698-A9CA-377919913031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4" name="楕円 1443">
                <a:extLst>
                  <a:ext uri="{FF2B5EF4-FFF2-40B4-BE49-F238E27FC236}">
                    <a16:creationId xmlns:a16="http://schemas.microsoft.com/office/drawing/2014/main" id="{14CC31C6-64A6-4CD7-99EA-2CA61BB741BE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5" name="フリーフォーム: 図形 1444">
                <a:extLst>
                  <a:ext uri="{FF2B5EF4-FFF2-40B4-BE49-F238E27FC236}">
                    <a16:creationId xmlns:a16="http://schemas.microsoft.com/office/drawing/2014/main" id="{3BE6602F-D584-4086-A6E8-554CF57C176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6" name="フリーフォーム: 図形 1445">
                <a:extLst>
                  <a:ext uri="{FF2B5EF4-FFF2-40B4-BE49-F238E27FC236}">
                    <a16:creationId xmlns:a16="http://schemas.microsoft.com/office/drawing/2014/main" id="{46EBBC26-CEE3-45C7-9CC7-F78FF5364FE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7" name="星: 12 pt 1446">
                <a:extLst>
                  <a:ext uri="{FF2B5EF4-FFF2-40B4-BE49-F238E27FC236}">
                    <a16:creationId xmlns:a16="http://schemas.microsoft.com/office/drawing/2014/main" id="{41E36AB8-4612-4597-B8BE-08F4FDA5830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8" name="楕円 1447">
                <a:extLst>
                  <a:ext uri="{FF2B5EF4-FFF2-40B4-BE49-F238E27FC236}">
                    <a16:creationId xmlns:a16="http://schemas.microsoft.com/office/drawing/2014/main" id="{082C68CC-459C-4229-8131-8FA2252C5A4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49" name="楕円 1448">
                <a:extLst>
                  <a:ext uri="{FF2B5EF4-FFF2-40B4-BE49-F238E27FC236}">
                    <a16:creationId xmlns:a16="http://schemas.microsoft.com/office/drawing/2014/main" id="{5FE5A542-85FF-4B9F-A029-407EAF84B37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50" name="楕円 1449">
                <a:extLst>
                  <a:ext uri="{FF2B5EF4-FFF2-40B4-BE49-F238E27FC236}">
                    <a16:creationId xmlns:a16="http://schemas.microsoft.com/office/drawing/2014/main" id="{7C229E75-D96C-418B-B9D6-DCDF31AB004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2" name="グループ化 551">
              <a:extLst>
                <a:ext uri="{FF2B5EF4-FFF2-40B4-BE49-F238E27FC236}">
                  <a16:creationId xmlns:a16="http://schemas.microsoft.com/office/drawing/2014/main" id="{AFCB88A2-8746-4BC8-A128-E96DA41926F1}"/>
                </a:ext>
              </a:extLst>
            </p:cNvPr>
            <p:cNvGrpSpPr/>
            <p:nvPr/>
          </p:nvGrpSpPr>
          <p:grpSpPr>
            <a:xfrm rot="3600000">
              <a:off x="7611089" y="2870142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13" name="フリーフォーム: 図形 1412">
                <a:extLst>
                  <a:ext uri="{FF2B5EF4-FFF2-40B4-BE49-F238E27FC236}">
                    <a16:creationId xmlns:a16="http://schemas.microsoft.com/office/drawing/2014/main" id="{4F9E9291-DE10-46FB-BC1D-CE9DF99A1B0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4" name="フリーフォーム: 図形 1413">
                <a:extLst>
                  <a:ext uri="{FF2B5EF4-FFF2-40B4-BE49-F238E27FC236}">
                    <a16:creationId xmlns:a16="http://schemas.microsoft.com/office/drawing/2014/main" id="{3AF593FC-BCB4-4708-9C0E-BF3C3351933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5" name="フリーフォーム: 図形 1414">
                <a:extLst>
                  <a:ext uri="{FF2B5EF4-FFF2-40B4-BE49-F238E27FC236}">
                    <a16:creationId xmlns:a16="http://schemas.microsoft.com/office/drawing/2014/main" id="{2C7B1BA6-3357-4580-91E1-62A53E55C4B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6" name="フリーフォーム: 図形 1415">
                <a:extLst>
                  <a:ext uri="{FF2B5EF4-FFF2-40B4-BE49-F238E27FC236}">
                    <a16:creationId xmlns:a16="http://schemas.microsoft.com/office/drawing/2014/main" id="{DF855990-9A05-4300-880C-6CC68065042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7" name="フリーフォーム: 図形 1416">
                <a:extLst>
                  <a:ext uri="{FF2B5EF4-FFF2-40B4-BE49-F238E27FC236}">
                    <a16:creationId xmlns:a16="http://schemas.microsoft.com/office/drawing/2014/main" id="{79831178-2070-48A8-8DEE-34D1C898D98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8" name="フリーフォーム: 図形 1417">
                <a:extLst>
                  <a:ext uri="{FF2B5EF4-FFF2-40B4-BE49-F238E27FC236}">
                    <a16:creationId xmlns:a16="http://schemas.microsoft.com/office/drawing/2014/main" id="{1B3928BB-8141-4BEC-B88E-1F3C6C8BFB1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9" name="フリーフォーム: 図形 1418">
                <a:extLst>
                  <a:ext uri="{FF2B5EF4-FFF2-40B4-BE49-F238E27FC236}">
                    <a16:creationId xmlns:a16="http://schemas.microsoft.com/office/drawing/2014/main" id="{E7EC3822-2BBC-4515-BC4E-80CE5F7F152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0" name="フリーフォーム: 図形 1419">
                <a:extLst>
                  <a:ext uri="{FF2B5EF4-FFF2-40B4-BE49-F238E27FC236}">
                    <a16:creationId xmlns:a16="http://schemas.microsoft.com/office/drawing/2014/main" id="{51457C63-D794-4E7F-8E00-C8AEC43AD41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1" name="フリーフォーム: 図形 1420">
                <a:extLst>
                  <a:ext uri="{FF2B5EF4-FFF2-40B4-BE49-F238E27FC236}">
                    <a16:creationId xmlns:a16="http://schemas.microsoft.com/office/drawing/2014/main" id="{A4D7C5C9-0894-45AD-B181-C64F73B35DB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2" name="フリーフォーム: 図形 1421">
                <a:extLst>
                  <a:ext uri="{FF2B5EF4-FFF2-40B4-BE49-F238E27FC236}">
                    <a16:creationId xmlns:a16="http://schemas.microsoft.com/office/drawing/2014/main" id="{4E5EBD2D-BCAE-4476-8D81-D8A1CCD0B0C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3" name="フリーフォーム: 図形 1422">
                <a:extLst>
                  <a:ext uri="{FF2B5EF4-FFF2-40B4-BE49-F238E27FC236}">
                    <a16:creationId xmlns:a16="http://schemas.microsoft.com/office/drawing/2014/main" id="{03CF3285-F31D-4914-9FC5-E8B8CACABA0C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4" name="楕円 1423">
                <a:extLst>
                  <a:ext uri="{FF2B5EF4-FFF2-40B4-BE49-F238E27FC236}">
                    <a16:creationId xmlns:a16="http://schemas.microsoft.com/office/drawing/2014/main" id="{D2B75E97-20CE-4CE6-ADA2-46CC725A56F6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5" name="楕円 1424">
                <a:extLst>
                  <a:ext uri="{FF2B5EF4-FFF2-40B4-BE49-F238E27FC236}">
                    <a16:creationId xmlns:a16="http://schemas.microsoft.com/office/drawing/2014/main" id="{71372023-050A-470A-A250-A39C37DA5FE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6" name="フリーフォーム: 図形 1425">
                <a:extLst>
                  <a:ext uri="{FF2B5EF4-FFF2-40B4-BE49-F238E27FC236}">
                    <a16:creationId xmlns:a16="http://schemas.microsoft.com/office/drawing/2014/main" id="{15612396-5B55-4995-A324-2791320066B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7" name="フリーフォーム: 図形 1426">
                <a:extLst>
                  <a:ext uri="{FF2B5EF4-FFF2-40B4-BE49-F238E27FC236}">
                    <a16:creationId xmlns:a16="http://schemas.microsoft.com/office/drawing/2014/main" id="{849B5B72-D3F5-4512-84B2-A5222F4C92CB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8" name="星: 12 pt 1427">
                <a:extLst>
                  <a:ext uri="{FF2B5EF4-FFF2-40B4-BE49-F238E27FC236}">
                    <a16:creationId xmlns:a16="http://schemas.microsoft.com/office/drawing/2014/main" id="{5BB866F1-EBEE-48D0-950E-B531B2EF3F2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9" name="楕円 1428">
                <a:extLst>
                  <a:ext uri="{FF2B5EF4-FFF2-40B4-BE49-F238E27FC236}">
                    <a16:creationId xmlns:a16="http://schemas.microsoft.com/office/drawing/2014/main" id="{317A483B-A769-4D22-9FC8-93FAE4CDA1E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30" name="楕円 1429">
                <a:extLst>
                  <a:ext uri="{FF2B5EF4-FFF2-40B4-BE49-F238E27FC236}">
                    <a16:creationId xmlns:a16="http://schemas.microsoft.com/office/drawing/2014/main" id="{AA32598F-D05D-4754-8883-F16DBFEF2DB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31" name="楕円 1430">
                <a:extLst>
                  <a:ext uri="{FF2B5EF4-FFF2-40B4-BE49-F238E27FC236}">
                    <a16:creationId xmlns:a16="http://schemas.microsoft.com/office/drawing/2014/main" id="{83F81E8E-8CB0-4053-8C60-B37E58C96371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3" name="グループ化 552">
              <a:extLst>
                <a:ext uri="{FF2B5EF4-FFF2-40B4-BE49-F238E27FC236}">
                  <a16:creationId xmlns:a16="http://schemas.microsoft.com/office/drawing/2014/main" id="{7243B020-CFC7-444A-BF31-2D5A8EBCB694}"/>
                </a:ext>
              </a:extLst>
            </p:cNvPr>
            <p:cNvGrpSpPr/>
            <p:nvPr/>
          </p:nvGrpSpPr>
          <p:grpSpPr>
            <a:xfrm rot="6268806">
              <a:off x="6776188" y="1844097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94" name="フリーフォーム: 図形 1393">
                <a:extLst>
                  <a:ext uri="{FF2B5EF4-FFF2-40B4-BE49-F238E27FC236}">
                    <a16:creationId xmlns:a16="http://schemas.microsoft.com/office/drawing/2014/main" id="{066DEC70-639E-43F2-B175-99880BB902E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5" name="フリーフォーム: 図形 1394">
                <a:extLst>
                  <a:ext uri="{FF2B5EF4-FFF2-40B4-BE49-F238E27FC236}">
                    <a16:creationId xmlns:a16="http://schemas.microsoft.com/office/drawing/2014/main" id="{949F48F5-C567-403C-81C8-97929E7CFC0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6" name="フリーフォーム: 図形 1395">
                <a:extLst>
                  <a:ext uri="{FF2B5EF4-FFF2-40B4-BE49-F238E27FC236}">
                    <a16:creationId xmlns:a16="http://schemas.microsoft.com/office/drawing/2014/main" id="{7EB980BB-6455-461C-BB3E-B02CA5F0E59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7" name="フリーフォーム: 図形 1396">
                <a:extLst>
                  <a:ext uri="{FF2B5EF4-FFF2-40B4-BE49-F238E27FC236}">
                    <a16:creationId xmlns:a16="http://schemas.microsoft.com/office/drawing/2014/main" id="{B84FD9F4-C148-48A0-B7AD-A820D3EF3A6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8" name="フリーフォーム: 図形 1397">
                <a:extLst>
                  <a:ext uri="{FF2B5EF4-FFF2-40B4-BE49-F238E27FC236}">
                    <a16:creationId xmlns:a16="http://schemas.microsoft.com/office/drawing/2014/main" id="{450129E3-095E-42FE-AAD1-43AA18110C18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9" name="フリーフォーム: 図形 1398">
                <a:extLst>
                  <a:ext uri="{FF2B5EF4-FFF2-40B4-BE49-F238E27FC236}">
                    <a16:creationId xmlns:a16="http://schemas.microsoft.com/office/drawing/2014/main" id="{94D67CBF-FD90-4CD5-9A52-CEFADD95671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0" name="フリーフォーム: 図形 1399">
                <a:extLst>
                  <a:ext uri="{FF2B5EF4-FFF2-40B4-BE49-F238E27FC236}">
                    <a16:creationId xmlns:a16="http://schemas.microsoft.com/office/drawing/2014/main" id="{E17DBFAC-4DF6-4D4B-827A-5E0472DA367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1" name="フリーフォーム: 図形 1400">
                <a:extLst>
                  <a:ext uri="{FF2B5EF4-FFF2-40B4-BE49-F238E27FC236}">
                    <a16:creationId xmlns:a16="http://schemas.microsoft.com/office/drawing/2014/main" id="{903D37DB-4F35-479B-B508-119624AF915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2" name="フリーフォーム: 図形 1401">
                <a:extLst>
                  <a:ext uri="{FF2B5EF4-FFF2-40B4-BE49-F238E27FC236}">
                    <a16:creationId xmlns:a16="http://schemas.microsoft.com/office/drawing/2014/main" id="{0E0C118C-2A8D-49AB-937A-E5FDB55C9E11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3" name="フリーフォーム: 図形 1402">
                <a:extLst>
                  <a:ext uri="{FF2B5EF4-FFF2-40B4-BE49-F238E27FC236}">
                    <a16:creationId xmlns:a16="http://schemas.microsoft.com/office/drawing/2014/main" id="{EBB506AD-8B92-4EE5-9A18-090920F12E1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4" name="フリーフォーム: 図形 1403">
                <a:extLst>
                  <a:ext uri="{FF2B5EF4-FFF2-40B4-BE49-F238E27FC236}">
                    <a16:creationId xmlns:a16="http://schemas.microsoft.com/office/drawing/2014/main" id="{322DC797-A60C-42B0-AC2D-95072F1CC9C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5" name="楕円 1404">
                <a:extLst>
                  <a:ext uri="{FF2B5EF4-FFF2-40B4-BE49-F238E27FC236}">
                    <a16:creationId xmlns:a16="http://schemas.microsoft.com/office/drawing/2014/main" id="{40D80272-4476-4E44-9DFA-DBC849E5D3A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6" name="楕円 1405">
                <a:extLst>
                  <a:ext uri="{FF2B5EF4-FFF2-40B4-BE49-F238E27FC236}">
                    <a16:creationId xmlns:a16="http://schemas.microsoft.com/office/drawing/2014/main" id="{B3D98890-7781-4D05-A3A7-98603A7B26E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7" name="フリーフォーム: 図形 1406">
                <a:extLst>
                  <a:ext uri="{FF2B5EF4-FFF2-40B4-BE49-F238E27FC236}">
                    <a16:creationId xmlns:a16="http://schemas.microsoft.com/office/drawing/2014/main" id="{707287D7-FC6A-4A27-BA33-866A212D683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8" name="フリーフォーム: 図形 1407">
                <a:extLst>
                  <a:ext uri="{FF2B5EF4-FFF2-40B4-BE49-F238E27FC236}">
                    <a16:creationId xmlns:a16="http://schemas.microsoft.com/office/drawing/2014/main" id="{17297E58-763F-4866-9CD3-DAD7A0CE38E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9" name="星: 12 pt 1408">
                <a:extLst>
                  <a:ext uri="{FF2B5EF4-FFF2-40B4-BE49-F238E27FC236}">
                    <a16:creationId xmlns:a16="http://schemas.microsoft.com/office/drawing/2014/main" id="{54F90A4D-DDA9-4D9E-BD8D-8706F8107D3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0" name="楕円 1409">
                <a:extLst>
                  <a:ext uri="{FF2B5EF4-FFF2-40B4-BE49-F238E27FC236}">
                    <a16:creationId xmlns:a16="http://schemas.microsoft.com/office/drawing/2014/main" id="{2571DF51-8CC3-4FF0-BF09-387B2769B2D7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11" name="楕円 1410">
                <a:extLst>
                  <a:ext uri="{FF2B5EF4-FFF2-40B4-BE49-F238E27FC236}">
                    <a16:creationId xmlns:a16="http://schemas.microsoft.com/office/drawing/2014/main" id="{448B0944-749B-44DC-89B9-DC9CFF90C98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12" name="楕円 1411">
                <a:extLst>
                  <a:ext uri="{FF2B5EF4-FFF2-40B4-BE49-F238E27FC236}">
                    <a16:creationId xmlns:a16="http://schemas.microsoft.com/office/drawing/2014/main" id="{DB28E415-B0D2-4793-8A86-3399C8CDF6A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4" name="グループ化 553">
              <a:extLst>
                <a:ext uri="{FF2B5EF4-FFF2-40B4-BE49-F238E27FC236}">
                  <a16:creationId xmlns:a16="http://schemas.microsoft.com/office/drawing/2014/main" id="{EFA74A24-2846-4BEF-8A23-DB560D982B36}"/>
                </a:ext>
              </a:extLst>
            </p:cNvPr>
            <p:cNvGrpSpPr/>
            <p:nvPr/>
          </p:nvGrpSpPr>
          <p:grpSpPr>
            <a:xfrm rot="10800000">
              <a:off x="7349171" y="1495324"/>
              <a:ext cx="122033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75" name="フリーフォーム: 図形 1374">
                <a:extLst>
                  <a:ext uri="{FF2B5EF4-FFF2-40B4-BE49-F238E27FC236}">
                    <a16:creationId xmlns:a16="http://schemas.microsoft.com/office/drawing/2014/main" id="{F6DB0987-3083-45EE-8A0D-F3D5250A48C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6" name="フリーフォーム: 図形 1375">
                <a:extLst>
                  <a:ext uri="{FF2B5EF4-FFF2-40B4-BE49-F238E27FC236}">
                    <a16:creationId xmlns:a16="http://schemas.microsoft.com/office/drawing/2014/main" id="{5E594D17-C6A7-4257-98E7-9BBEF90A2F3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7" name="フリーフォーム: 図形 1376">
                <a:extLst>
                  <a:ext uri="{FF2B5EF4-FFF2-40B4-BE49-F238E27FC236}">
                    <a16:creationId xmlns:a16="http://schemas.microsoft.com/office/drawing/2014/main" id="{6ACDB1E1-1BE9-4C19-8D29-07325CA5A0C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8" name="フリーフォーム: 図形 1377">
                <a:extLst>
                  <a:ext uri="{FF2B5EF4-FFF2-40B4-BE49-F238E27FC236}">
                    <a16:creationId xmlns:a16="http://schemas.microsoft.com/office/drawing/2014/main" id="{F7AE8594-59DD-41F7-8F77-4D0338AEEC7E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9" name="フリーフォーム: 図形 1378">
                <a:extLst>
                  <a:ext uri="{FF2B5EF4-FFF2-40B4-BE49-F238E27FC236}">
                    <a16:creationId xmlns:a16="http://schemas.microsoft.com/office/drawing/2014/main" id="{4A166539-AC99-4D4E-BF07-4000D7813DD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0" name="フリーフォーム: 図形 1379">
                <a:extLst>
                  <a:ext uri="{FF2B5EF4-FFF2-40B4-BE49-F238E27FC236}">
                    <a16:creationId xmlns:a16="http://schemas.microsoft.com/office/drawing/2014/main" id="{829D8708-166E-4CA2-BE19-8EAD869469C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1" name="フリーフォーム: 図形 1380">
                <a:extLst>
                  <a:ext uri="{FF2B5EF4-FFF2-40B4-BE49-F238E27FC236}">
                    <a16:creationId xmlns:a16="http://schemas.microsoft.com/office/drawing/2014/main" id="{3E8D3934-FB6B-4A35-9B8B-0BDA71A3927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2" name="フリーフォーム: 図形 1381">
                <a:extLst>
                  <a:ext uri="{FF2B5EF4-FFF2-40B4-BE49-F238E27FC236}">
                    <a16:creationId xmlns:a16="http://schemas.microsoft.com/office/drawing/2014/main" id="{B388E5EA-03A7-46FA-86F0-420A8E79BA3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3" name="フリーフォーム: 図形 1382">
                <a:extLst>
                  <a:ext uri="{FF2B5EF4-FFF2-40B4-BE49-F238E27FC236}">
                    <a16:creationId xmlns:a16="http://schemas.microsoft.com/office/drawing/2014/main" id="{8AE4892B-4A58-42B5-803D-71F1F0928CA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4" name="フリーフォーム: 図形 1383">
                <a:extLst>
                  <a:ext uri="{FF2B5EF4-FFF2-40B4-BE49-F238E27FC236}">
                    <a16:creationId xmlns:a16="http://schemas.microsoft.com/office/drawing/2014/main" id="{0A70E3FB-7340-45CE-890B-0564C295244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5" name="フリーフォーム: 図形 1384">
                <a:extLst>
                  <a:ext uri="{FF2B5EF4-FFF2-40B4-BE49-F238E27FC236}">
                    <a16:creationId xmlns:a16="http://schemas.microsoft.com/office/drawing/2014/main" id="{4FAE2948-E20B-4569-AFF1-B926F408E15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6" name="楕円 1385">
                <a:extLst>
                  <a:ext uri="{FF2B5EF4-FFF2-40B4-BE49-F238E27FC236}">
                    <a16:creationId xmlns:a16="http://schemas.microsoft.com/office/drawing/2014/main" id="{A96F5FC9-E9F4-425A-B44F-2EA07B8550A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7" name="楕円 1386">
                <a:extLst>
                  <a:ext uri="{FF2B5EF4-FFF2-40B4-BE49-F238E27FC236}">
                    <a16:creationId xmlns:a16="http://schemas.microsoft.com/office/drawing/2014/main" id="{2353CFF8-CB3D-44DE-AFE1-D97184B39FDE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8" name="フリーフォーム: 図形 1387">
                <a:extLst>
                  <a:ext uri="{FF2B5EF4-FFF2-40B4-BE49-F238E27FC236}">
                    <a16:creationId xmlns:a16="http://schemas.microsoft.com/office/drawing/2014/main" id="{1FE28741-D736-4001-8766-2D85346A2C0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9" name="フリーフォーム: 図形 1388">
                <a:extLst>
                  <a:ext uri="{FF2B5EF4-FFF2-40B4-BE49-F238E27FC236}">
                    <a16:creationId xmlns:a16="http://schemas.microsoft.com/office/drawing/2014/main" id="{28763062-F37C-4193-A963-0BF588688EF5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0" name="星: 12 pt 1389">
                <a:extLst>
                  <a:ext uri="{FF2B5EF4-FFF2-40B4-BE49-F238E27FC236}">
                    <a16:creationId xmlns:a16="http://schemas.microsoft.com/office/drawing/2014/main" id="{F12BA763-AC18-4999-8B29-296EF412B37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1" name="楕円 1390">
                <a:extLst>
                  <a:ext uri="{FF2B5EF4-FFF2-40B4-BE49-F238E27FC236}">
                    <a16:creationId xmlns:a16="http://schemas.microsoft.com/office/drawing/2014/main" id="{2059AF0C-7363-48FE-9ED2-1F82703AE7B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92" name="楕円 1391">
                <a:extLst>
                  <a:ext uri="{FF2B5EF4-FFF2-40B4-BE49-F238E27FC236}">
                    <a16:creationId xmlns:a16="http://schemas.microsoft.com/office/drawing/2014/main" id="{FD831800-DA82-44B2-994C-4A92B18B904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93" name="楕円 1392">
                <a:extLst>
                  <a:ext uri="{FF2B5EF4-FFF2-40B4-BE49-F238E27FC236}">
                    <a16:creationId xmlns:a16="http://schemas.microsoft.com/office/drawing/2014/main" id="{5C5E8D61-5A7C-41C9-B74A-B1D00543572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5" name="グループ化 554">
              <a:extLst>
                <a:ext uri="{FF2B5EF4-FFF2-40B4-BE49-F238E27FC236}">
                  <a16:creationId xmlns:a16="http://schemas.microsoft.com/office/drawing/2014/main" id="{33C3159D-5EFC-4230-B7EC-6E7A384CF9CA}"/>
                </a:ext>
              </a:extLst>
            </p:cNvPr>
            <p:cNvGrpSpPr/>
            <p:nvPr/>
          </p:nvGrpSpPr>
          <p:grpSpPr>
            <a:xfrm rot="14483711">
              <a:off x="8078704" y="1848010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56" name="フリーフォーム: 図形 1355">
                <a:extLst>
                  <a:ext uri="{FF2B5EF4-FFF2-40B4-BE49-F238E27FC236}">
                    <a16:creationId xmlns:a16="http://schemas.microsoft.com/office/drawing/2014/main" id="{B78C8643-2CBD-4043-9B62-625207A123A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7" name="フリーフォーム: 図形 1356">
                <a:extLst>
                  <a:ext uri="{FF2B5EF4-FFF2-40B4-BE49-F238E27FC236}">
                    <a16:creationId xmlns:a16="http://schemas.microsoft.com/office/drawing/2014/main" id="{13B52CB1-33D3-4426-8514-239269AE6FE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8" name="フリーフォーム: 図形 1357">
                <a:extLst>
                  <a:ext uri="{FF2B5EF4-FFF2-40B4-BE49-F238E27FC236}">
                    <a16:creationId xmlns:a16="http://schemas.microsoft.com/office/drawing/2014/main" id="{9269C6BA-DF8A-4A43-B585-92256095EC2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9" name="フリーフォーム: 図形 1358">
                <a:extLst>
                  <a:ext uri="{FF2B5EF4-FFF2-40B4-BE49-F238E27FC236}">
                    <a16:creationId xmlns:a16="http://schemas.microsoft.com/office/drawing/2014/main" id="{ABB1B83F-43D0-4741-AAB2-33DFDE41EED7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0" name="フリーフォーム: 図形 1359">
                <a:extLst>
                  <a:ext uri="{FF2B5EF4-FFF2-40B4-BE49-F238E27FC236}">
                    <a16:creationId xmlns:a16="http://schemas.microsoft.com/office/drawing/2014/main" id="{74BF8FD1-9F76-40D4-89D9-EB3B5772EE21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1" name="フリーフォーム: 図形 1360">
                <a:extLst>
                  <a:ext uri="{FF2B5EF4-FFF2-40B4-BE49-F238E27FC236}">
                    <a16:creationId xmlns:a16="http://schemas.microsoft.com/office/drawing/2014/main" id="{62BE181F-723A-4007-8755-4126FE22A83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2" name="フリーフォーム: 図形 1361">
                <a:extLst>
                  <a:ext uri="{FF2B5EF4-FFF2-40B4-BE49-F238E27FC236}">
                    <a16:creationId xmlns:a16="http://schemas.microsoft.com/office/drawing/2014/main" id="{05BA0BEC-2CF5-4CFB-BD6E-554D308123E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3" name="フリーフォーム: 図形 1362">
                <a:extLst>
                  <a:ext uri="{FF2B5EF4-FFF2-40B4-BE49-F238E27FC236}">
                    <a16:creationId xmlns:a16="http://schemas.microsoft.com/office/drawing/2014/main" id="{76D7D289-D240-4C4C-918B-F04D53B6681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4" name="フリーフォーム: 図形 1363">
                <a:extLst>
                  <a:ext uri="{FF2B5EF4-FFF2-40B4-BE49-F238E27FC236}">
                    <a16:creationId xmlns:a16="http://schemas.microsoft.com/office/drawing/2014/main" id="{FA735043-57AB-4B3C-BF22-C38B3010521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5" name="フリーフォーム: 図形 1364">
                <a:extLst>
                  <a:ext uri="{FF2B5EF4-FFF2-40B4-BE49-F238E27FC236}">
                    <a16:creationId xmlns:a16="http://schemas.microsoft.com/office/drawing/2014/main" id="{B4B43BEF-B816-42C6-9F3D-8787763B1923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6" name="フリーフォーム: 図形 1365">
                <a:extLst>
                  <a:ext uri="{FF2B5EF4-FFF2-40B4-BE49-F238E27FC236}">
                    <a16:creationId xmlns:a16="http://schemas.microsoft.com/office/drawing/2014/main" id="{D6BDA8BD-6182-44E1-9B60-78B363F8D1B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7" name="楕円 1366">
                <a:extLst>
                  <a:ext uri="{FF2B5EF4-FFF2-40B4-BE49-F238E27FC236}">
                    <a16:creationId xmlns:a16="http://schemas.microsoft.com/office/drawing/2014/main" id="{8F0A2D15-EF51-4097-8EFC-44CED898799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8" name="楕円 1367">
                <a:extLst>
                  <a:ext uri="{FF2B5EF4-FFF2-40B4-BE49-F238E27FC236}">
                    <a16:creationId xmlns:a16="http://schemas.microsoft.com/office/drawing/2014/main" id="{85E394A3-9938-4E19-BE51-62BF823A0DDF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9" name="フリーフォーム: 図形 1368">
                <a:extLst>
                  <a:ext uri="{FF2B5EF4-FFF2-40B4-BE49-F238E27FC236}">
                    <a16:creationId xmlns:a16="http://schemas.microsoft.com/office/drawing/2014/main" id="{CF38D80C-4FCE-4F72-A19E-0F303672AAE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0" name="フリーフォーム: 図形 1369">
                <a:extLst>
                  <a:ext uri="{FF2B5EF4-FFF2-40B4-BE49-F238E27FC236}">
                    <a16:creationId xmlns:a16="http://schemas.microsoft.com/office/drawing/2014/main" id="{B8ED830E-2E55-4CB7-BB1E-8B45982FB82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1" name="星: 12 pt 1370">
                <a:extLst>
                  <a:ext uri="{FF2B5EF4-FFF2-40B4-BE49-F238E27FC236}">
                    <a16:creationId xmlns:a16="http://schemas.microsoft.com/office/drawing/2014/main" id="{6A148A33-B018-48B1-9814-525892398AC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2" name="楕円 1371">
                <a:extLst>
                  <a:ext uri="{FF2B5EF4-FFF2-40B4-BE49-F238E27FC236}">
                    <a16:creationId xmlns:a16="http://schemas.microsoft.com/office/drawing/2014/main" id="{9BFD3579-FCB1-455F-90E4-1277884E55C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73" name="楕円 1372">
                <a:extLst>
                  <a:ext uri="{FF2B5EF4-FFF2-40B4-BE49-F238E27FC236}">
                    <a16:creationId xmlns:a16="http://schemas.microsoft.com/office/drawing/2014/main" id="{8E97E55C-39F6-4FB6-B159-E73978CA622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74" name="楕円 1373">
                <a:extLst>
                  <a:ext uri="{FF2B5EF4-FFF2-40B4-BE49-F238E27FC236}">
                    <a16:creationId xmlns:a16="http://schemas.microsoft.com/office/drawing/2014/main" id="{60AE4C72-C8DC-4AFA-83A0-29293BE1E66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6" name="グループ化 555">
              <a:extLst>
                <a:ext uri="{FF2B5EF4-FFF2-40B4-BE49-F238E27FC236}">
                  <a16:creationId xmlns:a16="http://schemas.microsoft.com/office/drawing/2014/main" id="{ECFDE1EB-3438-4570-8174-8BF8B54A3F34}"/>
                </a:ext>
              </a:extLst>
            </p:cNvPr>
            <p:cNvGrpSpPr/>
            <p:nvPr/>
          </p:nvGrpSpPr>
          <p:grpSpPr>
            <a:xfrm rot="8783117">
              <a:off x="7474274" y="2269042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37" name="フリーフォーム: 図形 1336">
                <a:extLst>
                  <a:ext uri="{FF2B5EF4-FFF2-40B4-BE49-F238E27FC236}">
                    <a16:creationId xmlns:a16="http://schemas.microsoft.com/office/drawing/2014/main" id="{F55F2E98-46A3-4905-AE66-376CD7E4468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8" name="フリーフォーム: 図形 1337">
                <a:extLst>
                  <a:ext uri="{FF2B5EF4-FFF2-40B4-BE49-F238E27FC236}">
                    <a16:creationId xmlns:a16="http://schemas.microsoft.com/office/drawing/2014/main" id="{8225B266-887D-46A5-B002-3BF5561552ED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9" name="フリーフォーム: 図形 1338">
                <a:extLst>
                  <a:ext uri="{FF2B5EF4-FFF2-40B4-BE49-F238E27FC236}">
                    <a16:creationId xmlns:a16="http://schemas.microsoft.com/office/drawing/2014/main" id="{0BE571C0-B514-4CB4-B6C2-1749D6F6C45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0" name="フリーフォーム: 図形 1339">
                <a:extLst>
                  <a:ext uri="{FF2B5EF4-FFF2-40B4-BE49-F238E27FC236}">
                    <a16:creationId xmlns:a16="http://schemas.microsoft.com/office/drawing/2014/main" id="{53F887F8-0575-434A-8D0D-C4E51A25020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1" name="フリーフォーム: 図形 1340">
                <a:extLst>
                  <a:ext uri="{FF2B5EF4-FFF2-40B4-BE49-F238E27FC236}">
                    <a16:creationId xmlns:a16="http://schemas.microsoft.com/office/drawing/2014/main" id="{2E624A53-70C6-460D-9D9F-79F2F3789234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2" name="フリーフォーム: 図形 1341">
                <a:extLst>
                  <a:ext uri="{FF2B5EF4-FFF2-40B4-BE49-F238E27FC236}">
                    <a16:creationId xmlns:a16="http://schemas.microsoft.com/office/drawing/2014/main" id="{BA758C81-52C6-4A3D-9849-6A6DAB98941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3" name="フリーフォーム: 図形 1342">
                <a:extLst>
                  <a:ext uri="{FF2B5EF4-FFF2-40B4-BE49-F238E27FC236}">
                    <a16:creationId xmlns:a16="http://schemas.microsoft.com/office/drawing/2014/main" id="{A9CF7BC6-5F2A-471D-8476-609DDA26605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4" name="フリーフォーム: 図形 1343">
                <a:extLst>
                  <a:ext uri="{FF2B5EF4-FFF2-40B4-BE49-F238E27FC236}">
                    <a16:creationId xmlns:a16="http://schemas.microsoft.com/office/drawing/2014/main" id="{C04FCC0F-B99C-4151-B914-14148B1E284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5" name="フリーフォーム: 図形 1344">
                <a:extLst>
                  <a:ext uri="{FF2B5EF4-FFF2-40B4-BE49-F238E27FC236}">
                    <a16:creationId xmlns:a16="http://schemas.microsoft.com/office/drawing/2014/main" id="{84A36B79-9AF7-4D11-885D-A4E59ADFC63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6" name="フリーフォーム: 図形 1345">
                <a:extLst>
                  <a:ext uri="{FF2B5EF4-FFF2-40B4-BE49-F238E27FC236}">
                    <a16:creationId xmlns:a16="http://schemas.microsoft.com/office/drawing/2014/main" id="{7BE7D84A-195A-4B9A-99F7-A1FCD3FA8A27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7" name="フリーフォーム: 図形 1346">
                <a:extLst>
                  <a:ext uri="{FF2B5EF4-FFF2-40B4-BE49-F238E27FC236}">
                    <a16:creationId xmlns:a16="http://schemas.microsoft.com/office/drawing/2014/main" id="{ADDC7CFF-B4C0-494C-9F6E-680F30E5512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8" name="楕円 1347">
                <a:extLst>
                  <a:ext uri="{FF2B5EF4-FFF2-40B4-BE49-F238E27FC236}">
                    <a16:creationId xmlns:a16="http://schemas.microsoft.com/office/drawing/2014/main" id="{934A4B3E-683B-4ACD-AE8A-99220789DBE6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9" name="楕円 1348">
                <a:extLst>
                  <a:ext uri="{FF2B5EF4-FFF2-40B4-BE49-F238E27FC236}">
                    <a16:creationId xmlns:a16="http://schemas.microsoft.com/office/drawing/2014/main" id="{9BFD0E36-0C06-495A-B134-192CA104E4B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0" name="フリーフォーム: 図形 1349">
                <a:extLst>
                  <a:ext uri="{FF2B5EF4-FFF2-40B4-BE49-F238E27FC236}">
                    <a16:creationId xmlns:a16="http://schemas.microsoft.com/office/drawing/2014/main" id="{90D33114-FFDF-4272-BE20-5A676465B04D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1" name="フリーフォーム: 図形 1350">
                <a:extLst>
                  <a:ext uri="{FF2B5EF4-FFF2-40B4-BE49-F238E27FC236}">
                    <a16:creationId xmlns:a16="http://schemas.microsoft.com/office/drawing/2014/main" id="{D003C43F-F257-4557-B5E4-A39D952DD2D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2" name="星: 12 pt 1351">
                <a:extLst>
                  <a:ext uri="{FF2B5EF4-FFF2-40B4-BE49-F238E27FC236}">
                    <a16:creationId xmlns:a16="http://schemas.microsoft.com/office/drawing/2014/main" id="{5F937A61-D1F8-4D4D-B715-238840949E7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3" name="楕円 1352">
                <a:extLst>
                  <a:ext uri="{FF2B5EF4-FFF2-40B4-BE49-F238E27FC236}">
                    <a16:creationId xmlns:a16="http://schemas.microsoft.com/office/drawing/2014/main" id="{2A293EB6-5285-47D8-9C0F-F821C6F8D8D7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54" name="楕円 1353">
                <a:extLst>
                  <a:ext uri="{FF2B5EF4-FFF2-40B4-BE49-F238E27FC236}">
                    <a16:creationId xmlns:a16="http://schemas.microsoft.com/office/drawing/2014/main" id="{DEC9FEAC-AD8F-4782-8520-90FDFC4E3CF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55" name="楕円 1354">
                <a:extLst>
                  <a:ext uri="{FF2B5EF4-FFF2-40B4-BE49-F238E27FC236}">
                    <a16:creationId xmlns:a16="http://schemas.microsoft.com/office/drawing/2014/main" id="{18820E24-BE71-49F1-938B-72FBB1BB5FE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7" name="グループ化 556">
              <a:extLst>
                <a:ext uri="{FF2B5EF4-FFF2-40B4-BE49-F238E27FC236}">
                  <a16:creationId xmlns:a16="http://schemas.microsoft.com/office/drawing/2014/main" id="{61CDA792-CCF0-468E-8868-A65D35C7D184}"/>
                </a:ext>
              </a:extLst>
            </p:cNvPr>
            <p:cNvGrpSpPr/>
            <p:nvPr/>
          </p:nvGrpSpPr>
          <p:grpSpPr>
            <a:xfrm rot="16200000">
              <a:off x="8617731" y="1979955"/>
              <a:ext cx="147593" cy="17941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318" name="フリーフォーム: 図形 1317">
                <a:extLst>
                  <a:ext uri="{FF2B5EF4-FFF2-40B4-BE49-F238E27FC236}">
                    <a16:creationId xmlns:a16="http://schemas.microsoft.com/office/drawing/2014/main" id="{BE269AF2-3945-4533-BF2C-149CF848053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9" name="フリーフォーム: 図形 1318">
                <a:extLst>
                  <a:ext uri="{FF2B5EF4-FFF2-40B4-BE49-F238E27FC236}">
                    <a16:creationId xmlns:a16="http://schemas.microsoft.com/office/drawing/2014/main" id="{57FB823F-D95C-471B-B03E-F61B6AC50B23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0" name="フリーフォーム: 図形 1319">
                <a:extLst>
                  <a:ext uri="{FF2B5EF4-FFF2-40B4-BE49-F238E27FC236}">
                    <a16:creationId xmlns:a16="http://schemas.microsoft.com/office/drawing/2014/main" id="{9AC0A739-F101-4C7C-9CF8-830DE3CCCA2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1" name="フリーフォーム: 図形 1320">
                <a:extLst>
                  <a:ext uri="{FF2B5EF4-FFF2-40B4-BE49-F238E27FC236}">
                    <a16:creationId xmlns:a16="http://schemas.microsoft.com/office/drawing/2014/main" id="{E773907F-5DCF-4DA4-8879-8F0EAD9183E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2" name="フリーフォーム: 図形 1321">
                <a:extLst>
                  <a:ext uri="{FF2B5EF4-FFF2-40B4-BE49-F238E27FC236}">
                    <a16:creationId xmlns:a16="http://schemas.microsoft.com/office/drawing/2014/main" id="{5116630A-ED4E-4F97-8999-B924C012531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3" name="フリーフォーム: 図形 1322">
                <a:extLst>
                  <a:ext uri="{FF2B5EF4-FFF2-40B4-BE49-F238E27FC236}">
                    <a16:creationId xmlns:a16="http://schemas.microsoft.com/office/drawing/2014/main" id="{ABC84364-C143-4A5E-84FC-B149379D534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4" name="フリーフォーム: 図形 1323">
                <a:extLst>
                  <a:ext uri="{FF2B5EF4-FFF2-40B4-BE49-F238E27FC236}">
                    <a16:creationId xmlns:a16="http://schemas.microsoft.com/office/drawing/2014/main" id="{C79B435E-7293-4D07-B5EC-4659DDD148E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5" name="フリーフォーム: 図形 1324">
                <a:extLst>
                  <a:ext uri="{FF2B5EF4-FFF2-40B4-BE49-F238E27FC236}">
                    <a16:creationId xmlns:a16="http://schemas.microsoft.com/office/drawing/2014/main" id="{C61CCB1A-7E96-449F-8B1C-BF5279376460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6" name="フリーフォーム: 図形 1325">
                <a:extLst>
                  <a:ext uri="{FF2B5EF4-FFF2-40B4-BE49-F238E27FC236}">
                    <a16:creationId xmlns:a16="http://schemas.microsoft.com/office/drawing/2014/main" id="{220FF314-63A7-4061-BD44-593C40D0E66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7" name="フリーフォーム: 図形 1326">
                <a:extLst>
                  <a:ext uri="{FF2B5EF4-FFF2-40B4-BE49-F238E27FC236}">
                    <a16:creationId xmlns:a16="http://schemas.microsoft.com/office/drawing/2014/main" id="{4588B604-470B-4C08-91E4-11A91B9FF94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8" name="フリーフォーム: 図形 1327">
                <a:extLst>
                  <a:ext uri="{FF2B5EF4-FFF2-40B4-BE49-F238E27FC236}">
                    <a16:creationId xmlns:a16="http://schemas.microsoft.com/office/drawing/2014/main" id="{A8FE50AB-1E1D-43C8-BDD5-6009ED33A034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9" name="楕円 1328">
                <a:extLst>
                  <a:ext uri="{FF2B5EF4-FFF2-40B4-BE49-F238E27FC236}">
                    <a16:creationId xmlns:a16="http://schemas.microsoft.com/office/drawing/2014/main" id="{7C44432A-9643-45D4-8F2B-8634B11D146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0" name="楕円 1329">
                <a:extLst>
                  <a:ext uri="{FF2B5EF4-FFF2-40B4-BE49-F238E27FC236}">
                    <a16:creationId xmlns:a16="http://schemas.microsoft.com/office/drawing/2014/main" id="{9F61BE10-225F-4BFA-B7F7-62F046D6D52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1" name="フリーフォーム: 図形 1330">
                <a:extLst>
                  <a:ext uri="{FF2B5EF4-FFF2-40B4-BE49-F238E27FC236}">
                    <a16:creationId xmlns:a16="http://schemas.microsoft.com/office/drawing/2014/main" id="{9BAC308E-8779-44CC-A277-398B2FB60A4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2" name="フリーフォーム: 図形 1331">
                <a:extLst>
                  <a:ext uri="{FF2B5EF4-FFF2-40B4-BE49-F238E27FC236}">
                    <a16:creationId xmlns:a16="http://schemas.microsoft.com/office/drawing/2014/main" id="{45A75BC8-0A2B-4106-B989-CCA37C4E3295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3" name="星: 12 pt 1332">
                <a:extLst>
                  <a:ext uri="{FF2B5EF4-FFF2-40B4-BE49-F238E27FC236}">
                    <a16:creationId xmlns:a16="http://schemas.microsoft.com/office/drawing/2014/main" id="{5DD67583-CC3A-46CF-976A-89B50D6580DE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4" name="楕円 1333">
                <a:extLst>
                  <a:ext uri="{FF2B5EF4-FFF2-40B4-BE49-F238E27FC236}">
                    <a16:creationId xmlns:a16="http://schemas.microsoft.com/office/drawing/2014/main" id="{D22FF70C-336B-45CD-88E2-DC0D4450740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35" name="楕円 1334">
                <a:extLst>
                  <a:ext uri="{FF2B5EF4-FFF2-40B4-BE49-F238E27FC236}">
                    <a16:creationId xmlns:a16="http://schemas.microsoft.com/office/drawing/2014/main" id="{FDFCCDFF-F9DE-42C2-948D-9BCD6A1A87D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36" name="楕円 1335">
                <a:extLst>
                  <a:ext uri="{FF2B5EF4-FFF2-40B4-BE49-F238E27FC236}">
                    <a16:creationId xmlns:a16="http://schemas.microsoft.com/office/drawing/2014/main" id="{3D694F9D-146C-403A-8E72-C789F2D85031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8" name="グループ化 557">
              <a:extLst>
                <a:ext uri="{FF2B5EF4-FFF2-40B4-BE49-F238E27FC236}">
                  <a16:creationId xmlns:a16="http://schemas.microsoft.com/office/drawing/2014/main" id="{9C9E44D9-4606-44C0-AD80-EC74CFCC198E}"/>
                </a:ext>
              </a:extLst>
            </p:cNvPr>
            <p:cNvGrpSpPr/>
            <p:nvPr/>
          </p:nvGrpSpPr>
          <p:grpSpPr>
            <a:xfrm rot="6300000">
              <a:off x="7943392" y="1023109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99" name="フリーフォーム: 図形 1298">
                <a:extLst>
                  <a:ext uri="{FF2B5EF4-FFF2-40B4-BE49-F238E27FC236}">
                    <a16:creationId xmlns:a16="http://schemas.microsoft.com/office/drawing/2014/main" id="{A3AC6A47-A324-426C-BFDA-73FCFE42B12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0" name="フリーフォーム: 図形 1299">
                <a:extLst>
                  <a:ext uri="{FF2B5EF4-FFF2-40B4-BE49-F238E27FC236}">
                    <a16:creationId xmlns:a16="http://schemas.microsoft.com/office/drawing/2014/main" id="{DF4A1C44-7F58-4B85-8AA1-1BDE27AE038D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1" name="フリーフォーム: 図形 1300">
                <a:extLst>
                  <a:ext uri="{FF2B5EF4-FFF2-40B4-BE49-F238E27FC236}">
                    <a16:creationId xmlns:a16="http://schemas.microsoft.com/office/drawing/2014/main" id="{C0A2AEE9-BB56-448A-99BF-CA79A00BDC9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2" name="フリーフォーム: 図形 1301">
                <a:extLst>
                  <a:ext uri="{FF2B5EF4-FFF2-40B4-BE49-F238E27FC236}">
                    <a16:creationId xmlns:a16="http://schemas.microsoft.com/office/drawing/2014/main" id="{833C83F6-E7C3-4051-A469-32EA590F1B51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3" name="フリーフォーム: 図形 1302">
                <a:extLst>
                  <a:ext uri="{FF2B5EF4-FFF2-40B4-BE49-F238E27FC236}">
                    <a16:creationId xmlns:a16="http://schemas.microsoft.com/office/drawing/2014/main" id="{7A15723C-2A40-4D56-8BF6-715DF53A1D2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4" name="フリーフォーム: 図形 1303">
                <a:extLst>
                  <a:ext uri="{FF2B5EF4-FFF2-40B4-BE49-F238E27FC236}">
                    <a16:creationId xmlns:a16="http://schemas.microsoft.com/office/drawing/2014/main" id="{C3E1CD81-8CB3-4995-A2B0-9389F053F28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5" name="フリーフォーム: 図形 1304">
                <a:extLst>
                  <a:ext uri="{FF2B5EF4-FFF2-40B4-BE49-F238E27FC236}">
                    <a16:creationId xmlns:a16="http://schemas.microsoft.com/office/drawing/2014/main" id="{68A4ABD0-9B23-4F4B-9343-49478DDC03CC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6" name="フリーフォーム: 図形 1305">
                <a:extLst>
                  <a:ext uri="{FF2B5EF4-FFF2-40B4-BE49-F238E27FC236}">
                    <a16:creationId xmlns:a16="http://schemas.microsoft.com/office/drawing/2014/main" id="{AE4423BD-319F-49FC-B34E-7821DAF12222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7" name="フリーフォーム: 図形 1306">
                <a:extLst>
                  <a:ext uri="{FF2B5EF4-FFF2-40B4-BE49-F238E27FC236}">
                    <a16:creationId xmlns:a16="http://schemas.microsoft.com/office/drawing/2014/main" id="{EC1B376C-A080-42B6-B28A-94F9964AAAF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8" name="フリーフォーム: 図形 1307">
                <a:extLst>
                  <a:ext uri="{FF2B5EF4-FFF2-40B4-BE49-F238E27FC236}">
                    <a16:creationId xmlns:a16="http://schemas.microsoft.com/office/drawing/2014/main" id="{894AB440-E460-4E9B-842E-57895F6B7CB2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9" name="フリーフォーム: 図形 1308">
                <a:extLst>
                  <a:ext uri="{FF2B5EF4-FFF2-40B4-BE49-F238E27FC236}">
                    <a16:creationId xmlns:a16="http://schemas.microsoft.com/office/drawing/2014/main" id="{8BE74279-2280-4EB2-BC35-D485D1C065C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0" name="楕円 1309">
                <a:extLst>
                  <a:ext uri="{FF2B5EF4-FFF2-40B4-BE49-F238E27FC236}">
                    <a16:creationId xmlns:a16="http://schemas.microsoft.com/office/drawing/2014/main" id="{2DEB7FC6-D5C8-4E12-9BDC-29653819D22B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1" name="楕円 1310">
                <a:extLst>
                  <a:ext uri="{FF2B5EF4-FFF2-40B4-BE49-F238E27FC236}">
                    <a16:creationId xmlns:a16="http://schemas.microsoft.com/office/drawing/2014/main" id="{470EC126-C0EC-4809-8DB5-D0AEB6321EFB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2" name="フリーフォーム: 図形 1311">
                <a:extLst>
                  <a:ext uri="{FF2B5EF4-FFF2-40B4-BE49-F238E27FC236}">
                    <a16:creationId xmlns:a16="http://schemas.microsoft.com/office/drawing/2014/main" id="{7A7AF5E1-02A7-4C99-A095-F3585B8BCD31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3" name="フリーフォーム: 図形 1312">
                <a:extLst>
                  <a:ext uri="{FF2B5EF4-FFF2-40B4-BE49-F238E27FC236}">
                    <a16:creationId xmlns:a16="http://schemas.microsoft.com/office/drawing/2014/main" id="{E7E7774F-576D-44FC-8FAE-43DAFCC5974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4" name="星: 12 pt 1313">
                <a:extLst>
                  <a:ext uri="{FF2B5EF4-FFF2-40B4-BE49-F238E27FC236}">
                    <a16:creationId xmlns:a16="http://schemas.microsoft.com/office/drawing/2014/main" id="{0AA9D616-9BC2-48A9-99EF-DB6DE01B1B9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5" name="楕円 1314">
                <a:extLst>
                  <a:ext uri="{FF2B5EF4-FFF2-40B4-BE49-F238E27FC236}">
                    <a16:creationId xmlns:a16="http://schemas.microsoft.com/office/drawing/2014/main" id="{DA32C78B-6454-459C-91BE-0B072650C14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16" name="楕円 1315">
                <a:extLst>
                  <a:ext uri="{FF2B5EF4-FFF2-40B4-BE49-F238E27FC236}">
                    <a16:creationId xmlns:a16="http://schemas.microsoft.com/office/drawing/2014/main" id="{3B3992D5-4E5F-4CA1-99FD-61F507657BAC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317" name="楕円 1316">
                <a:extLst>
                  <a:ext uri="{FF2B5EF4-FFF2-40B4-BE49-F238E27FC236}">
                    <a16:creationId xmlns:a16="http://schemas.microsoft.com/office/drawing/2014/main" id="{6F197442-CDB8-4F42-8EBC-26A5843389CE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59" name="グループ化 558">
              <a:extLst>
                <a:ext uri="{FF2B5EF4-FFF2-40B4-BE49-F238E27FC236}">
                  <a16:creationId xmlns:a16="http://schemas.microsoft.com/office/drawing/2014/main" id="{C6089976-959C-45B5-9889-9DE7E3E659B2}"/>
                </a:ext>
              </a:extLst>
            </p:cNvPr>
            <p:cNvGrpSpPr/>
            <p:nvPr/>
          </p:nvGrpSpPr>
          <p:grpSpPr>
            <a:xfrm rot="5400000">
              <a:off x="6996647" y="2848277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80" name="フリーフォーム: 図形 1279">
                <a:extLst>
                  <a:ext uri="{FF2B5EF4-FFF2-40B4-BE49-F238E27FC236}">
                    <a16:creationId xmlns:a16="http://schemas.microsoft.com/office/drawing/2014/main" id="{5528E07B-8B47-4B5F-A935-67D83541B3D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1" name="フリーフォーム: 図形 1280">
                <a:extLst>
                  <a:ext uri="{FF2B5EF4-FFF2-40B4-BE49-F238E27FC236}">
                    <a16:creationId xmlns:a16="http://schemas.microsoft.com/office/drawing/2014/main" id="{904366E6-5719-40EB-9F07-2297431863E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2" name="フリーフォーム: 図形 1281">
                <a:extLst>
                  <a:ext uri="{FF2B5EF4-FFF2-40B4-BE49-F238E27FC236}">
                    <a16:creationId xmlns:a16="http://schemas.microsoft.com/office/drawing/2014/main" id="{96D55433-4307-4894-94E6-9EDAB3E670F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3" name="フリーフォーム: 図形 1282">
                <a:extLst>
                  <a:ext uri="{FF2B5EF4-FFF2-40B4-BE49-F238E27FC236}">
                    <a16:creationId xmlns:a16="http://schemas.microsoft.com/office/drawing/2014/main" id="{3DDDC8EA-F9FB-4EB8-97AB-AF2D17C616B7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4" name="フリーフォーム: 図形 1283">
                <a:extLst>
                  <a:ext uri="{FF2B5EF4-FFF2-40B4-BE49-F238E27FC236}">
                    <a16:creationId xmlns:a16="http://schemas.microsoft.com/office/drawing/2014/main" id="{822EE12D-15C8-4FC0-8D0E-A438F8BBDC8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5" name="フリーフォーム: 図形 1284">
                <a:extLst>
                  <a:ext uri="{FF2B5EF4-FFF2-40B4-BE49-F238E27FC236}">
                    <a16:creationId xmlns:a16="http://schemas.microsoft.com/office/drawing/2014/main" id="{B2714B5E-3C19-417E-91C1-F8C5346DBC9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6" name="フリーフォーム: 図形 1285">
                <a:extLst>
                  <a:ext uri="{FF2B5EF4-FFF2-40B4-BE49-F238E27FC236}">
                    <a16:creationId xmlns:a16="http://schemas.microsoft.com/office/drawing/2014/main" id="{BBC0B4AD-8A1E-4E24-A158-2F742B5B4D4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7" name="フリーフォーム: 図形 1286">
                <a:extLst>
                  <a:ext uri="{FF2B5EF4-FFF2-40B4-BE49-F238E27FC236}">
                    <a16:creationId xmlns:a16="http://schemas.microsoft.com/office/drawing/2014/main" id="{3815050B-EB57-4C1A-8595-6B29E3AC1C94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8" name="フリーフォーム: 図形 1287">
                <a:extLst>
                  <a:ext uri="{FF2B5EF4-FFF2-40B4-BE49-F238E27FC236}">
                    <a16:creationId xmlns:a16="http://schemas.microsoft.com/office/drawing/2014/main" id="{7AB5CFDE-E7F0-49BA-950B-4D622135F13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9" name="フリーフォーム: 図形 1288">
                <a:extLst>
                  <a:ext uri="{FF2B5EF4-FFF2-40B4-BE49-F238E27FC236}">
                    <a16:creationId xmlns:a16="http://schemas.microsoft.com/office/drawing/2014/main" id="{B21EB73C-231D-45C2-A4B7-AA5D911B0FD5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0" name="フリーフォーム: 図形 1289">
                <a:extLst>
                  <a:ext uri="{FF2B5EF4-FFF2-40B4-BE49-F238E27FC236}">
                    <a16:creationId xmlns:a16="http://schemas.microsoft.com/office/drawing/2014/main" id="{8808CF44-E286-404B-92FB-68C4DCCA4AF9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1" name="楕円 1290">
                <a:extLst>
                  <a:ext uri="{FF2B5EF4-FFF2-40B4-BE49-F238E27FC236}">
                    <a16:creationId xmlns:a16="http://schemas.microsoft.com/office/drawing/2014/main" id="{FC71C081-E471-498D-A77F-CCEFBDB192FA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2" name="楕円 1291">
                <a:extLst>
                  <a:ext uri="{FF2B5EF4-FFF2-40B4-BE49-F238E27FC236}">
                    <a16:creationId xmlns:a16="http://schemas.microsoft.com/office/drawing/2014/main" id="{6BE0774E-D523-48E6-B697-7338C5ECE75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3" name="フリーフォーム: 図形 1292">
                <a:extLst>
                  <a:ext uri="{FF2B5EF4-FFF2-40B4-BE49-F238E27FC236}">
                    <a16:creationId xmlns:a16="http://schemas.microsoft.com/office/drawing/2014/main" id="{9226D6DD-8156-449F-8F76-C05D98A45E3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4" name="フリーフォーム: 図形 1293">
                <a:extLst>
                  <a:ext uri="{FF2B5EF4-FFF2-40B4-BE49-F238E27FC236}">
                    <a16:creationId xmlns:a16="http://schemas.microsoft.com/office/drawing/2014/main" id="{17B930F2-63B1-4E08-9036-9E199F7E22CF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5" name="星: 12 pt 1294">
                <a:extLst>
                  <a:ext uri="{FF2B5EF4-FFF2-40B4-BE49-F238E27FC236}">
                    <a16:creationId xmlns:a16="http://schemas.microsoft.com/office/drawing/2014/main" id="{7AF8F95C-560F-4BF6-83C8-8F2FA8972E7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6" name="楕円 1295">
                <a:extLst>
                  <a:ext uri="{FF2B5EF4-FFF2-40B4-BE49-F238E27FC236}">
                    <a16:creationId xmlns:a16="http://schemas.microsoft.com/office/drawing/2014/main" id="{8DC20AA7-64D8-40A5-ABF2-4BBEAB2A4F96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97" name="楕円 1296">
                <a:extLst>
                  <a:ext uri="{FF2B5EF4-FFF2-40B4-BE49-F238E27FC236}">
                    <a16:creationId xmlns:a16="http://schemas.microsoft.com/office/drawing/2014/main" id="{929BBE3C-C7DD-4190-A402-9E1CC4EEDC3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98" name="楕円 1297">
                <a:extLst>
                  <a:ext uri="{FF2B5EF4-FFF2-40B4-BE49-F238E27FC236}">
                    <a16:creationId xmlns:a16="http://schemas.microsoft.com/office/drawing/2014/main" id="{A4B378D8-9DE9-4808-804F-E5B23D058F4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0" name="グループ化 559">
              <a:extLst>
                <a:ext uri="{FF2B5EF4-FFF2-40B4-BE49-F238E27FC236}">
                  <a16:creationId xmlns:a16="http://schemas.microsoft.com/office/drawing/2014/main" id="{DB70C993-20AC-474C-B030-67CC9C81BC8B}"/>
                </a:ext>
              </a:extLst>
            </p:cNvPr>
            <p:cNvGrpSpPr/>
            <p:nvPr/>
          </p:nvGrpSpPr>
          <p:grpSpPr>
            <a:xfrm rot="5400000">
              <a:off x="6943759" y="1307977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61" name="フリーフォーム: 図形 1260">
                <a:extLst>
                  <a:ext uri="{FF2B5EF4-FFF2-40B4-BE49-F238E27FC236}">
                    <a16:creationId xmlns:a16="http://schemas.microsoft.com/office/drawing/2014/main" id="{1C9C2E6F-7804-4800-945E-242C2A71B6D9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2" name="フリーフォーム: 図形 1261">
                <a:extLst>
                  <a:ext uri="{FF2B5EF4-FFF2-40B4-BE49-F238E27FC236}">
                    <a16:creationId xmlns:a16="http://schemas.microsoft.com/office/drawing/2014/main" id="{6093C245-7243-4E3B-8E6D-DCC2BD864ADE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3" name="フリーフォーム: 図形 1262">
                <a:extLst>
                  <a:ext uri="{FF2B5EF4-FFF2-40B4-BE49-F238E27FC236}">
                    <a16:creationId xmlns:a16="http://schemas.microsoft.com/office/drawing/2014/main" id="{9FED909D-3CC8-4157-A007-D92C55EFB09F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4" name="フリーフォーム: 図形 1263">
                <a:extLst>
                  <a:ext uri="{FF2B5EF4-FFF2-40B4-BE49-F238E27FC236}">
                    <a16:creationId xmlns:a16="http://schemas.microsoft.com/office/drawing/2014/main" id="{5F41984C-02F0-4391-8C43-A0C4D2B6DD8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5" name="フリーフォーム: 図形 1264">
                <a:extLst>
                  <a:ext uri="{FF2B5EF4-FFF2-40B4-BE49-F238E27FC236}">
                    <a16:creationId xmlns:a16="http://schemas.microsoft.com/office/drawing/2014/main" id="{26EF4ABB-0B59-4FD8-A88D-3AC4D00A932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6" name="フリーフォーム: 図形 1265">
                <a:extLst>
                  <a:ext uri="{FF2B5EF4-FFF2-40B4-BE49-F238E27FC236}">
                    <a16:creationId xmlns:a16="http://schemas.microsoft.com/office/drawing/2014/main" id="{45CDFE2C-CD1A-4805-A990-78896453899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7" name="フリーフォーム: 図形 1266">
                <a:extLst>
                  <a:ext uri="{FF2B5EF4-FFF2-40B4-BE49-F238E27FC236}">
                    <a16:creationId xmlns:a16="http://schemas.microsoft.com/office/drawing/2014/main" id="{C7BFD583-5C7F-4ED2-BB06-A14EA24263D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8" name="フリーフォーム: 図形 1267">
                <a:extLst>
                  <a:ext uri="{FF2B5EF4-FFF2-40B4-BE49-F238E27FC236}">
                    <a16:creationId xmlns:a16="http://schemas.microsoft.com/office/drawing/2014/main" id="{97B3F62B-4B32-4235-835A-8B117D5765F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9" name="フリーフォーム: 図形 1268">
                <a:extLst>
                  <a:ext uri="{FF2B5EF4-FFF2-40B4-BE49-F238E27FC236}">
                    <a16:creationId xmlns:a16="http://schemas.microsoft.com/office/drawing/2014/main" id="{58568C0B-AB03-4C75-AD98-B4AA7D40FFA5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0" name="フリーフォーム: 図形 1269">
                <a:extLst>
                  <a:ext uri="{FF2B5EF4-FFF2-40B4-BE49-F238E27FC236}">
                    <a16:creationId xmlns:a16="http://schemas.microsoft.com/office/drawing/2014/main" id="{F920E3D7-0B8C-4C85-B836-CD6FE6297CC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1" name="フリーフォーム: 図形 1270">
                <a:extLst>
                  <a:ext uri="{FF2B5EF4-FFF2-40B4-BE49-F238E27FC236}">
                    <a16:creationId xmlns:a16="http://schemas.microsoft.com/office/drawing/2014/main" id="{143380EE-0BEF-4704-BAF5-FEA43E4C6A0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2" name="楕円 1271">
                <a:extLst>
                  <a:ext uri="{FF2B5EF4-FFF2-40B4-BE49-F238E27FC236}">
                    <a16:creationId xmlns:a16="http://schemas.microsoft.com/office/drawing/2014/main" id="{DC0D309C-1F28-4EFB-82FD-CB0F12567D2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3" name="楕円 1272">
                <a:extLst>
                  <a:ext uri="{FF2B5EF4-FFF2-40B4-BE49-F238E27FC236}">
                    <a16:creationId xmlns:a16="http://schemas.microsoft.com/office/drawing/2014/main" id="{626D1228-A8CF-4ED1-B694-B4F7A66FE9E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4" name="フリーフォーム: 図形 1273">
                <a:extLst>
                  <a:ext uri="{FF2B5EF4-FFF2-40B4-BE49-F238E27FC236}">
                    <a16:creationId xmlns:a16="http://schemas.microsoft.com/office/drawing/2014/main" id="{A1F8A98D-4A72-456B-B819-9FBF7E9EABDC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5" name="フリーフォーム: 図形 1274">
                <a:extLst>
                  <a:ext uri="{FF2B5EF4-FFF2-40B4-BE49-F238E27FC236}">
                    <a16:creationId xmlns:a16="http://schemas.microsoft.com/office/drawing/2014/main" id="{767C0EFE-B5B5-4427-AAB1-E53B21581FC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6" name="星: 12 pt 1275">
                <a:extLst>
                  <a:ext uri="{FF2B5EF4-FFF2-40B4-BE49-F238E27FC236}">
                    <a16:creationId xmlns:a16="http://schemas.microsoft.com/office/drawing/2014/main" id="{E0A4BF7D-E0DB-4055-8A19-F3F7B5F09E1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7" name="楕円 1276">
                <a:extLst>
                  <a:ext uri="{FF2B5EF4-FFF2-40B4-BE49-F238E27FC236}">
                    <a16:creationId xmlns:a16="http://schemas.microsoft.com/office/drawing/2014/main" id="{E75A7DA0-213E-407B-843E-DDC810AACAD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78" name="楕円 1277">
                <a:extLst>
                  <a:ext uri="{FF2B5EF4-FFF2-40B4-BE49-F238E27FC236}">
                    <a16:creationId xmlns:a16="http://schemas.microsoft.com/office/drawing/2014/main" id="{A25C3746-23BA-4991-B077-F0D88F252B1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79" name="楕円 1278">
                <a:extLst>
                  <a:ext uri="{FF2B5EF4-FFF2-40B4-BE49-F238E27FC236}">
                    <a16:creationId xmlns:a16="http://schemas.microsoft.com/office/drawing/2014/main" id="{1F196EF3-D412-4B81-87D2-63A70A1B0DF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1" name="グループ化 560">
              <a:extLst>
                <a:ext uri="{FF2B5EF4-FFF2-40B4-BE49-F238E27FC236}">
                  <a16:creationId xmlns:a16="http://schemas.microsoft.com/office/drawing/2014/main" id="{7C865026-5FA5-49E9-B0E6-C416020D82F1}"/>
                </a:ext>
              </a:extLst>
            </p:cNvPr>
            <p:cNvGrpSpPr/>
            <p:nvPr/>
          </p:nvGrpSpPr>
          <p:grpSpPr>
            <a:xfrm rot="18900000">
              <a:off x="7895556" y="3105404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42" name="フリーフォーム: 図形 1241">
                <a:extLst>
                  <a:ext uri="{FF2B5EF4-FFF2-40B4-BE49-F238E27FC236}">
                    <a16:creationId xmlns:a16="http://schemas.microsoft.com/office/drawing/2014/main" id="{523C9FB7-E984-4CC9-AE23-5A67F3BE2E6F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3" name="フリーフォーム: 図形 1242">
                <a:extLst>
                  <a:ext uri="{FF2B5EF4-FFF2-40B4-BE49-F238E27FC236}">
                    <a16:creationId xmlns:a16="http://schemas.microsoft.com/office/drawing/2014/main" id="{78FEF1D5-4435-4FAE-AFBF-06629BE11AE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4" name="フリーフォーム: 図形 1243">
                <a:extLst>
                  <a:ext uri="{FF2B5EF4-FFF2-40B4-BE49-F238E27FC236}">
                    <a16:creationId xmlns:a16="http://schemas.microsoft.com/office/drawing/2014/main" id="{41308B02-1BFC-4E8F-9C55-FE5F4AAF15E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5" name="フリーフォーム: 図形 1244">
                <a:extLst>
                  <a:ext uri="{FF2B5EF4-FFF2-40B4-BE49-F238E27FC236}">
                    <a16:creationId xmlns:a16="http://schemas.microsoft.com/office/drawing/2014/main" id="{B824486A-60B3-4D07-9CE0-97EC5F202AD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6" name="フリーフォーム: 図形 1245">
                <a:extLst>
                  <a:ext uri="{FF2B5EF4-FFF2-40B4-BE49-F238E27FC236}">
                    <a16:creationId xmlns:a16="http://schemas.microsoft.com/office/drawing/2014/main" id="{DF493637-1487-423D-8F3D-CF04CBD42F01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7" name="フリーフォーム: 図形 1246">
                <a:extLst>
                  <a:ext uri="{FF2B5EF4-FFF2-40B4-BE49-F238E27FC236}">
                    <a16:creationId xmlns:a16="http://schemas.microsoft.com/office/drawing/2014/main" id="{16726154-1DCB-4884-9872-62C7DB97821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8" name="フリーフォーム: 図形 1247">
                <a:extLst>
                  <a:ext uri="{FF2B5EF4-FFF2-40B4-BE49-F238E27FC236}">
                    <a16:creationId xmlns:a16="http://schemas.microsoft.com/office/drawing/2014/main" id="{9A859748-78FB-485B-BA96-85AC0C48369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9" name="フリーフォーム: 図形 1248">
                <a:extLst>
                  <a:ext uri="{FF2B5EF4-FFF2-40B4-BE49-F238E27FC236}">
                    <a16:creationId xmlns:a16="http://schemas.microsoft.com/office/drawing/2014/main" id="{828F85BA-8734-4736-B3C2-BD1432F6BBA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0" name="フリーフォーム: 図形 1249">
                <a:extLst>
                  <a:ext uri="{FF2B5EF4-FFF2-40B4-BE49-F238E27FC236}">
                    <a16:creationId xmlns:a16="http://schemas.microsoft.com/office/drawing/2014/main" id="{EF33B179-5FF6-46A9-AA74-1B9ADC69A758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1" name="フリーフォーム: 図形 1250">
                <a:extLst>
                  <a:ext uri="{FF2B5EF4-FFF2-40B4-BE49-F238E27FC236}">
                    <a16:creationId xmlns:a16="http://schemas.microsoft.com/office/drawing/2014/main" id="{E712894C-5757-4A93-8CAF-38F20A86AF75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2" name="フリーフォーム: 図形 1251">
                <a:extLst>
                  <a:ext uri="{FF2B5EF4-FFF2-40B4-BE49-F238E27FC236}">
                    <a16:creationId xmlns:a16="http://schemas.microsoft.com/office/drawing/2014/main" id="{C82C9A47-3649-4A47-8C24-461FB475BB2D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3" name="楕円 1252">
                <a:extLst>
                  <a:ext uri="{FF2B5EF4-FFF2-40B4-BE49-F238E27FC236}">
                    <a16:creationId xmlns:a16="http://schemas.microsoft.com/office/drawing/2014/main" id="{51A58D3D-B75D-41AC-95A8-D12F9EB9EBB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4" name="楕円 1253">
                <a:extLst>
                  <a:ext uri="{FF2B5EF4-FFF2-40B4-BE49-F238E27FC236}">
                    <a16:creationId xmlns:a16="http://schemas.microsoft.com/office/drawing/2014/main" id="{C52EFEC4-9EEE-49A3-8965-81F76C19C2B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5" name="フリーフォーム: 図形 1254">
                <a:extLst>
                  <a:ext uri="{FF2B5EF4-FFF2-40B4-BE49-F238E27FC236}">
                    <a16:creationId xmlns:a16="http://schemas.microsoft.com/office/drawing/2014/main" id="{CC94E8E6-FAEE-42BE-92A0-EE93C53CE8F8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6" name="フリーフォーム: 図形 1255">
                <a:extLst>
                  <a:ext uri="{FF2B5EF4-FFF2-40B4-BE49-F238E27FC236}">
                    <a16:creationId xmlns:a16="http://schemas.microsoft.com/office/drawing/2014/main" id="{65E66FA0-D616-416D-8669-2F1F1B4FF03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7" name="星: 12 pt 1256">
                <a:extLst>
                  <a:ext uri="{FF2B5EF4-FFF2-40B4-BE49-F238E27FC236}">
                    <a16:creationId xmlns:a16="http://schemas.microsoft.com/office/drawing/2014/main" id="{F9DF2FD3-2217-4107-A09C-BD651351533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8" name="楕円 1257">
                <a:extLst>
                  <a:ext uri="{FF2B5EF4-FFF2-40B4-BE49-F238E27FC236}">
                    <a16:creationId xmlns:a16="http://schemas.microsoft.com/office/drawing/2014/main" id="{9B1EE77E-0FB4-4ED6-8BA2-B1C5DF123E8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59" name="楕円 1258">
                <a:extLst>
                  <a:ext uri="{FF2B5EF4-FFF2-40B4-BE49-F238E27FC236}">
                    <a16:creationId xmlns:a16="http://schemas.microsoft.com/office/drawing/2014/main" id="{22801879-501E-4624-9F4B-0216AFEA4C0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60" name="楕円 1259">
                <a:extLst>
                  <a:ext uri="{FF2B5EF4-FFF2-40B4-BE49-F238E27FC236}">
                    <a16:creationId xmlns:a16="http://schemas.microsoft.com/office/drawing/2014/main" id="{C2BE6873-1285-4E98-8345-87E4E35E51D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2" name="グループ化 561">
              <a:extLst>
                <a:ext uri="{FF2B5EF4-FFF2-40B4-BE49-F238E27FC236}">
                  <a16:creationId xmlns:a16="http://schemas.microsoft.com/office/drawing/2014/main" id="{8C2CF2B3-ADA9-4D0B-8516-61CB5E71188E}"/>
                </a:ext>
              </a:extLst>
            </p:cNvPr>
            <p:cNvGrpSpPr/>
            <p:nvPr/>
          </p:nvGrpSpPr>
          <p:grpSpPr>
            <a:xfrm rot="21568806">
              <a:off x="7057024" y="2077284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23" name="フリーフォーム: 図形 1222">
                <a:extLst>
                  <a:ext uri="{FF2B5EF4-FFF2-40B4-BE49-F238E27FC236}">
                    <a16:creationId xmlns:a16="http://schemas.microsoft.com/office/drawing/2014/main" id="{4F67F707-96A5-4843-ABE6-A4C7C6A0228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4" name="フリーフォーム: 図形 1223">
                <a:extLst>
                  <a:ext uri="{FF2B5EF4-FFF2-40B4-BE49-F238E27FC236}">
                    <a16:creationId xmlns:a16="http://schemas.microsoft.com/office/drawing/2014/main" id="{0254C73A-2CD4-4EEA-BB23-46CF0A6E55F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5" name="フリーフォーム: 図形 1224">
                <a:extLst>
                  <a:ext uri="{FF2B5EF4-FFF2-40B4-BE49-F238E27FC236}">
                    <a16:creationId xmlns:a16="http://schemas.microsoft.com/office/drawing/2014/main" id="{08DF2C8A-4832-4AFA-A538-488CC485137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6" name="フリーフォーム: 図形 1225">
                <a:extLst>
                  <a:ext uri="{FF2B5EF4-FFF2-40B4-BE49-F238E27FC236}">
                    <a16:creationId xmlns:a16="http://schemas.microsoft.com/office/drawing/2014/main" id="{F2A7334D-A1DF-4B26-BCBB-AC5A46AC609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7" name="フリーフォーム: 図形 1226">
                <a:extLst>
                  <a:ext uri="{FF2B5EF4-FFF2-40B4-BE49-F238E27FC236}">
                    <a16:creationId xmlns:a16="http://schemas.microsoft.com/office/drawing/2014/main" id="{717A1B7C-B2E5-410F-8C11-EC6F2F0BA63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8" name="フリーフォーム: 図形 1227">
                <a:extLst>
                  <a:ext uri="{FF2B5EF4-FFF2-40B4-BE49-F238E27FC236}">
                    <a16:creationId xmlns:a16="http://schemas.microsoft.com/office/drawing/2014/main" id="{23EBC780-A5BE-4B4B-884F-0EF598B2D1C1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9" name="フリーフォーム: 図形 1228">
                <a:extLst>
                  <a:ext uri="{FF2B5EF4-FFF2-40B4-BE49-F238E27FC236}">
                    <a16:creationId xmlns:a16="http://schemas.microsoft.com/office/drawing/2014/main" id="{3A583CA0-75DB-4D56-B023-86F7BF37C88C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0" name="フリーフォーム: 図形 1229">
                <a:extLst>
                  <a:ext uri="{FF2B5EF4-FFF2-40B4-BE49-F238E27FC236}">
                    <a16:creationId xmlns:a16="http://schemas.microsoft.com/office/drawing/2014/main" id="{F515A9EF-0A07-4125-A69F-6FFD5C5252D6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1" name="フリーフォーム: 図形 1230">
                <a:extLst>
                  <a:ext uri="{FF2B5EF4-FFF2-40B4-BE49-F238E27FC236}">
                    <a16:creationId xmlns:a16="http://schemas.microsoft.com/office/drawing/2014/main" id="{7E4AF0F9-ED3E-46BD-9776-3672755A6BD7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2" name="フリーフォーム: 図形 1231">
                <a:extLst>
                  <a:ext uri="{FF2B5EF4-FFF2-40B4-BE49-F238E27FC236}">
                    <a16:creationId xmlns:a16="http://schemas.microsoft.com/office/drawing/2014/main" id="{3C4FB794-2C7A-47E8-B789-053E8D6CB52A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3" name="フリーフォーム: 図形 1232">
                <a:extLst>
                  <a:ext uri="{FF2B5EF4-FFF2-40B4-BE49-F238E27FC236}">
                    <a16:creationId xmlns:a16="http://schemas.microsoft.com/office/drawing/2014/main" id="{43811D5A-AE67-4640-9B86-1ED57080AC9D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4" name="楕円 1233">
                <a:extLst>
                  <a:ext uri="{FF2B5EF4-FFF2-40B4-BE49-F238E27FC236}">
                    <a16:creationId xmlns:a16="http://schemas.microsoft.com/office/drawing/2014/main" id="{E48CF8AC-032D-4C89-AD01-D91F83130293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5" name="楕円 1234">
                <a:extLst>
                  <a:ext uri="{FF2B5EF4-FFF2-40B4-BE49-F238E27FC236}">
                    <a16:creationId xmlns:a16="http://schemas.microsoft.com/office/drawing/2014/main" id="{DD17C8E9-513B-4C11-B29E-CBEF58440A1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6" name="フリーフォーム: 図形 1235">
                <a:extLst>
                  <a:ext uri="{FF2B5EF4-FFF2-40B4-BE49-F238E27FC236}">
                    <a16:creationId xmlns:a16="http://schemas.microsoft.com/office/drawing/2014/main" id="{3FCED15F-949D-4282-8F7D-CBAAF6B8809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7" name="フリーフォーム: 図形 1236">
                <a:extLst>
                  <a:ext uri="{FF2B5EF4-FFF2-40B4-BE49-F238E27FC236}">
                    <a16:creationId xmlns:a16="http://schemas.microsoft.com/office/drawing/2014/main" id="{5E0C4000-6178-49B6-81CE-069F4D475B7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8" name="星: 12 pt 1237">
                <a:extLst>
                  <a:ext uri="{FF2B5EF4-FFF2-40B4-BE49-F238E27FC236}">
                    <a16:creationId xmlns:a16="http://schemas.microsoft.com/office/drawing/2014/main" id="{6937024A-DDB0-4FD3-9EFA-973D8FA92F5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9" name="楕円 1238">
                <a:extLst>
                  <a:ext uri="{FF2B5EF4-FFF2-40B4-BE49-F238E27FC236}">
                    <a16:creationId xmlns:a16="http://schemas.microsoft.com/office/drawing/2014/main" id="{2440BA30-118D-4494-8A65-52C8EF4A0488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40" name="楕円 1239">
                <a:extLst>
                  <a:ext uri="{FF2B5EF4-FFF2-40B4-BE49-F238E27FC236}">
                    <a16:creationId xmlns:a16="http://schemas.microsoft.com/office/drawing/2014/main" id="{CD088493-A5E2-47F9-9553-8E7ABE807E6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41" name="楕円 1240">
                <a:extLst>
                  <a:ext uri="{FF2B5EF4-FFF2-40B4-BE49-F238E27FC236}">
                    <a16:creationId xmlns:a16="http://schemas.microsoft.com/office/drawing/2014/main" id="{E1F0957B-C676-46A0-9761-68E42AFE37F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3" name="グループ化 562">
              <a:extLst>
                <a:ext uri="{FF2B5EF4-FFF2-40B4-BE49-F238E27FC236}">
                  <a16:creationId xmlns:a16="http://schemas.microsoft.com/office/drawing/2014/main" id="{A7DB071F-5818-4CD2-9F05-BA0BB66E316E}"/>
                </a:ext>
              </a:extLst>
            </p:cNvPr>
            <p:cNvGrpSpPr/>
            <p:nvPr/>
          </p:nvGrpSpPr>
          <p:grpSpPr>
            <a:xfrm rot="4500000">
              <a:off x="7615823" y="1749269"/>
              <a:ext cx="122034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204" name="フリーフォーム: 図形 1203">
                <a:extLst>
                  <a:ext uri="{FF2B5EF4-FFF2-40B4-BE49-F238E27FC236}">
                    <a16:creationId xmlns:a16="http://schemas.microsoft.com/office/drawing/2014/main" id="{F9634FB2-7D75-40B5-B809-FD4A7606F64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: 図形 1204">
                <a:extLst>
                  <a:ext uri="{FF2B5EF4-FFF2-40B4-BE49-F238E27FC236}">
                    <a16:creationId xmlns:a16="http://schemas.microsoft.com/office/drawing/2014/main" id="{76B79E24-052E-4E37-94AD-91F85BEE7EB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: 図形 1205">
                <a:extLst>
                  <a:ext uri="{FF2B5EF4-FFF2-40B4-BE49-F238E27FC236}">
                    <a16:creationId xmlns:a16="http://schemas.microsoft.com/office/drawing/2014/main" id="{2F53894C-A2F9-404A-AFF0-FA098FC7ADA0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: 図形 1206">
                <a:extLst>
                  <a:ext uri="{FF2B5EF4-FFF2-40B4-BE49-F238E27FC236}">
                    <a16:creationId xmlns:a16="http://schemas.microsoft.com/office/drawing/2014/main" id="{E971DB8B-19D2-43B7-8E24-EFC8D1D093D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: 図形 1207">
                <a:extLst>
                  <a:ext uri="{FF2B5EF4-FFF2-40B4-BE49-F238E27FC236}">
                    <a16:creationId xmlns:a16="http://schemas.microsoft.com/office/drawing/2014/main" id="{551E8E57-EFE3-4DA7-81EC-448985480EE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: 図形 1208">
                <a:extLst>
                  <a:ext uri="{FF2B5EF4-FFF2-40B4-BE49-F238E27FC236}">
                    <a16:creationId xmlns:a16="http://schemas.microsoft.com/office/drawing/2014/main" id="{C6811299-7ED1-41A5-A4E0-E10A702D791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: 図形 1209">
                <a:extLst>
                  <a:ext uri="{FF2B5EF4-FFF2-40B4-BE49-F238E27FC236}">
                    <a16:creationId xmlns:a16="http://schemas.microsoft.com/office/drawing/2014/main" id="{463603C0-17F7-4527-814F-597D847DEBA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: 図形 1210">
                <a:extLst>
                  <a:ext uri="{FF2B5EF4-FFF2-40B4-BE49-F238E27FC236}">
                    <a16:creationId xmlns:a16="http://schemas.microsoft.com/office/drawing/2014/main" id="{311DFDB3-2A98-455B-9D5D-8EDFF752C04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: 図形 1211">
                <a:extLst>
                  <a:ext uri="{FF2B5EF4-FFF2-40B4-BE49-F238E27FC236}">
                    <a16:creationId xmlns:a16="http://schemas.microsoft.com/office/drawing/2014/main" id="{D7D4946E-9B07-4FE9-8070-DA66154478B3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: 図形 1212">
                <a:extLst>
                  <a:ext uri="{FF2B5EF4-FFF2-40B4-BE49-F238E27FC236}">
                    <a16:creationId xmlns:a16="http://schemas.microsoft.com/office/drawing/2014/main" id="{AF731488-8245-4EB5-8EF4-F4B639AC8BE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: 図形 1213">
                <a:extLst>
                  <a:ext uri="{FF2B5EF4-FFF2-40B4-BE49-F238E27FC236}">
                    <a16:creationId xmlns:a16="http://schemas.microsoft.com/office/drawing/2014/main" id="{4D962FD4-1B0B-4AE8-80B8-5AA385F2844A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5" name="楕円 1214">
                <a:extLst>
                  <a:ext uri="{FF2B5EF4-FFF2-40B4-BE49-F238E27FC236}">
                    <a16:creationId xmlns:a16="http://schemas.microsoft.com/office/drawing/2014/main" id="{DDCA58E2-8343-467C-B509-183805EB29C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6" name="楕円 1215">
                <a:extLst>
                  <a:ext uri="{FF2B5EF4-FFF2-40B4-BE49-F238E27FC236}">
                    <a16:creationId xmlns:a16="http://schemas.microsoft.com/office/drawing/2014/main" id="{183765D6-682B-487E-A93F-0A34DA77C9A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7" name="フリーフォーム: 図形 1216">
                <a:extLst>
                  <a:ext uri="{FF2B5EF4-FFF2-40B4-BE49-F238E27FC236}">
                    <a16:creationId xmlns:a16="http://schemas.microsoft.com/office/drawing/2014/main" id="{C610EDC5-2D4E-44A5-9A19-4AA9A74687A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8" name="フリーフォーム: 図形 1217">
                <a:extLst>
                  <a:ext uri="{FF2B5EF4-FFF2-40B4-BE49-F238E27FC236}">
                    <a16:creationId xmlns:a16="http://schemas.microsoft.com/office/drawing/2014/main" id="{D9D2DC0F-CDB1-449D-9727-26FF7ECE2F5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9" name="星: 12 pt 1218">
                <a:extLst>
                  <a:ext uri="{FF2B5EF4-FFF2-40B4-BE49-F238E27FC236}">
                    <a16:creationId xmlns:a16="http://schemas.microsoft.com/office/drawing/2014/main" id="{679E0591-DFC2-4062-BFC0-BA9D997761A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0" name="楕円 1219">
                <a:extLst>
                  <a:ext uri="{FF2B5EF4-FFF2-40B4-BE49-F238E27FC236}">
                    <a16:creationId xmlns:a16="http://schemas.microsoft.com/office/drawing/2014/main" id="{A54EA995-D3CA-4FDB-862B-F2325AD31B9B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21" name="楕円 1220">
                <a:extLst>
                  <a:ext uri="{FF2B5EF4-FFF2-40B4-BE49-F238E27FC236}">
                    <a16:creationId xmlns:a16="http://schemas.microsoft.com/office/drawing/2014/main" id="{B9104501-F7FB-4B6A-ABC3-B088C0CBF099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22" name="楕円 1221">
                <a:extLst>
                  <a:ext uri="{FF2B5EF4-FFF2-40B4-BE49-F238E27FC236}">
                    <a16:creationId xmlns:a16="http://schemas.microsoft.com/office/drawing/2014/main" id="{68C16392-E1F1-4E2D-A0DC-252CE053DD7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4" name="グループ化 563">
              <a:extLst>
                <a:ext uri="{FF2B5EF4-FFF2-40B4-BE49-F238E27FC236}">
                  <a16:creationId xmlns:a16="http://schemas.microsoft.com/office/drawing/2014/main" id="{543A0EC9-DFF9-4F81-A1CF-F25D83EDEF9A}"/>
                </a:ext>
              </a:extLst>
            </p:cNvPr>
            <p:cNvGrpSpPr/>
            <p:nvPr/>
          </p:nvGrpSpPr>
          <p:grpSpPr>
            <a:xfrm rot="8183711">
              <a:off x="8515538" y="1731744"/>
              <a:ext cx="122035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85" name="フリーフォーム: 図形 1184">
                <a:extLst>
                  <a:ext uri="{FF2B5EF4-FFF2-40B4-BE49-F238E27FC236}">
                    <a16:creationId xmlns:a16="http://schemas.microsoft.com/office/drawing/2014/main" id="{E6E90086-8317-4455-99E8-7E60903EA35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6" name="フリーフォーム: 図形 1185">
                <a:extLst>
                  <a:ext uri="{FF2B5EF4-FFF2-40B4-BE49-F238E27FC236}">
                    <a16:creationId xmlns:a16="http://schemas.microsoft.com/office/drawing/2014/main" id="{AF0B5B16-321A-4393-9D22-DD2705579704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7" name="フリーフォーム: 図形 1186">
                <a:extLst>
                  <a:ext uri="{FF2B5EF4-FFF2-40B4-BE49-F238E27FC236}">
                    <a16:creationId xmlns:a16="http://schemas.microsoft.com/office/drawing/2014/main" id="{BE6A5819-CAA5-4CBD-B882-93DB66EFFCF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8" name="フリーフォーム: 図形 1187">
                <a:extLst>
                  <a:ext uri="{FF2B5EF4-FFF2-40B4-BE49-F238E27FC236}">
                    <a16:creationId xmlns:a16="http://schemas.microsoft.com/office/drawing/2014/main" id="{65C6DC89-F75C-4235-A9CC-822F38EF043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9" name="フリーフォーム: 図形 1188">
                <a:extLst>
                  <a:ext uri="{FF2B5EF4-FFF2-40B4-BE49-F238E27FC236}">
                    <a16:creationId xmlns:a16="http://schemas.microsoft.com/office/drawing/2014/main" id="{D8BF17FE-F895-4BB8-8394-9A6F436C3C2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0" name="フリーフォーム: 図形 1189">
                <a:extLst>
                  <a:ext uri="{FF2B5EF4-FFF2-40B4-BE49-F238E27FC236}">
                    <a16:creationId xmlns:a16="http://schemas.microsoft.com/office/drawing/2014/main" id="{3DBC446D-E830-453B-9793-0C26CED2860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1" name="フリーフォーム: 図形 1190">
                <a:extLst>
                  <a:ext uri="{FF2B5EF4-FFF2-40B4-BE49-F238E27FC236}">
                    <a16:creationId xmlns:a16="http://schemas.microsoft.com/office/drawing/2014/main" id="{2E9F15E7-3C08-4DF9-A7C0-8B3BF856CCD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2" name="フリーフォーム: 図形 1191">
                <a:extLst>
                  <a:ext uri="{FF2B5EF4-FFF2-40B4-BE49-F238E27FC236}">
                    <a16:creationId xmlns:a16="http://schemas.microsoft.com/office/drawing/2014/main" id="{181003BA-474F-414F-962F-D7037425D8E2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3" name="フリーフォーム: 図形 1192">
                <a:extLst>
                  <a:ext uri="{FF2B5EF4-FFF2-40B4-BE49-F238E27FC236}">
                    <a16:creationId xmlns:a16="http://schemas.microsoft.com/office/drawing/2014/main" id="{433A0AB4-2F42-4E62-AB39-997DC48B959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4" name="フリーフォーム: 図形 1193">
                <a:extLst>
                  <a:ext uri="{FF2B5EF4-FFF2-40B4-BE49-F238E27FC236}">
                    <a16:creationId xmlns:a16="http://schemas.microsoft.com/office/drawing/2014/main" id="{D4E16A03-F575-40DE-B61B-5C1A093BFABD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5" name="フリーフォーム: 図形 1194">
                <a:extLst>
                  <a:ext uri="{FF2B5EF4-FFF2-40B4-BE49-F238E27FC236}">
                    <a16:creationId xmlns:a16="http://schemas.microsoft.com/office/drawing/2014/main" id="{86051E0D-82C2-4101-90CC-7B7EA353ED97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楕円 1195">
                <a:extLst>
                  <a:ext uri="{FF2B5EF4-FFF2-40B4-BE49-F238E27FC236}">
                    <a16:creationId xmlns:a16="http://schemas.microsoft.com/office/drawing/2014/main" id="{7F829D30-ABBE-4348-AA31-1401AD8BF9B9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楕円 1196">
                <a:extLst>
                  <a:ext uri="{FF2B5EF4-FFF2-40B4-BE49-F238E27FC236}">
                    <a16:creationId xmlns:a16="http://schemas.microsoft.com/office/drawing/2014/main" id="{202AA73B-9A11-429B-8630-7E89485B3C7B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: 図形 1197">
                <a:extLst>
                  <a:ext uri="{FF2B5EF4-FFF2-40B4-BE49-F238E27FC236}">
                    <a16:creationId xmlns:a16="http://schemas.microsoft.com/office/drawing/2014/main" id="{3B37CB22-65AA-4E4C-9424-B03C50F7B64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: 図形 1198">
                <a:extLst>
                  <a:ext uri="{FF2B5EF4-FFF2-40B4-BE49-F238E27FC236}">
                    <a16:creationId xmlns:a16="http://schemas.microsoft.com/office/drawing/2014/main" id="{E5AFEC68-1CF2-4C6D-BC97-DCE765C1AB5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星: 12 pt 1199">
                <a:extLst>
                  <a:ext uri="{FF2B5EF4-FFF2-40B4-BE49-F238E27FC236}">
                    <a16:creationId xmlns:a16="http://schemas.microsoft.com/office/drawing/2014/main" id="{EAEC258C-5844-48EA-8B57-593B621B551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楕円 1200">
                <a:extLst>
                  <a:ext uri="{FF2B5EF4-FFF2-40B4-BE49-F238E27FC236}">
                    <a16:creationId xmlns:a16="http://schemas.microsoft.com/office/drawing/2014/main" id="{297AEC1E-A9B2-4AE9-8A9E-05EB21FD9D3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02" name="楕円 1201">
                <a:extLst>
                  <a:ext uri="{FF2B5EF4-FFF2-40B4-BE49-F238E27FC236}">
                    <a16:creationId xmlns:a16="http://schemas.microsoft.com/office/drawing/2014/main" id="{76C5A809-DEE7-4686-A2AD-06503FA1474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203" name="楕円 1202">
                <a:extLst>
                  <a:ext uri="{FF2B5EF4-FFF2-40B4-BE49-F238E27FC236}">
                    <a16:creationId xmlns:a16="http://schemas.microsoft.com/office/drawing/2014/main" id="{9686901B-3FE5-4552-BD7F-D67E0F8E456F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5" name="グループ化 564">
              <a:extLst>
                <a:ext uri="{FF2B5EF4-FFF2-40B4-BE49-F238E27FC236}">
                  <a16:creationId xmlns:a16="http://schemas.microsoft.com/office/drawing/2014/main" id="{C55C7E6E-AEB3-473E-AADE-986CAFE4A2F3}"/>
                </a:ext>
              </a:extLst>
            </p:cNvPr>
            <p:cNvGrpSpPr/>
            <p:nvPr/>
          </p:nvGrpSpPr>
          <p:grpSpPr>
            <a:xfrm rot="2483117">
              <a:off x="7840190" y="2441125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66" name="フリーフォーム: 図形 1165">
                <a:extLst>
                  <a:ext uri="{FF2B5EF4-FFF2-40B4-BE49-F238E27FC236}">
                    <a16:creationId xmlns:a16="http://schemas.microsoft.com/office/drawing/2014/main" id="{74F4E46A-0F64-4C69-BEE8-DAE42ECB8CB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7" name="フリーフォーム: 図形 1166">
                <a:extLst>
                  <a:ext uri="{FF2B5EF4-FFF2-40B4-BE49-F238E27FC236}">
                    <a16:creationId xmlns:a16="http://schemas.microsoft.com/office/drawing/2014/main" id="{0A81B61E-CBE0-4DCA-A73F-F1D12BFF2F94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8" name="フリーフォーム: 図形 1167">
                <a:extLst>
                  <a:ext uri="{FF2B5EF4-FFF2-40B4-BE49-F238E27FC236}">
                    <a16:creationId xmlns:a16="http://schemas.microsoft.com/office/drawing/2014/main" id="{8B2D22E0-6AB8-4F5F-A93F-295DE2DD4511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9" name="フリーフォーム: 図形 1168">
                <a:extLst>
                  <a:ext uri="{FF2B5EF4-FFF2-40B4-BE49-F238E27FC236}">
                    <a16:creationId xmlns:a16="http://schemas.microsoft.com/office/drawing/2014/main" id="{08EBA0E7-0D03-459F-B975-F0EC40E3752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0" name="フリーフォーム: 図形 1169">
                <a:extLst>
                  <a:ext uri="{FF2B5EF4-FFF2-40B4-BE49-F238E27FC236}">
                    <a16:creationId xmlns:a16="http://schemas.microsoft.com/office/drawing/2014/main" id="{F6D96D2B-EFEB-4397-B30F-D0AE8BE9844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1" name="フリーフォーム: 図形 1170">
                <a:extLst>
                  <a:ext uri="{FF2B5EF4-FFF2-40B4-BE49-F238E27FC236}">
                    <a16:creationId xmlns:a16="http://schemas.microsoft.com/office/drawing/2014/main" id="{90EC0FDD-3B79-4E2E-8110-222F8A55C03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2" name="フリーフォーム: 図形 1171">
                <a:extLst>
                  <a:ext uri="{FF2B5EF4-FFF2-40B4-BE49-F238E27FC236}">
                    <a16:creationId xmlns:a16="http://schemas.microsoft.com/office/drawing/2014/main" id="{043FB967-99E7-4AF2-A8C1-154ED98EFEA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3" name="フリーフォーム: 図形 1172">
                <a:extLst>
                  <a:ext uri="{FF2B5EF4-FFF2-40B4-BE49-F238E27FC236}">
                    <a16:creationId xmlns:a16="http://schemas.microsoft.com/office/drawing/2014/main" id="{8288FA59-9996-43A8-B997-76EA88FBC5D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4" name="フリーフォーム: 図形 1173">
                <a:extLst>
                  <a:ext uri="{FF2B5EF4-FFF2-40B4-BE49-F238E27FC236}">
                    <a16:creationId xmlns:a16="http://schemas.microsoft.com/office/drawing/2014/main" id="{1FF6BE1D-15F1-4B0F-A708-32DD42F256B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5" name="フリーフォーム: 図形 1174">
                <a:extLst>
                  <a:ext uri="{FF2B5EF4-FFF2-40B4-BE49-F238E27FC236}">
                    <a16:creationId xmlns:a16="http://schemas.microsoft.com/office/drawing/2014/main" id="{16F31BF8-749C-4A91-A5BD-A0F907D72D45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6" name="フリーフォーム: 図形 1175">
                <a:extLst>
                  <a:ext uri="{FF2B5EF4-FFF2-40B4-BE49-F238E27FC236}">
                    <a16:creationId xmlns:a16="http://schemas.microsoft.com/office/drawing/2014/main" id="{933EC5B0-0038-431B-9241-8B0321F03F9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7" name="楕円 1176">
                <a:extLst>
                  <a:ext uri="{FF2B5EF4-FFF2-40B4-BE49-F238E27FC236}">
                    <a16:creationId xmlns:a16="http://schemas.microsoft.com/office/drawing/2014/main" id="{795ADA6F-21D1-4300-A85E-25E44E3F6791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8" name="楕円 1177">
                <a:extLst>
                  <a:ext uri="{FF2B5EF4-FFF2-40B4-BE49-F238E27FC236}">
                    <a16:creationId xmlns:a16="http://schemas.microsoft.com/office/drawing/2014/main" id="{BA78A211-0A95-4CC4-964E-02338290F818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9" name="フリーフォーム: 図形 1178">
                <a:extLst>
                  <a:ext uri="{FF2B5EF4-FFF2-40B4-BE49-F238E27FC236}">
                    <a16:creationId xmlns:a16="http://schemas.microsoft.com/office/drawing/2014/main" id="{C72746B1-6982-4477-AEEC-93D5302DE8F3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0" name="フリーフォーム: 図形 1179">
                <a:extLst>
                  <a:ext uri="{FF2B5EF4-FFF2-40B4-BE49-F238E27FC236}">
                    <a16:creationId xmlns:a16="http://schemas.microsoft.com/office/drawing/2014/main" id="{5C704ACA-F427-4E0D-A28C-F381189D8E41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1" name="星: 12 pt 1180">
                <a:extLst>
                  <a:ext uri="{FF2B5EF4-FFF2-40B4-BE49-F238E27FC236}">
                    <a16:creationId xmlns:a16="http://schemas.microsoft.com/office/drawing/2014/main" id="{ED479B65-5BFF-4D75-9CE3-8BCA8C9673F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2" name="楕円 1181">
                <a:extLst>
                  <a:ext uri="{FF2B5EF4-FFF2-40B4-BE49-F238E27FC236}">
                    <a16:creationId xmlns:a16="http://schemas.microsoft.com/office/drawing/2014/main" id="{1A6A1BDD-BBA7-4FB9-9F52-BA9C976BB21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83" name="楕円 1182">
                <a:extLst>
                  <a:ext uri="{FF2B5EF4-FFF2-40B4-BE49-F238E27FC236}">
                    <a16:creationId xmlns:a16="http://schemas.microsoft.com/office/drawing/2014/main" id="{2A9EF306-55AE-49BD-B909-D752B334A30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84" name="楕円 1183">
                <a:extLst>
                  <a:ext uri="{FF2B5EF4-FFF2-40B4-BE49-F238E27FC236}">
                    <a16:creationId xmlns:a16="http://schemas.microsoft.com/office/drawing/2014/main" id="{BA5D1106-ED69-4166-A823-04287D5CAFC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6" name="グループ化 565">
              <a:extLst>
                <a:ext uri="{FF2B5EF4-FFF2-40B4-BE49-F238E27FC236}">
                  <a16:creationId xmlns:a16="http://schemas.microsoft.com/office/drawing/2014/main" id="{33C60E7C-55D4-4217-9ED3-25DAE2FB3A93}"/>
                </a:ext>
              </a:extLst>
            </p:cNvPr>
            <p:cNvGrpSpPr/>
            <p:nvPr/>
          </p:nvGrpSpPr>
          <p:grpSpPr>
            <a:xfrm rot="9900000">
              <a:off x="8223465" y="2234424"/>
              <a:ext cx="147593" cy="17941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47" name="フリーフォーム: 図形 1146">
                <a:extLst>
                  <a:ext uri="{FF2B5EF4-FFF2-40B4-BE49-F238E27FC236}">
                    <a16:creationId xmlns:a16="http://schemas.microsoft.com/office/drawing/2014/main" id="{8BD584D1-C160-407B-826D-07BFFC4A05D9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8" name="フリーフォーム: 図形 1147">
                <a:extLst>
                  <a:ext uri="{FF2B5EF4-FFF2-40B4-BE49-F238E27FC236}">
                    <a16:creationId xmlns:a16="http://schemas.microsoft.com/office/drawing/2014/main" id="{A2A17FF1-102F-4463-8674-518B16A38F71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9" name="フリーフォーム: 図形 1148">
                <a:extLst>
                  <a:ext uri="{FF2B5EF4-FFF2-40B4-BE49-F238E27FC236}">
                    <a16:creationId xmlns:a16="http://schemas.microsoft.com/office/drawing/2014/main" id="{E9B9BB5E-4EDC-4AF2-A70C-FBDC1DA5B4B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0" name="フリーフォーム: 図形 1149">
                <a:extLst>
                  <a:ext uri="{FF2B5EF4-FFF2-40B4-BE49-F238E27FC236}">
                    <a16:creationId xmlns:a16="http://schemas.microsoft.com/office/drawing/2014/main" id="{D035873C-1076-49CD-9D4B-C8F4EAA9BCB8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1" name="フリーフォーム: 図形 1150">
                <a:extLst>
                  <a:ext uri="{FF2B5EF4-FFF2-40B4-BE49-F238E27FC236}">
                    <a16:creationId xmlns:a16="http://schemas.microsoft.com/office/drawing/2014/main" id="{9915AEA5-EFE3-4F4A-9F04-508BC0AA65B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2" name="フリーフォーム: 図形 1151">
                <a:extLst>
                  <a:ext uri="{FF2B5EF4-FFF2-40B4-BE49-F238E27FC236}">
                    <a16:creationId xmlns:a16="http://schemas.microsoft.com/office/drawing/2014/main" id="{49EE5EA7-9618-47AB-8C15-0E6AACAED4A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3" name="フリーフォーム: 図形 1152">
                <a:extLst>
                  <a:ext uri="{FF2B5EF4-FFF2-40B4-BE49-F238E27FC236}">
                    <a16:creationId xmlns:a16="http://schemas.microsoft.com/office/drawing/2014/main" id="{8B086C7D-96E6-4FFF-A215-72C0BBFC838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4" name="フリーフォーム: 図形 1153">
                <a:extLst>
                  <a:ext uri="{FF2B5EF4-FFF2-40B4-BE49-F238E27FC236}">
                    <a16:creationId xmlns:a16="http://schemas.microsoft.com/office/drawing/2014/main" id="{7826A804-FCC5-4CEE-8149-330A34BACAB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5" name="フリーフォーム: 図形 1154">
                <a:extLst>
                  <a:ext uri="{FF2B5EF4-FFF2-40B4-BE49-F238E27FC236}">
                    <a16:creationId xmlns:a16="http://schemas.microsoft.com/office/drawing/2014/main" id="{887F34AD-5B5E-44F7-9C0A-823B2BEA9D5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6" name="フリーフォーム: 図形 1155">
                <a:extLst>
                  <a:ext uri="{FF2B5EF4-FFF2-40B4-BE49-F238E27FC236}">
                    <a16:creationId xmlns:a16="http://schemas.microsoft.com/office/drawing/2014/main" id="{DED78C21-2ADD-4CEE-A528-1E467F27D8D2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7" name="フリーフォーム: 図形 1156">
                <a:extLst>
                  <a:ext uri="{FF2B5EF4-FFF2-40B4-BE49-F238E27FC236}">
                    <a16:creationId xmlns:a16="http://schemas.microsoft.com/office/drawing/2014/main" id="{B013A78D-A53B-44B7-ABDD-2C9D7D25F41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8" name="楕円 1157">
                <a:extLst>
                  <a:ext uri="{FF2B5EF4-FFF2-40B4-BE49-F238E27FC236}">
                    <a16:creationId xmlns:a16="http://schemas.microsoft.com/office/drawing/2014/main" id="{E977C1A4-1CF9-4FE5-9E79-1D45611F20D6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9" name="楕円 1158">
                <a:extLst>
                  <a:ext uri="{FF2B5EF4-FFF2-40B4-BE49-F238E27FC236}">
                    <a16:creationId xmlns:a16="http://schemas.microsoft.com/office/drawing/2014/main" id="{3BF3832C-DBE1-47CD-8E41-7F14967020A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0" name="フリーフォーム: 図形 1159">
                <a:extLst>
                  <a:ext uri="{FF2B5EF4-FFF2-40B4-BE49-F238E27FC236}">
                    <a16:creationId xmlns:a16="http://schemas.microsoft.com/office/drawing/2014/main" id="{E2551168-CEE4-4E9F-8E50-880A53941F8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1" name="フリーフォーム: 図形 1160">
                <a:extLst>
                  <a:ext uri="{FF2B5EF4-FFF2-40B4-BE49-F238E27FC236}">
                    <a16:creationId xmlns:a16="http://schemas.microsoft.com/office/drawing/2014/main" id="{D27D17C5-13C9-49F8-A7B0-CBA7A536113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2" name="星: 12 pt 1161">
                <a:extLst>
                  <a:ext uri="{FF2B5EF4-FFF2-40B4-BE49-F238E27FC236}">
                    <a16:creationId xmlns:a16="http://schemas.microsoft.com/office/drawing/2014/main" id="{CF301888-CDD1-493D-9738-B8473AFC62F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3" name="楕円 1162">
                <a:extLst>
                  <a:ext uri="{FF2B5EF4-FFF2-40B4-BE49-F238E27FC236}">
                    <a16:creationId xmlns:a16="http://schemas.microsoft.com/office/drawing/2014/main" id="{F27BB8DD-DF4F-44BE-8EED-17D5763BD9F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64" name="楕円 1163">
                <a:extLst>
                  <a:ext uri="{FF2B5EF4-FFF2-40B4-BE49-F238E27FC236}">
                    <a16:creationId xmlns:a16="http://schemas.microsoft.com/office/drawing/2014/main" id="{E8898D37-35B7-4736-A5C2-1AD4678122F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65" name="楕円 1164">
                <a:extLst>
                  <a:ext uri="{FF2B5EF4-FFF2-40B4-BE49-F238E27FC236}">
                    <a16:creationId xmlns:a16="http://schemas.microsoft.com/office/drawing/2014/main" id="{69484E91-8391-416C-AC14-E3FE565317CB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7" name="グループ化 566">
              <a:extLst>
                <a:ext uri="{FF2B5EF4-FFF2-40B4-BE49-F238E27FC236}">
                  <a16:creationId xmlns:a16="http://schemas.microsoft.com/office/drawing/2014/main" id="{EDA3021D-F5CF-46F3-AB0F-F715A2EA11ED}"/>
                </a:ext>
              </a:extLst>
            </p:cNvPr>
            <p:cNvGrpSpPr/>
            <p:nvPr/>
          </p:nvGrpSpPr>
          <p:grpSpPr>
            <a:xfrm>
              <a:off x="8224957" y="1255675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28" name="フリーフォーム: 図形 1127">
                <a:extLst>
                  <a:ext uri="{FF2B5EF4-FFF2-40B4-BE49-F238E27FC236}">
                    <a16:creationId xmlns:a16="http://schemas.microsoft.com/office/drawing/2014/main" id="{3E49BB96-72D3-475F-8F61-48C2F9B6CFB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9" name="フリーフォーム: 図形 1128">
                <a:extLst>
                  <a:ext uri="{FF2B5EF4-FFF2-40B4-BE49-F238E27FC236}">
                    <a16:creationId xmlns:a16="http://schemas.microsoft.com/office/drawing/2014/main" id="{0B6E8D60-EACD-494E-86BA-3BB364F9940E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0" name="フリーフォーム: 図形 1129">
                <a:extLst>
                  <a:ext uri="{FF2B5EF4-FFF2-40B4-BE49-F238E27FC236}">
                    <a16:creationId xmlns:a16="http://schemas.microsoft.com/office/drawing/2014/main" id="{6146BA06-7A69-482B-8EC9-EC0145E11CB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1" name="フリーフォーム: 図形 1130">
                <a:extLst>
                  <a:ext uri="{FF2B5EF4-FFF2-40B4-BE49-F238E27FC236}">
                    <a16:creationId xmlns:a16="http://schemas.microsoft.com/office/drawing/2014/main" id="{3931FA9F-4B6C-4ADC-ADA5-E87B39CCB43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2" name="フリーフォーム: 図形 1131">
                <a:extLst>
                  <a:ext uri="{FF2B5EF4-FFF2-40B4-BE49-F238E27FC236}">
                    <a16:creationId xmlns:a16="http://schemas.microsoft.com/office/drawing/2014/main" id="{55C9CB96-1379-4492-94B1-E7D5E36A04C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3" name="フリーフォーム: 図形 1132">
                <a:extLst>
                  <a:ext uri="{FF2B5EF4-FFF2-40B4-BE49-F238E27FC236}">
                    <a16:creationId xmlns:a16="http://schemas.microsoft.com/office/drawing/2014/main" id="{2DB052A7-4C02-4181-9126-D5289584C67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4" name="フリーフォーム: 図形 1133">
                <a:extLst>
                  <a:ext uri="{FF2B5EF4-FFF2-40B4-BE49-F238E27FC236}">
                    <a16:creationId xmlns:a16="http://schemas.microsoft.com/office/drawing/2014/main" id="{D67EBC79-54EB-4B8B-A25B-AB6F745C651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5" name="フリーフォーム: 図形 1134">
                <a:extLst>
                  <a:ext uri="{FF2B5EF4-FFF2-40B4-BE49-F238E27FC236}">
                    <a16:creationId xmlns:a16="http://schemas.microsoft.com/office/drawing/2014/main" id="{01FBD51F-7EC3-4283-A6EF-1ADEDE50A73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6" name="フリーフォーム: 図形 1135">
                <a:extLst>
                  <a:ext uri="{FF2B5EF4-FFF2-40B4-BE49-F238E27FC236}">
                    <a16:creationId xmlns:a16="http://schemas.microsoft.com/office/drawing/2014/main" id="{899DAF66-77BC-40C8-8FF4-8DC20DFBA09B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7" name="フリーフォーム: 図形 1136">
                <a:extLst>
                  <a:ext uri="{FF2B5EF4-FFF2-40B4-BE49-F238E27FC236}">
                    <a16:creationId xmlns:a16="http://schemas.microsoft.com/office/drawing/2014/main" id="{F8C0728C-FF31-41ED-91B5-8780872E5CEA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8" name="フリーフォーム: 図形 1137">
                <a:extLst>
                  <a:ext uri="{FF2B5EF4-FFF2-40B4-BE49-F238E27FC236}">
                    <a16:creationId xmlns:a16="http://schemas.microsoft.com/office/drawing/2014/main" id="{ECF82723-2207-4EA2-A800-1C8426C151B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9" name="楕円 1138">
                <a:extLst>
                  <a:ext uri="{FF2B5EF4-FFF2-40B4-BE49-F238E27FC236}">
                    <a16:creationId xmlns:a16="http://schemas.microsoft.com/office/drawing/2014/main" id="{DD5772A5-A710-4CE5-90AB-E8C022FD79A6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0" name="楕円 1139">
                <a:extLst>
                  <a:ext uri="{FF2B5EF4-FFF2-40B4-BE49-F238E27FC236}">
                    <a16:creationId xmlns:a16="http://schemas.microsoft.com/office/drawing/2014/main" id="{9D269AF7-6217-4673-9213-951FA42F4C2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1" name="フリーフォーム: 図形 1140">
                <a:extLst>
                  <a:ext uri="{FF2B5EF4-FFF2-40B4-BE49-F238E27FC236}">
                    <a16:creationId xmlns:a16="http://schemas.microsoft.com/office/drawing/2014/main" id="{14EEA1AD-3453-49AE-A67E-26F072CD537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2" name="フリーフォーム: 図形 1141">
                <a:extLst>
                  <a:ext uri="{FF2B5EF4-FFF2-40B4-BE49-F238E27FC236}">
                    <a16:creationId xmlns:a16="http://schemas.microsoft.com/office/drawing/2014/main" id="{44D5B52D-CB28-4635-975D-B234AC11C8B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3" name="星: 12 pt 1142">
                <a:extLst>
                  <a:ext uri="{FF2B5EF4-FFF2-40B4-BE49-F238E27FC236}">
                    <a16:creationId xmlns:a16="http://schemas.microsoft.com/office/drawing/2014/main" id="{07BF38B6-19B8-4024-8680-20C2B3A107B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4" name="楕円 1143">
                <a:extLst>
                  <a:ext uri="{FF2B5EF4-FFF2-40B4-BE49-F238E27FC236}">
                    <a16:creationId xmlns:a16="http://schemas.microsoft.com/office/drawing/2014/main" id="{36B03785-A65C-495E-8DEF-71C8442D104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45" name="楕円 1144">
                <a:extLst>
                  <a:ext uri="{FF2B5EF4-FFF2-40B4-BE49-F238E27FC236}">
                    <a16:creationId xmlns:a16="http://schemas.microsoft.com/office/drawing/2014/main" id="{6223E508-3F3F-4426-9874-538E27A9FBD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46" name="楕円 1145">
                <a:extLst>
                  <a:ext uri="{FF2B5EF4-FFF2-40B4-BE49-F238E27FC236}">
                    <a16:creationId xmlns:a16="http://schemas.microsoft.com/office/drawing/2014/main" id="{1FB418F6-9531-449F-8ECD-A864A5AAB21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8" name="グループ化 567">
              <a:extLst>
                <a:ext uri="{FF2B5EF4-FFF2-40B4-BE49-F238E27FC236}">
                  <a16:creationId xmlns:a16="http://schemas.microsoft.com/office/drawing/2014/main" id="{BAA623DE-D5EE-48FF-8D3F-5FEACAC232A1}"/>
                </a:ext>
              </a:extLst>
            </p:cNvPr>
            <p:cNvGrpSpPr/>
            <p:nvPr/>
          </p:nvGrpSpPr>
          <p:grpSpPr>
            <a:xfrm rot="16200000">
              <a:off x="7252618" y="311318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109" name="フリーフォーム: 図形 1108">
                <a:extLst>
                  <a:ext uri="{FF2B5EF4-FFF2-40B4-BE49-F238E27FC236}">
                    <a16:creationId xmlns:a16="http://schemas.microsoft.com/office/drawing/2014/main" id="{B123C9D3-EE8A-40DF-A742-01C50F30F6E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0" name="フリーフォーム: 図形 1109">
                <a:extLst>
                  <a:ext uri="{FF2B5EF4-FFF2-40B4-BE49-F238E27FC236}">
                    <a16:creationId xmlns:a16="http://schemas.microsoft.com/office/drawing/2014/main" id="{6E5CDC2D-1E08-4A7B-8049-69DC27D90091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1" name="フリーフォーム: 図形 1110">
                <a:extLst>
                  <a:ext uri="{FF2B5EF4-FFF2-40B4-BE49-F238E27FC236}">
                    <a16:creationId xmlns:a16="http://schemas.microsoft.com/office/drawing/2014/main" id="{78F93947-90B7-4121-B686-CE0EB126E42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2" name="フリーフォーム: 図形 1111">
                <a:extLst>
                  <a:ext uri="{FF2B5EF4-FFF2-40B4-BE49-F238E27FC236}">
                    <a16:creationId xmlns:a16="http://schemas.microsoft.com/office/drawing/2014/main" id="{AC062F25-093A-4AB8-B9B7-D62ECE07625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3" name="フリーフォーム: 図形 1112">
                <a:extLst>
                  <a:ext uri="{FF2B5EF4-FFF2-40B4-BE49-F238E27FC236}">
                    <a16:creationId xmlns:a16="http://schemas.microsoft.com/office/drawing/2014/main" id="{9301036E-3C1A-4E93-8DB3-B4C6A2F1776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4" name="フリーフォーム: 図形 1113">
                <a:extLst>
                  <a:ext uri="{FF2B5EF4-FFF2-40B4-BE49-F238E27FC236}">
                    <a16:creationId xmlns:a16="http://schemas.microsoft.com/office/drawing/2014/main" id="{096F22E9-8520-4A2E-827C-A619170477C9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5" name="フリーフォーム: 図形 1114">
                <a:extLst>
                  <a:ext uri="{FF2B5EF4-FFF2-40B4-BE49-F238E27FC236}">
                    <a16:creationId xmlns:a16="http://schemas.microsoft.com/office/drawing/2014/main" id="{4ED6F705-2F6A-459E-B316-1F044A01E976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6" name="フリーフォーム: 図形 1115">
                <a:extLst>
                  <a:ext uri="{FF2B5EF4-FFF2-40B4-BE49-F238E27FC236}">
                    <a16:creationId xmlns:a16="http://schemas.microsoft.com/office/drawing/2014/main" id="{DDAB8219-D3E5-42A1-BD4A-B4AF0B1B7C2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7" name="フリーフォーム: 図形 1116">
                <a:extLst>
                  <a:ext uri="{FF2B5EF4-FFF2-40B4-BE49-F238E27FC236}">
                    <a16:creationId xmlns:a16="http://schemas.microsoft.com/office/drawing/2014/main" id="{865DB1AA-E570-43B1-9FE9-C1E7399A1BF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8" name="フリーフォーム: 図形 1117">
                <a:extLst>
                  <a:ext uri="{FF2B5EF4-FFF2-40B4-BE49-F238E27FC236}">
                    <a16:creationId xmlns:a16="http://schemas.microsoft.com/office/drawing/2014/main" id="{1F17BDFC-5828-4A9F-B299-F1C9F4B2D89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9" name="フリーフォーム: 図形 1118">
                <a:extLst>
                  <a:ext uri="{FF2B5EF4-FFF2-40B4-BE49-F238E27FC236}">
                    <a16:creationId xmlns:a16="http://schemas.microsoft.com/office/drawing/2014/main" id="{E739E900-D326-4BF3-9082-683A4E4C366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0" name="楕円 1119">
                <a:extLst>
                  <a:ext uri="{FF2B5EF4-FFF2-40B4-BE49-F238E27FC236}">
                    <a16:creationId xmlns:a16="http://schemas.microsoft.com/office/drawing/2014/main" id="{2635973F-5BEE-4A09-9DAF-214A8C5642F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1" name="楕円 1120">
                <a:extLst>
                  <a:ext uri="{FF2B5EF4-FFF2-40B4-BE49-F238E27FC236}">
                    <a16:creationId xmlns:a16="http://schemas.microsoft.com/office/drawing/2014/main" id="{2AB18452-DE43-421A-8FBA-F0ADC0A60FE8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2" name="フリーフォーム: 図形 1121">
                <a:extLst>
                  <a:ext uri="{FF2B5EF4-FFF2-40B4-BE49-F238E27FC236}">
                    <a16:creationId xmlns:a16="http://schemas.microsoft.com/office/drawing/2014/main" id="{5DBEB652-9A4E-4A40-89E2-F75BF233300D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3" name="フリーフォーム: 図形 1122">
                <a:extLst>
                  <a:ext uri="{FF2B5EF4-FFF2-40B4-BE49-F238E27FC236}">
                    <a16:creationId xmlns:a16="http://schemas.microsoft.com/office/drawing/2014/main" id="{14117D88-1BD4-489C-B360-0FDB9C510233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4" name="星: 12 pt 1123">
                <a:extLst>
                  <a:ext uri="{FF2B5EF4-FFF2-40B4-BE49-F238E27FC236}">
                    <a16:creationId xmlns:a16="http://schemas.microsoft.com/office/drawing/2014/main" id="{95F03ABE-9A33-4904-9D84-033D1D028320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5" name="楕円 1124">
                <a:extLst>
                  <a:ext uri="{FF2B5EF4-FFF2-40B4-BE49-F238E27FC236}">
                    <a16:creationId xmlns:a16="http://schemas.microsoft.com/office/drawing/2014/main" id="{19C843B8-B5CC-47AA-9E80-F6DDF4601B5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26" name="楕円 1125">
                <a:extLst>
                  <a:ext uri="{FF2B5EF4-FFF2-40B4-BE49-F238E27FC236}">
                    <a16:creationId xmlns:a16="http://schemas.microsoft.com/office/drawing/2014/main" id="{4504852D-8694-455D-8A2D-AD066E22D15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27" name="楕円 1126">
                <a:extLst>
                  <a:ext uri="{FF2B5EF4-FFF2-40B4-BE49-F238E27FC236}">
                    <a16:creationId xmlns:a16="http://schemas.microsoft.com/office/drawing/2014/main" id="{DF2764C4-D590-483A-B229-FA94C1FE82C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69" name="グループ化 568">
              <a:extLst>
                <a:ext uri="{FF2B5EF4-FFF2-40B4-BE49-F238E27FC236}">
                  <a16:creationId xmlns:a16="http://schemas.microsoft.com/office/drawing/2014/main" id="{4711DB4A-B1E1-40B2-AFAA-A574D9BB54C6}"/>
                </a:ext>
              </a:extLst>
            </p:cNvPr>
            <p:cNvGrpSpPr/>
            <p:nvPr/>
          </p:nvGrpSpPr>
          <p:grpSpPr>
            <a:xfrm rot="19452801">
              <a:off x="8041530" y="2613569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90" name="フリーフォーム: 図形 1089">
                <a:extLst>
                  <a:ext uri="{FF2B5EF4-FFF2-40B4-BE49-F238E27FC236}">
                    <a16:creationId xmlns:a16="http://schemas.microsoft.com/office/drawing/2014/main" id="{04A715BA-6151-411D-92D8-A34BC4AD380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1" name="フリーフォーム: 図形 1090">
                <a:extLst>
                  <a:ext uri="{FF2B5EF4-FFF2-40B4-BE49-F238E27FC236}">
                    <a16:creationId xmlns:a16="http://schemas.microsoft.com/office/drawing/2014/main" id="{ED29EAD7-CDDE-4959-BBE0-418DE2AFF4F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2" name="フリーフォーム: 図形 1091">
                <a:extLst>
                  <a:ext uri="{FF2B5EF4-FFF2-40B4-BE49-F238E27FC236}">
                    <a16:creationId xmlns:a16="http://schemas.microsoft.com/office/drawing/2014/main" id="{206F62DB-AA67-4ECA-81B3-BB58DBFA4F6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3" name="フリーフォーム: 図形 1092">
                <a:extLst>
                  <a:ext uri="{FF2B5EF4-FFF2-40B4-BE49-F238E27FC236}">
                    <a16:creationId xmlns:a16="http://schemas.microsoft.com/office/drawing/2014/main" id="{5877F962-AC1E-408C-8BB9-BD0CCF0A009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4" name="フリーフォーム: 図形 1093">
                <a:extLst>
                  <a:ext uri="{FF2B5EF4-FFF2-40B4-BE49-F238E27FC236}">
                    <a16:creationId xmlns:a16="http://schemas.microsoft.com/office/drawing/2014/main" id="{684BBDF6-196C-4457-887B-14FA80F1C347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5" name="フリーフォーム: 図形 1094">
                <a:extLst>
                  <a:ext uri="{FF2B5EF4-FFF2-40B4-BE49-F238E27FC236}">
                    <a16:creationId xmlns:a16="http://schemas.microsoft.com/office/drawing/2014/main" id="{D592A008-0606-4117-B83F-86951A905B3D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6" name="フリーフォーム: 図形 1095">
                <a:extLst>
                  <a:ext uri="{FF2B5EF4-FFF2-40B4-BE49-F238E27FC236}">
                    <a16:creationId xmlns:a16="http://schemas.microsoft.com/office/drawing/2014/main" id="{EAE9C832-C3DC-4563-8E1E-7476A061B730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7" name="フリーフォーム: 図形 1096">
                <a:extLst>
                  <a:ext uri="{FF2B5EF4-FFF2-40B4-BE49-F238E27FC236}">
                    <a16:creationId xmlns:a16="http://schemas.microsoft.com/office/drawing/2014/main" id="{E5621A6F-845A-4262-88A2-E1938D214F14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8" name="フリーフォーム: 図形 1097">
                <a:extLst>
                  <a:ext uri="{FF2B5EF4-FFF2-40B4-BE49-F238E27FC236}">
                    <a16:creationId xmlns:a16="http://schemas.microsoft.com/office/drawing/2014/main" id="{17A8F5A8-D575-4644-AF17-B9BF44F98C2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9" name="フリーフォーム: 図形 1098">
                <a:extLst>
                  <a:ext uri="{FF2B5EF4-FFF2-40B4-BE49-F238E27FC236}">
                    <a16:creationId xmlns:a16="http://schemas.microsoft.com/office/drawing/2014/main" id="{261BF505-52F6-4CDC-97B5-25C74DAAD13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0" name="フリーフォーム: 図形 1099">
                <a:extLst>
                  <a:ext uri="{FF2B5EF4-FFF2-40B4-BE49-F238E27FC236}">
                    <a16:creationId xmlns:a16="http://schemas.microsoft.com/office/drawing/2014/main" id="{A4762DBE-E6BC-44A9-BCC5-4F2716EB931D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1" name="楕円 1100">
                <a:extLst>
                  <a:ext uri="{FF2B5EF4-FFF2-40B4-BE49-F238E27FC236}">
                    <a16:creationId xmlns:a16="http://schemas.microsoft.com/office/drawing/2014/main" id="{1360428C-7074-4100-B11F-42D0B421517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2" name="楕円 1101">
                <a:extLst>
                  <a:ext uri="{FF2B5EF4-FFF2-40B4-BE49-F238E27FC236}">
                    <a16:creationId xmlns:a16="http://schemas.microsoft.com/office/drawing/2014/main" id="{ECD7A83B-3F2C-4FD4-82CD-B0A3C1F54320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3" name="フリーフォーム: 図形 1102">
                <a:extLst>
                  <a:ext uri="{FF2B5EF4-FFF2-40B4-BE49-F238E27FC236}">
                    <a16:creationId xmlns:a16="http://schemas.microsoft.com/office/drawing/2014/main" id="{EB271B2E-D7BC-4C89-80FD-D8C108781FD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4" name="フリーフォーム: 図形 1103">
                <a:extLst>
                  <a:ext uri="{FF2B5EF4-FFF2-40B4-BE49-F238E27FC236}">
                    <a16:creationId xmlns:a16="http://schemas.microsoft.com/office/drawing/2014/main" id="{E51422D5-C86C-46F1-A53F-F25D0E38738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5" name="星: 12 pt 1104">
                <a:extLst>
                  <a:ext uri="{FF2B5EF4-FFF2-40B4-BE49-F238E27FC236}">
                    <a16:creationId xmlns:a16="http://schemas.microsoft.com/office/drawing/2014/main" id="{E0AAC987-1758-4C33-9588-A44608DCB0D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6" name="楕円 1105">
                <a:extLst>
                  <a:ext uri="{FF2B5EF4-FFF2-40B4-BE49-F238E27FC236}">
                    <a16:creationId xmlns:a16="http://schemas.microsoft.com/office/drawing/2014/main" id="{0DF69DAD-82D1-4C05-BCDE-6D9069E548C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07" name="楕円 1106">
                <a:extLst>
                  <a:ext uri="{FF2B5EF4-FFF2-40B4-BE49-F238E27FC236}">
                    <a16:creationId xmlns:a16="http://schemas.microsoft.com/office/drawing/2014/main" id="{0E2F7C6B-B850-496D-B632-D5C8219042B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108" name="楕円 1107">
                <a:extLst>
                  <a:ext uri="{FF2B5EF4-FFF2-40B4-BE49-F238E27FC236}">
                    <a16:creationId xmlns:a16="http://schemas.microsoft.com/office/drawing/2014/main" id="{1BEB4B48-EC9E-4BAC-AED5-0A6AAB1C6F2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814A8A4C-52AF-4E3D-900C-ECA1127B6CA8}"/>
                </a:ext>
              </a:extLst>
            </p:cNvPr>
            <p:cNvGrpSpPr/>
            <p:nvPr/>
          </p:nvGrpSpPr>
          <p:grpSpPr>
            <a:xfrm rot="11352801">
              <a:off x="7274539" y="2847140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71" name="フリーフォーム: 図形 1070">
                <a:extLst>
                  <a:ext uri="{FF2B5EF4-FFF2-40B4-BE49-F238E27FC236}">
                    <a16:creationId xmlns:a16="http://schemas.microsoft.com/office/drawing/2014/main" id="{49289CEA-5156-4510-8F4B-7403DF73651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2" name="フリーフォーム: 図形 1071">
                <a:extLst>
                  <a:ext uri="{FF2B5EF4-FFF2-40B4-BE49-F238E27FC236}">
                    <a16:creationId xmlns:a16="http://schemas.microsoft.com/office/drawing/2014/main" id="{CAE3363A-9466-45B5-9043-D2B182EBBA3D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3" name="フリーフォーム: 図形 1072">
                <a:extLst>
                  <a:ext uri="{FF2B5EF4-FFF2-40B4-BE49-F238E27FC236}">
                    <a16:creationId xmlns:a16="http://schemas.microsoft.com/office/drawing/2014/main" id="{8534AA33-B156-4CE1-97CB-99F4AC63C20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4" name="フリーフォーム: 図形 1073">
                <a:extLst>
                  <a:ext uri="{FF2B5EF4-FFF2-40B4-BE49-F238E27FC236}">
                    <a16:creationId xmlns:a16="http://schemas.microsoft.com/office/drawing/2014/main" id="{D11D86E0-96A1-4B90-A696-A40D447933A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5" name="フリーフォーム: 図形 1074">
                <a:extLst>
                  <a:ext uri="{FF2B5EF4-FFF2-40B4-BE49-F238E27FC236}">
                    <a16:creationId xmlns:a16="http://schemas.microsoft.com/office/drawing/2014/main" id="{60205CD9-C4C4-4B0C-B1CE-7FC89E2CF78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6" name="フリーフォーム: 図形 1075">
                <a:extLst>
                  <a:ext uri="{FF2B5EF4-FFF2-40B4-BE49-F238E27FC236}">
                    <a16:creationId xmlns:a16="http://schemas.microsoft.com/office/drawing/2014/main" id="{4806B0B4-002B-4F3E-9D02-20C471D987B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7" name="フリーフォーム: 図形 1076">
                <a:extLst>
                  <a:ext uri="{FF2B5EF4-FFF2-40B4-BE49-F238E27FC236}">
                    <a16:creationId xmlns:a16="http://schemas.microsoft.com/office/drawing/2014/main" id="{C2D0264D-3BB1-4084-8E05-1B14FF6FFB1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8" name="フリーフォーム: 図形 1077">
                <a:extLst>
                  <a:ext uri="{FF2B5EF4-FFF2-40B4-BE49-F238E27FC236}">
                    <a16:creationId xmlns:a16="http://schemas.microsoft.com/office/drawing/2014/main" id="{928470A0-FBAD-4435-A860-A8ADE15687D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9" name="フリーフォーム: 図形 1078">
                <a:extLst>
                  <a:ext uri="{FF2B5EF4-FFF2-40B4-BE49-F238E27FC236}">
                    <a16:creationId xmlns:a16="http://schemas.microsoft.com/office/drawing/2014/main" id="{44C3EBC6-027E-4784-93E1-94BD8EA307F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0" name="フリーフォーム: 図形 1079">
                <a:extLst>
                  <a:ext uri="{FF2B5EF4-FFF2-40B4-BE49-F238E27FC236}">
                    <a16:creationId xmlns:a16="http://schemas.microsoft.com/office/drawing/2014/main" id="{54A2A7CE-4D14-4DB5-9CF2-0CC30528F62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1" name="フリーフォーム: 図形 1080">
                <a:extLst>
                  <a:ext uri="{FF2B5EF4-FFF2-40B4-BE49-F238E27FC236}">
                    <a16:creationId xmlns:a16="http://schemas.microsoft.com/office/drawing/2014/main" id="{4C174810-4AB7-4009-B230-8501A8C29327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2" name="楕円 1081">
                <a:extLst>
                  <a:ext uri="{FF2B5EF4-FFF2-40B4-BE49-F238E27FC236}">
                    <a16:creationId xmlns:a16="http://schemas.microsoft.com/office/drawing/2014/main" id="{7A47BD61-1265-4B4D-8C7F-4668376C927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3" name="楕円 1082">
                <a:extLst>
                  <a:ext uri="{FF2B5EF4-FFF2-40B4-BE49-F238E27FC236}">
                    <a16:creationId xmlns:a16="http://schemas.microsoft.com/office/drawing/2014/main" id="{0058EFFF-FF90-459B-8921-19D6D3C8A85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4" name="フリーフォーム: 図形 1083">
                <a:extLst>
                  <a:ext uri="{FF2B5EF4-FFF2-40B4-BE49-F238E27FC236}">
                    <a16:creationId xmlns:a16="http://schemas.microsoft.com/office/drawing/2014/main" id="{EE087C30-3D59-4AB7-B99A-F6173ACE84C7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5" name="フリーフォーム: 図形 1084">
                <a:extLst>
                  <a:ext uri="{FF2B5EF4-FFF2-40B4-BE49-F238E27FC236}">
                    <a16:creationId xmlns:a16="http://schemas.microsoft.com/office/drawing/2014/main" id="{E4966563-324D-4700-B4B3-BDC3BB338AA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6" name="星: 12 pt 1085">
                <a:extLst>
                  <a:ext uri="{FF2B5EF4-FFF2-40B4-BE49-F238E27FC236}">
                    <a16:creationId xmlns:a16="http://schemas.microsoft.com/office/drawing/2014/main" id="{41C2DBFF-FB45-46CE-9381-B715FF69B12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7" name="楕円 1086">
                <a:extLst>
                  <a:ext uri="{FF2B5EF4-FFF2-40B4-BE49-F238E27FC236}">
                    <a16:creationId xmlns:a16="http://schemas.microsoft.com/office/drawing/2014/main" id="{3110246C-B292-44EE-927C-E33B89E780D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88" name="楕円 1087">
                <a:extLst>
                  <a:ext uri="{FF2B5EF4-FFF2-40B4-BE49-F238E27FC236}">
                    <a16:creationId xmlns:a16="http://schemas.microsoft.com/office/drawing/2014/main" id="{A2124F5E-03D3-4CB5-9691-A3051672D63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89" name="楕円 1088">
                <a:extLst>
                  <a:ext uri="{FF2B5EF4-FFF2-40B4-BE49-F238E27FC236}">
                    <a16:creationId xmlns:a16="http://schemas.microsoft.com/office/drawing/2014/main" id="{589E46D2-9A5D-4B75-A825-B3C4B2F4D0F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1" name="グループ化 570">
              <a:extLst>
                <a:ext uri="{FF2B5EF4-FFF2-40B4-BE49-F238E27FC236}">
                  <a16:creationId xmlns:a16="http://schemas.microsoft.com/office/drawing/2014/main" id="{458E54F3-BE64-4092-8A73-2320C98740FE}"/>
                </a:ext>
              </a:extLst>
            </p:cNvPr>
            <p:cNvGrpSpPr/>
            <p:nvPr/>
          </p:nvGrpSpPr>
          <p:grpSpPr>
            <a:xfrm rot="14021607">
              <a:off x="6439638" y="1821095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52" name="フリーフォーム: 図形 1051">
                <a:extLst>
                  <a:ext uri="{FF2B5EF4-FFF2-40B4-BE49-F238E27FC236}">
                    <a16:creationId xmlns:a16="http://schemas.microsoft.com/office/drawing/2014/main" id="{233C3D76-87FC-4F29-B255-FBA09FEA11B2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3" name="フリーフォーム: 図形 1052">
                <a:extLst>
                  <a:ext uri="{FF2B5EF4-FFF2-40B4-BE49-F238E27FC236}">
                    <a16:creationId xmlns:a16="http://schemas.microsoft.com/office/drawing/2014/main" id="{FBE171DC-5956-425B-AAE2-CEFFD66AB3C3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4" name="フリーフォーム: 図形 1053">
                <a:extLst>
                  <a:ext uri="{FF2B5EF4-FFF2-40B4-BE49-F238E27FC236}">
                    <a16:creationId xmlns:a16="http://schemas.microsoft.com/office/drawing/2014/main" id="{A574D87D-4ECE-4FD6-B30B-8B5D956DB8A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5" name="フリーフォーム: 図形 1054">
                <a:extLst>
                  <a:ext uri="{FF2B5EF4-FFF2-40B4-BE49-F238E27FC236}">
                    <a16:creationId xmlns:a16="http://schemas.microsoft.com/office/drawing/2014/main" id="{E6F316FF-0971-4C8C-9B6E-44A9A6EBFF9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6" name="フリーフォーム: 図形 1055">
                <a:extLst>
                  <a:ext uri="{FF2B5EF4-FFF2-40B4-BE49-F238E27FC236}">
                    <a16:creationId xmlns:a16="http://schemas.microsoft.com/office/drawing/2014/main" id="{8CDE5647-E764-47AE-9E8D-532821859F40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7" name="フリーフォーム: 図形 1056">
                <a:extLst>
                  <a:ext uri="{FF2B5EF4-FFF2-40B4-BE49-F238E27FC236}">
                    <a16:creationId xmlns:a16="http://schemas.microsoft.com/office/drawing/2014/main" id="{F45ABBB7-C1A6-4630-8BB1-D0D0BAC87FD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8" name="フリーフォーム: 図形 1057">
                <a:extLst>
                  <a:ext uri="{FF2B5EF4-FFF2-40B4-BE49-F238E27FC236}">
                    <a16:creationId xmlns:a16="http://schemas.microsoft.com/office/drawing/2014/main" id="{0366658B-41AD-4E4D-A05B-C16F0245C480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9" name="フリーフォーム: 図形 1058">
                <a:extLst>
                  <a:ext uri="{FF2B5EF4-FFF2-40B4-BE49-F238E27FC236}">
                    <a16:creationId xmlns:a16="http://schemas.microsoft.com/office/drawing/2014/main" id="{D89BC3F2-AEB2-42BE-95AF-615B75B7359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0" name="フリーフォーム: 図形 1059">
                <a:extLst>
                  <a:ext uri="{FF2B5EF4-FFF2-40B4-BE49-F238E27FC236}">
                    <a16:creationId xmlns:a16="http://schemas.microsoft.com/office/drawing/2014/main" id="{945671B4-F189-4B02-8DE0-983D0009EF3D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1" name="フリーフォーム: 図形 1060">
                <a:extLst>
                  <a:ext uri="{FF2B5EF4-FFF2-40B4-BE49-F238E27FC236}">
                    <a16:creationId xmlns:a16="http://schemas.microsoft.com/office/drawing/2014/main" id="{E9B198CB-CCDA-4288-8C0A-1D982479248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2" name="フリーフォーム: 図形 1061">
                <a:extLst>
                  <a:ext uri="{FF2B5EF4-FFF2-40B4-BE49-F238E27FC236}">
                    <a16:creationId xmlns:a16="http://schemas.microsoft.com/office/drawing/2014/main" id="{5F2BF561-C47F-432E-B6D6-796346289BB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3" name="楕円 1062">
                <a:extLst>
                  <a:ext uri="{FF2B5EF4-FFF2-40B4-BE49-F238E27FC236}">
                    <a16:creationId xmlns:a16="http://schemas.microsoft.com/office/drawing/2014/main" id="{671228C1-9F83-4F6F-B972-891E3746A90A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4" name="楕円 1063">
                <a:extLst>
                  <a:ext uri="{FF2B5EF4-FFF2-40B4-BE49-F238E27FC236}">
                    <a16:creationId xmlns:a16="http://schemas.microsoft.com/office/drawing/2014/main" id="{6E04DDFA-5109-47CC-9D26-B6C9359F1F9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5" name="フリーフォーム: 図形 1064">
                <a:extLst>
                  <a:ext uri="{FF2B5EF4-FFF2-40B4-BE49-F238E27FC236}">
                    <a16:creationId xmlns:a16="http://schemas.microsoft.com/office/drawing/2014/main" id="{6E964762-758A-443E-82D3-C6A983253BA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6" name="フリーフォーム: 図形 1065">
                <a:extLst>
                  <a:ext uri="{FF2B5EF4-FFF2-40B4-BE49-F238E27FC236}">
                    <a16:creationId xmlns:a16="http://schemas.microsoft.com/office/drawing/2014/main" id="{D41084DA-0208-48C3-96C3-E928FEB2191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星: 12 pt 1066">
                <a:extLst>
                  <a:ext uri="{FF2B5EF4-FFF2-40B4-BE49-F238E27FC236}">
                    <a16:creationId xmlns:a16="http://schemas.microsoft.com/office/drawing/2014/main" id="{28C7ED46-0C93-45B2-9029-7DC00810AAD1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楕円 1067">
                <a:extLst>
                  <a:ext uri="{FF2B5EF4-FFF2-40B4-BE49-F238E27FC236}">
                    <a16:creationId xmlns:a16="http://schemas.microsoft.com/office/drawing/2014/main" id="{06339D0B-47D5-4C2D-B4AC-5821237D570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69" name="楕円 1068">
                <a:extLst>
                  <a:ext uri="{FF2B5EF4-FFF2-40B4-BE49-F238E27FC236}">
                    <a16:creationId xmlns:a16="http://schemas.microsoft.com/office/drawing/2014/main" id="{CB40B405-F485-4D37-907A-7936C92C366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70" name="楕円 1069">
                <a:extLst>
                  <a:ext uri="{FF2B5EF4-FFF2-40B4-BE49-F238E27FC236}">
                    <a16:creationId xmlns:a16="http://schemas.microsoft.com/office/drawing/2014/main" id="{DF2A5BF2-E606-4EAF-8FF4-ECC42BDB973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2" name="グループ化 571">
              <a:extLst>
                <a:ext uri="{FF2B5EF4-FFF2-40B4-BE49-F238E27FC236}">
                  <a16:creationId xmlns:a16="http://schemas.microsoft.com/office/drawing/2014/main" id="{B0A87DBE-47DD-453E-B3E6-01DF31DBCFAD}"/>
                </a:ext>
              </a:extLst>
            </p:cNvPr>
            <p:cNvGrpSpPr/>
            <p:nvPr/>
          </p:nvGrpSpPr>
          <p:grpSpPr>
            <a:xfrm rot="18552801">
              <a:off x="7012621" y="1472322"/>
              <a:ext cx="122033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33" name="フリーフォーム: 図形 1032">
                <a:extLst>
                  <a:ext uri="{FF2B5EF4-FFF2-40B4-BE49-F238E27FC236}">
                    <a16:creationId xmlns:a16="http://schemas.microsoft.com/office/drawing/2014/main" id="{B1CADCA2-A14C-45CC-AAC6-76C9B161558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4" name="フリーフォーム: 図形 1033">
                <a:extLst>
                  <a:ext uri="{FF2B5EF4-FFF2-40B4-BE49-F238E27FC236}">
                    <a16:creationId xmlns:a16="http://schemas.microsoft.com/office/drawing/2014/main" id="{5BAA41C9-6AF5-4B0A-B7EC-82424804AC19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5" name="フリーフォーム: 図形 1034">
                <a:extLst>
                  <a:ext uri="{FF2B5EF4-FFF2-40B4-BE49-F238E27FC236}">
                    <a16:creationId xmlns:a16="http://schemas.microsoft.com/office/drawing/2014/main" id="{43ED9B75-01EB-4C5F-93A5-DDE3B6918F3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6" name="フリーフォーム: 図形 1035">
                <a:extLst>
                  <a:ext uri="{FF2B5EF4-FFF2-40B4-BE49-F238E27FC236}">
                    <a16:creationId xmlns:a16="http://schemas.microsoft.com/office/drawing/2014/main" id="{E0531BAD-1AEF-4659-8F1F-71D65CDC267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7" name="フリーフォーム: 図形 1036">
                <a:extLst>
                  <a:ext uri="{FF2B5EF4-FFF2-40B4-BE49-F238E27FC236}">
                    <a16:creationId xmlns:a16="http://schemas.microsoft.com/office/drawing/2014/main" id="{5F9B4913-4381-4F04-81FC-1EFDAAFA066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8" name="フリーフォーム: 図形 1037">
                <a:extLst>
                  <a:ext uri="{FF2B5EF4-FFF2-40B4-BE49-F238E27FC236}">
                    <a16:creationId xmlns:a16="http://schemas.microsoft.com/office/drawing/2014/main" id="{0B4A9424-5E71-4BA7-BE00-4971F4204EDF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9" name="フリーフォーム: 図形 1038">
                <a:extLst>
                  <a:ext uri="{FF2B5EF4-FFF2-40B4-BE49-F238E27FC236}">
                    <a16:creationId xmlns:a16="http://schemas.microsoft.com/office/drawing/2014/main" id="{18F9001B-F087-488A-BFBD-3E4FB219CEA6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0" name="フリーフォーム: 図形 1039">
                <a:extLst>
                  <a:ext uri="{FF2B5EF4-FFF2-40B4-BE49-F238E27FC236}">
                    <a16:creationId xmlns:a16="http://schemas.microsoft.com/office/drawing/2014/main" id="{E6D6E09A-1258-46E6-BB13-88F9498D25A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1" name="フリーフォーム: 図形 1040">
                <a:extLst>
                  <a:ext uri="{FF2B5EF4-FFF2-40B4-BE49-F238E27FC236}">
                    <a16:creationId xmlns:a16="http://schemas.microsoft.com/office/drawing/2014/main" id="{1826A9F8-CA6F-42DB-9411-CE6D009AA3E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2" name="フリーフォーム: 図形 1041">
                <a:extLst>
                  <a:ext uri="{FF2B5EF4-FFF2-40B4-BE49-F238E27FC236}">
                    <a16:creationId xmlns:a16="http://schemas.microsoft.com/office/drawing/2014/main" id="{C41C3B1C-A932-455F-9B29-6349D4B9701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3" name="フリーフォーム: 図形 1042">
                <a:extLst>
                  <a:ext uri="{FF2B5EF4-FFF2-40B4-BE49-F238E27FC236}">
                    <a16:creationId xmlns:a16="http://schemas.microsoft.com/office/drawing/2014/main" id="{137B8A66-B374-42F7-BA74-94BBD8613A65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4" name="楕円 1043">
                <a:extLst>
                  <a:ext uri="{FF2B5EF4-FFF2-40B4-BE49-F238E27FC236}">
                    <a16:creationId xmlns:a16="http://schemas.microsoft.com/office/drawing/2014/main" id="{808EDC23-1D46-48D5-B7E9-9F77AAF760E7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5" name="楕円 1044">
                <a:extLst>
                  <a:ext uri="{FF2B5EF4-FFF2-40B4-BE49-F238E27FC236}">
                    <a16:creationId xmlns:a16="http://schemas.microsoft.com/office/drawing/2014/main" id="{BEC6A838-A9F1-4328-819B-903C5BB689D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6" name="フリーフォーム: 図形 1045">
                <a:extLst>
                  <a:ext uri="{FF2B5EF4-FFF2-40B4-BE49-F238E27FC236}">
                    <a16:creationId xmlns:a16="http://schemas.microsoft.com/office/drawing/2014/main" id="{6FCB704E-57EC-4A18-B4C4-D82EE650B351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7" name="フリーフォーム: 図形 1046">
                <a:extLst>
                  <a:ext uri="{FF2B5EF4-FFF2-40B4-BE49-F238E27FC236}">
                    <a16:creationId xmlns:a16="http://schemas.microsoft.com/office/drawing/2014/main" id="{99B12E76-112C-4D56-A74C-20832CC6B4A1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8" name="星: 12 pt 1047">
                <a:extLst>
                  <a:ext uri="{FF2B5EF4-FFF2-40B4-BE49-F238E27FC236}">
                    <a16:creationId xmlns:a16="http://schemas.microsoft.com/office/drawing/2014/main" id="{7FAC42CA-096C-48D0-A9F5-AC392FD5A0B9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9" name="楕円 1048">
                <a:extLst>
                  <a:ext uri="{FF2B5EF4-FFF2-40B4-BE49-F238E27FC236}">
                    <a16:creationId xmlns:a16="http://schemas.microsoft.com/office/drawing/2014/main" id="{1D5AB603-92F7-4FCA-BDB5-CE0C5163137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50" name="楕円 1049">
                <a:extLst>
                  <a:ext uri="{FF2B5EF4-FFF2-40B4-BE49-F238E27FC236}">
                    <a16:creationId xmlns:a16="http://schemas.microsoft.com/office/drawing/2014/main" id="{4AEF987B-D574-4848-B1D5-FE456A001A9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51" name="楕円 1050">
                <a:extLst>
                  <a:ext uri="{FF2B5EF4-FFF2-40B4-BE49-F238E27FC236}">
                    <a16:creationId xmlns:a16="http://schemas.microsoft.com/office/drawing/2014/main" id="{4DCA5C9F-2809-4239-9B39-6B67A014C1D6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3" name="グループ化 572">
              <a:extLst>
                <a:ext uri="{FF2B5EF4-FFF2-40B4-BE49-F238E27FC236}">
                  <a16:creationId xmlns:a16="http://schemas.microsoft.com/office/drawing/2014/main" id="{22350BC9-68AF-405B-8686-98E571B04B07}"/>
                </a:ext>
              </a:extLst>
            </p:cNvPr>
            <p:cNvGrpSpPr/>
            <p:nvPr/>
          </p:nvGrpSpPr>
          <p:grpSpPr>
            <a:xfrm rot="636512">
              <a:off x="7742154" y="1825008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014" name="フリーフォーム: 図形 1013">
                <a:extLst>
                  <a:ext uri="{FF2B5EF4-FFF2-40B4-BE49-F238E27FC236}">
                    <a16:creationId xmlns:a16="http://schemas.microsoft.com/office/drawing/2014/main" id="{A4BDA4E2-1D11-43F6-B373-9F06316B3F2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5" name="フリーフォーム: 図形 1014">
                <a:extLst>
                  <a:ext uri="{FF2B5EF4-FFF2-40B4-BE49-F238E27FC236}">
                    <a16:creationId xmlns:a16="http://schemas.microsoft.com/office/drawing/2014/main" id="{3AF1A138-8B56-4CBB-9749-0A4B36C2033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6" name="フリーフォーム: 図形 1015">
                <a:extLst>
                  <a:ext uri="{FF2B5EF4-FFF2-40B4-BE49-F238E27FC236}">
                    <a16:creationId xmlns:a16="http://schemas.microsoft.com/office/drawing/2014/main" id="{982B6154-F5D1-4814-9ACF-A8BF8D1620F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7" name="フリーフォーム: 図形 1016">
                <a:extLst>
                  <a:ext uri="{FF2B5EF4-FFF2-40B4-BE49-F238E27FC236}">
                    <a16:creationId xmlns:a16="http://schemas.microsoft.com/office/drawing/2014/main" id="{136FCE42-51C0-40EF-9791-771E29C5B918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8" name="フリーフォーム: 図形 1017">
                <a:extLst>
                  <a:ext uri="{FF2B5EF4-FFF2-40B4-BE49-F238E27FC236}">
                    <a16:creationId xmlns:a16="http://schemas.microsoft.com/office/drawing/2014/main" id="{E124D3EA-1BBB-40E7-9CB4-B70F2CC0A811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9" name="フリーフォーム: 図形 1018">
                <a:extLst>
                  <a:ext uri="{FF2B5EF4-FFF2-40B4-BE49-F238E27FC236}">
                    <a16:creationId xmlns:a16="http://schemas.microsoft.com/office/drawing/2014/main" id="{0E54B511-0718-4415-A1D7-4FF907E48BF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0" name="フリーフォーム: 図形 1019">
                <a:extLst>
                  <a:ext uri="{FF2B5EF4-FFF2-40B4-BE49-F238E27FC236}">
                    <a16:creationId xmlns:a16="http://schemas.microsoft.com/office/drawing/2014/main" id="{3B5F5DBB-D0E6-48CF-8FAA-FC49C7E2680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1" name="フリーフォーム: 図形 1020">
                <a:extLst>
                  <a:ext uri="{FF2B5EF4-FFF2-40B4-BE49-F238E27FC236}">
                    <a16:creationId xmlns:a16="http://schemas.microsoft.com/office/drawing/2014/main" id="{71561C35-C9D6-44B2-8AC6-7AFC27347E8F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2" name="フリーフォーム: 図形 1021">
                <a:extLst>
                  <a:ext uri="{FF2B5EF4-FFF2-40B4-BE49-F238E27FC236}">
                    <a16:creationId xmlns:a16="http://schemas.microsoft.com/office/drawing/2014/main" id="{A2304770-A4A4-45A0-85DD-02049CE46E8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3" name="フリーフォーム: 図形 1022">
                <a:extLst>
                  <a:ext uri="{FF2B5EF4-FFF2-40B4-BE49-F238E27FC236}">
                    <a16:creationId xmlns:a16="http://schemas.microsoft.com/office/drawing/2014/main" id="{F981B500-6A54-4373-8858-53A4DB5B931A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4" name="フリーフォーム: 図形 1023">
                <a:extLst>
                  <a:ext uri="{FF2B5EF4-FFF2-40B4-BE49-F238E27FC236}">
                    <a16:creationId xmlns:a16="http://schemas.microsoft.com/office/drawing/2014/main" id="{1729AC6D-D4D9-4BB4-BDD4-11EF9B952ACC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5" name="楕円 1024">
                <a:extLst>
                  <a:ext uri="{FF2B5EF4-FFF2-40B4-BE49-F238E27FC236}">
                    <a16:creationId xmlns:a16="http://schemas.microsoft.com/office/drawing/2014/main" id="{0AE2B885-FBB6-46C3-8C43-3D951529163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6" name="楕円 1025">
                <a:extLst>
                  <a:ext uri="{FF2B5EF4-FFF2-40B4-BE49-F238E27FC236}">
                    <a16:creationId xmlns:a16="http://schemas.microsoft.com/office/drawing/2014/main" id="{C0B6BC86-CBE5-4945-9B77-D3AFB28A2A3E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7" name="フリーフォーム: 図形 1026">
                <a:extLst>
                  <a:ext uri="{FF2B5EF4-FFF2-40B4-BE49-F238E27FC236}">
                    <a16:creationId xmlns:a16="http://schemas.microsoft.com/office/drawing/2014/main" id="{787351E1-C4A2-4053-9E7B-FE66C384AD2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8" name="フリーフォーム: 図形 1027">
                <a:extLst>
                  <a:ext uri="{FF2B5EF4-FFF2-40B4-BE49-F238E27FC236}">
                    <a16:creationId xmlns:a16="http://schemas.microsoft.com/office/drawing/2014/main" id="{D5BB4550-E530-4B1B-AF60-BA0E8DDDC96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9" name="星: 12 pt 1028">
                <a:extLst>
                  <a:ext uri="{FF2B5EF4-FFF2-40B4-BE49-F238E27FC236}">
                    <a16:creationId xmlns:a16="http://schemas.microsoft.com/office/drawing/2014/main" id="{04D5653E-B33B-4994-92E7-499BC62A4993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0" name="楕円 1029">
                <a:extLst>
                  <a:ext uri="{FF2B5EF4-FFF2-40B4-BE49-F238E27FC236}">
                    <a16:creationId xmlns:a16="http://schemas.microsoft.com/office/drawing/2014/main" id="{7B7CFD39-B5B3-4345-89AC-EB7AFFD4801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31" name="楕円 1030">
                <a:extLst>
                  <a:ext uri="{FF2B5EF4-FFF2-40B4-BE49-F238E27FC236}">
                    <a16:creationId xmlns:a16="http://schemas.microsoft.com/office/drawing/2014/main" id="{0696BEED-5DB4-44C3-9E97-7C2D71DABA8C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32" name="楕円 1031">
                <a:extLst>
                  <a:ext uri="{FF2B5EF4-FFF2-40B4-BE49-F238E27FC236}">
                    <a16:creationId xmlns:a16="http://schemas.microsoft.com/office/drawing/2014/main" id="{883E2F6C-002A-4CB9-8AE6-E25DCB17DB9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4" name="グループ化 573">
              <a:extLst>
                <a:ext uri="{FF2B5EF4-FFF2-40B4-BE49-F238E27FC236}">
                  <a16:creationId xmlns:a16="http://schemas.microsoft.com/office/drawing/2014/main" id="{22A2795D-9905-4F9C-A017-2AC10B9DBBA6}"/>
                </a:ext>
              </a:extLst>
            </p:cNvPr>
            <p:cNvGrpSpPr/>
            <p:nvPr/>
          </p:nvGrpSpPr>
          <p:grpSpPr>
            <a:xfrm rot="16535918">
              <a:off x="7137724" y="2246040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95" name="フリーフォーム: 図形 994">
                <a:extLst>
                  <a:ext uri="{FF2B5EF4-FFF2-40B4-BE49-F238E27FC236}">
                    <a16:creationId xmlns:a16="http://schemas.microsoft.com/office/drawing/2014/main" id="{030F0153-9DEA-4F7D-9889-07D2F1F8C41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6" name="フリーフォーム: 図形 995">
                <a:extLst>
                  <a:ext uri="{FF2B5EF4-FFF2-40B4-BE49-F238E27FC236}">
                    <a16:creationId xmlns:a16="http://schemas.microsoft.com/office/drawing/2014/main" id="{1BA2EA16-4F92-4B3E-91E5-062AFDA3D6A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7" name="フリーフォーム: 図形 996">
                <a:extLst>
                  <a:ext uri="{FF2B5EF4-FFF2-40B4-BE49-F238E27FC236}">
                    <a16:creationId xmlns:a16="http://schemas.microsoft.com/office/drawing/2014/main" id="{109811C7-89EA-4F11-B179-10523A7A79D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8" name="フリーフォーム: 図形 997">
                <a:extLst>
                  <a:ext uri="{FF2B5EF4-FFF2-40B4-BE49-F238E27FC236}">
                    <a16:creationId xmlns:a16="http://schemas.microsoft.com/office/drawing/2014/main" id="{6271B9A1-1320-4B11-B970-A083C5C46811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9" name="フリーフォーム: 図形 998">
                <a:extLst>
                  <a:ext uri="{FF2B5EF4-FFF2-40B4-BE49-F238E27FC236}">
                    <a16:creationId xmlns:a16="http://schemas.microsoft.com/office/drawing/2014/main" id="{B4694800-69DA-4301-BF24-D1BE90377934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0" name="フリーフォーム: 図形 999">
                <a:extLst>
                  <a:ext uri="{FF2B5EF4-FFF2-40B4-BE49-F238E27FC236}">
                    <a16:creationId xmlns:a16="http://schemas.microsoft.com/office/drawing/2014/main" id="{36380C93-E667-4696-9918-0834735D8FF7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1" name="フリーフォーム: 図形 1000">
                <a:extLst>
                  <a:ext uri="{FF2B5EF4-FFF2-40B4-BE49-F238E27FC236}">
                    <a16:creationId xmlns:a16="http://schemas.microsoft.com/office/drawing/2014/main" id="{CD006272-1BBC-400D-9B2E-332CD5C7D355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2" name="フリーフォーム: 図形 1001">
                <a:extLst>
                  <a:ext uri="{FF2B5EF4-FFF2-40B4-BE49-F238E27FC236}">
                    <a16:creationId xmlns:a16="http://schemas.microsoft.com/office/drawing/2014/main" id="{4DC4B10E-A40C-42D2-8CDE-74612C47CF9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3" name="フリーフォーム: 図形 1002">
                <a:extLst>
                  <a:ext uri="{FF2B5EF4-FFF2-40B4-BE49-F238E27FC236}">
                    <a16:creationId xmlns:a16="http://schemas.microsoft.com/office/drawing/2014/main" id="{4D76CE07-1889-407F-8E30-77BB53A0E16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4" name="フリーフォーム: 図形 1003">
                <a:extLst>
                  <a:ext uri="{FF2B5EF4-FFF2-40B4-BE49-F238E27FC236}">
                    <a16:creationId xmlns:a16="http://schemas.microsoft.com/office/drawing/2014/main" id="{7E0846F0-6041-453C-B264-2AD19389A45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5" name="フリーフォーム: 図形 1004">
                <a:extLst>
                  <a:ext uri="{FF2B5EF4-FFF2-40B4-BE49-F238E27FC236}">
                    <a16:creationId xmlns:a16="http://schemas.microsoft.com/office/drawing/2014/main" id="{19A30F48-F583-49F6-8F31-8775EF7306D4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6" name="楕円 1005">
                <a:extLst>
                  <a:ext uri="{FF2B5EF4-FFF2-40B4-BE49-F238E27FC236}">
                    <a16:creationId xmlns:a16="http://schemas.microsoft.com/office/drawing/2014/main" id="{841D8D6E-861C-486E-BA1F-EA3426B2B65B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7" name="楕円 1006">
                <a:extLst>
                  <a:ext uri="{FF2B5EF4-FFF2-40B4-BE49-F238E27FC236}">
                    <a16:creationId xmlns:a16="http://schemas.microsoft.com/office/drawing/2014/main" id="{E3B260BF-5904-4DBE-9473-58C03E52130A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8" name="フリーフォーム: 図形 1007">
                <a:extLst>
                  <a:ext uri="{FF2B5EF4-FFF2-40B4-BE49-F238E27FC236}">
                    <a16:creationId xmlns:a16="http://schemas.microsoft.com/office/drawing/2014/main" id="{A92CF913-2280-4A2C-AD16-937DB380DB6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9" name="フリーフォーム: 図形 1008">
                <a:extLst>
                  <a:ext uri="{FF2B5EF4-FFF2-40B4-BE49-F238E27FC236}">
                    <a16:creationId xmlns:a16="http://schemas.microsoft.com/office/drawing/2014/main" id="{AC5C2384-9A10-48DA-91A6-4B962FAFE0C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0" name="星: 12 pt 1009">
                <a:extLst>
                  <a:ext uri="{FF2B5EF4-FFF2-40B4-BE49-F238E27FC236}">
                    <a16:creationId xmlns:a16="http://schemas.microsoft.com/office/drawing/2014/main" id="{173472CB-E405-4E53-BEBB-843DECA0D4C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1" name="楕円 1010">
                <a:extLst>
                  <a:ext uri="{FF2B5EF4-FFF2-40B4-BE49-F238E27FC236}">
                    <a16:creationId xmlns:a16="http://schemas.microsoft.com/office/drawing/2014/main" id="{359EC64C-CD41-49C4-AF78-1C2A7A44ED46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12" name="楕円 1011">
                <a:extLst>
                  <a:ext uri="{FF2B5EF4-FFF2-40B4-BE49-F238E27FC236}">
                    <a16:creationId xmlns:a16="http://schemas.microsoft.com/office/drawing/2014/main" id="{80A45F8F-9731-4A5D-A046-BDE9BC00F78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013" name="楕円 1012">
                <a:extLst>
                  <a:ext uri="{FF2B5EF4-FFF2-40B4-BE49-F238E27FC236}">
                    <a16:creationId xmlns:a16="http://schemas.microsoft.com/office/drawing/2014/main" id="{174113D7-3E84-4494-B34B-21BD790597D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5" name="グループ化 574">
              <a:extLst>
                <a:ext uri="{FF2B5EF4-FFF2-40B4-BE49-F238E27FC236}">
                  <a16:creationId xmlns:a16="http://schemas.microsoft.com/office/drawing/2014/main" id="{7587310A-4705-4967-9384-1AFC232EAF3A}"/>
                </a:ext>
              </a:extLst>
            </p:cNvPr>
            <p:cNvGrpSpPr/>
            <p:nvPr/>
          </p:nvGrpSpPr>
          <p:grpSpPr>
            <a:xfrm rot="2352801">
              <a:off x="8281181" y="1956953"/>
              <a:ext cx="147593" cy="17941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76" name="フリーフォーム: 図形 975">
                <a:extLst>
                  <a:ext uri="{FF2B5EF4-FFF2-40B4-BE49-F238E27FC236}">
                    <a16:creationId xmlns:a16="http://schemas.microsoft.com/office/drawing/2014/main" id="{2DC6CB56-76AB-418E-A381-D9EB0F218FA6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7" name="フリーフォーム: 図形 976">
                <a:extLst>
                  <a:ext uri="{FF2B5EF4-FFF2-40B4-BE49-F238E27FC236}">
                    <a16:creationId xmlns:a16="http://schemas.microsoft.com/office/drawing/2014/main" id="{82F54216-5E29-4EF8-9199-B310B092D313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8" name="フリーフォーム: 図形 977">
                <a:extLst>
                  <a:ext uri="{FF2B5EF4-FFF2-40B4-BE49-F238E27FC236}">
                    <a16:creationId xmlns:a16="http://schemas.microsoft.com/office/drawing/2014/main" id="{9EE6E646-C162-4B4A-BA38-D6DFB73E556B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9" name="フリーフォーム: 図形 978">
                <a:extLst>
                  <a:ext uri="{FF2B5EF4-FFF2-40B4-BE49-F238E27FC236}">
                    <a16:creationId xmlns:a16="http://schemas.microsoft.com/office/drawing/2014/main" id="{8A21D8BC-D8E4-4DCE-89B3-C6B24E280901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0" name="フリーフォーム: 図形 979">
                <a:extLst>
                  <a:ext uri="{FF2B5EF4-FFF2-40B4-BE49-F238E27FC236}">
                    <a16:creationId xmlns:a16="http://schemas.microsoft.com/office/drawing/2014/main" id="{E1E4283C-08BD-4099-A0DC-55774B63272D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1" name="フリーフォーム: 図形 980">
                <a:extLst>
                  <a:ext uri="{FF2B5EF4-FFF2-40B4-BE49-F238E27FC236}">
                    <a16:creationId xmlns:a16="http://schemas.microsoft.com/office/drawing/2014/main" id="{C277DD88-882D-4370-9FED-8DACFCE189B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2" name="フリーフォーム: 図形 981">
                <a:extLst>
                  <a:ext uri="{FF2B5EF4-FFF2-40B4-BE49-F238E27FC236}">
                    <a16:creationId xmlns:a16="http://schemas.microsoft.com/office/drawing/2014/main" id="{37C08456-ED7B-4A37-B5AA-268CB235A165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3" name="フリーフォーム: 図形 982">
                <a:extLst>
                  <a:ext uri="{FF2B5EF4-FFF2-40B4-BE49-F238E27FC236}">
                    <a16:creationId xmlns:a16="http://schemas.microsoft.com/office/drawing/2014/main" id="{15F4B0F2-8A11-443E-BF82-7CCFE002F11B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4" name="フリーフォーム: 図形 983">
                <a:extLst>
                  <a:ext uri="{FF2B5EF4-FFF2-40B4-BE49-F238E27FC236}">
                    <a16:creationId xmlns:a16="http://schemas.microsoft.com/office/drawing/2014/main" id="{F092A204-60C8-414C-A41D-6A78C479F8D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5" name="フリーフォーム: 図形 984">
                <a:extLst>
                  <a:ext uri="{FF2B5EF4-FFF2-40B4-BE49-F238E27FC236}">
                    <a16:creationId xmlns:a16="http://schemas.microsoft.com/office/drawing/2014/main" id="{FBE94443-576C-40F5-80BA-29BE0A85EE54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6" name="フリーフォーム: 図形 985">
                <a:extLst>
                  <a:ext uri="{FF2B5EF4-FFF2-40B4-BE49-F238E27FC236}">
                    <a16:creationId xmlns:a16="http://schemas.microsoft.com/office/drawing/2014/main" id="{7AF6F233-D412-4FDB-A4F1-A7AC2FA28757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7" name="楕円 986">
                <a:extLst>
                  <a:ext uri="{FF2B5EF4-FFF2-40B4-BE49-F238E27FC236}">
                    <a16:creationId xmlns:a16="http://schemas.microsoft.com/office/drawing/2014/main" id="{8F703F78-9A10-4377-BD10-0F4D098F903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8" name="楕円 987">
                <a:extLst>
                  <a:ext uri="{FF2B5EF4-FFF2-40B4-BE49-F238E27FC236}">
                    <a16:creationId xmlns:a16="http://schemas.microsoft.com/office/drawing/2014/main" id="{F70FC70F-1036-48F9-AA9C-5722DC503F8C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9" name="フリーフォーム: 図形 988">
                <a:extLst>
                  <a:ext uri="{FF2B5EF4-FFF2-40B4-BE49-F238E27FC236}">
                    <a16:creationId xmlns:a16="http://schemas.microsoft.com/office/drawing/2014/main" id="{C011703F-9BA7-4F34-842F-84E33B3EEF0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0" name="フリーフォーム: 図形 989">
                <a:extLst>
                  <a:ext uri="{FF2B5EF4-FFF2-40B4-BE49-F238E27FC236}">
                    <a16:creationId xmlns:a16="http://schemas.microsoft.com/office/drawing/2014/main" id="{95B4323F-1C44-40F3-9CE9-104288A25DC5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1" name="星: 12 pt 990">
                <a:extLst>
                  <a:ext uri="{FF2B5EF4-FFF2-40B4-BE49-F238E27FC236}">
                    <a16:creationId xmlns:a16="http://schemas.microsoft.com/office/drawing/2014/main" id="{3B221305-584B-4ADC-B4EB-D7FB4C61DDDE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2" name="楕円 991">
                <a:extLst>
                  <a:ext uri="{FF2B5EF4-FFF2-40B4-BE49-F238E27FC236}">
                    <a16:creationId xmlns:a16="http://schemas.microsoft.com/office/drawing/2014/main" id="{CEDC4D2A-BB81-43D0-9890-C8AC46179CF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93" name="楕円 992">
                <a:extLst>
                  <a:ext uri="{FF2B5EF4-FFF2-40B4-BE49-F238E27FC236}">
                    <a16:creationId xmlns:a16="http://schemas.microsoft.com/office/drawing/2014/main" id="{601FC866-8844-4595-8E04-0D77C9A1E94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94" name="楕円 993">
                <a:extLst>
                  <a:ext uri="{FF2B5EF4-FFF2-40B4-BE49-F238E27FC236}">
                    <a16:creationId xmlns:a16="http://schemas.microsoft.com/office/drawing/2014/main" id="{E14A916D-BACD-4E33-A956-E9E47C205A1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6" name="グループ化 575">
              <a:extLst>
                <a:ext uri="{FF2B5EF4-FFF2-40B4-BE49-F238E27FC236}">
                  <a16:creationId xmlns:a16="http://schemas.microsoft.com/office/drawing/2014/main" id="{B629C201-F20E-4350-A923-5D408924946C}"/>
                </a:ext>
              </a:extLst>
            </p:cNvPr>
            <p:cNvGrpSpPr/>
            <p:nvPr/>
          </p:nvGrpSpPr>
          <p:grpSpPr>
            <a:xfrm rot="14052801">
              <a:off x="7606842" y="1000107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57" name="フリーフォーム: 図形 956">
                <a:extLst>
                  <a:ext uri="{FF2B5EF4-FFF2-40B4-BE49-F238E27FC236}">
                    <a16:creationId xmlns:a16="http://schemas.microsoft.com/office/drawing/2014/main" id="{65B2B209-188B-4006-B580-E1146267442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8" name="フリーフォーム: 図形 957">
                <a:extLst>
                  <a:ext uri="{FF2B5EF4-FFF2-40B4-BE49-F238E27FC236}">
                    <a16:creationId xmlns:a16="http://schemas.microsoft.com/office/drawing/2014/main" id="{DB1F42C4-028E-4276-99D9-910FA0B3BE0B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9" name="フリーフォーム: 図形 958">
                <a:extLst>
                  <a:ext uri="{FF2B5EF4-FFF2-40B4-BE49-F238E27FC236}">
                    <a16:creationId xmlns:a16="http://schemas.microsoft.com/office/drawing/2014/main" id="{391F3DDF-E887-4AC0-ADE2-0FFD78A71FF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0" name="フリーフォーム: 図形 959">
                <a:extLst>
                  <a:ext uri="{FF2B5EF4-FFF2-40B4-BE49-F238E27FC236}">
                    <a16:creationId xmlns:a16="http://schemas.microsoft.com/office/drawing/2014/main" id="{2F84871E-487C-4E24-A119-BDA322FFCBD8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1" name="フリーフォーム: 図形 960">
                <a:extLst>
                  <a:ext uri="{FF2B5EF4-FFF2-40B4-BE49-F238E27FC236}">
                    <a16:creationId xmlns:a16="http://schemas.microsoft.com/office/drawing/2014/main" id="{06F657AC-387E-4F87-8F92-DE94AE3FE209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2" name="フリーフォーム: 図形 961">
                <a:extLst>
                  <a:ext uri="{FF2B5EF4-FFF2-40B4-BE49-F238E27FC236}">
                    <a16:creationId xmlns:a16="http://schemas.microsoft.com/office/drawing/2014/main" id="{6005235F-EA17-47F6-ADBB-88281F62698B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3" name="フリーフォーム: 図形 962">
                <a:extLst>
                  <a:ext uri="{FF2B5EF4-FFF2-40B4-BE49-F238E27FC236}">
                    <a16:creationId xmlns:a16="http://schemas.microsoft.com/office/drawing/2014/main" id="{7EE35EF1-B5E3-4722-AC51-9DDB17ABB19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4" name="フリーフォーム: 図形 963">
                <a:extLst>
                  <a:ext uri="{FF2B5EF4-FFF2-40B4-BE49-F238E27FC236}">
                    <a16:creationId xmlns:a16="http://schemas.microsoft.com/office/drawing/2014/main" id="{FB6AE4EC-F1F2-4E87-9548-AE52D89A17A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5" name="フリーフォーム: 図形 964">
                <a:extLst>
                  <a:ext uri="{FF2B5EF4-FFF2-40B4-BE49-F238E27FC236}">
                    <a16:creationId xmlns:a16="http://schemas.microsoft.com/office/drawing/2014/main" id="{CC3EFDAB-AB98-4EF0-B165-16B7D727969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6" name="フリーフォーム: 図形 965">
                <a:extLst>
                  <a:ext uri="{FF2B5EF4-FFF2-40B4-BE49-F238E27FC236}">
                    <a16:creationId xmlns:a16="http://schemas.microsoft.com/office/drawing/2014/main" id="{3E3E9C85-BF8F-4B82-B0B3-9BECB84D58A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7" name="フリーフォーム: 図形 966">
                <a:extLst>
                  <a:ext uri="{FF2B5EF4-FFF2-40B4-BE49-F238E27FC236}">
                    <a16:creationId xmlns:a16="http://schemas.microsoft.com/office/drawing/2014/main" id="{C31C4ADD-6BD9-489D-9137-8078B184F6E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8" name="楕円 967">
                <a:extLst>
                  <a:ext uri="{FF2B5EF4-FFF2-40B4-BE49-F238E27FC236}">
                    <a16:creationId xmlns:a16="http://schemas.microsoft.com/office/drawing/2014/main" id="{8B93B68F-7FFC-47D8-A90D-CEDCECD6F86A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9" name="楕円 968">
                <a:extLst>
                  <a:ext uri="{FF2B5EF4-FFF2-40B4-BE49-F238E27FC236}">
                    <a16:creationId xmlns:a16="http://schemas.microsoft.com/office/drawing/2014/main" id="{56331DBD-A9E0-4853-91D7-2732C66EF32F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0" name="フリーフォーム: 図形 969">
                <a:extLst>
                  <a:ext uri="{FF2B5EF4-FFF2-40B4-BE49-F238E27FC236}">
                    <a16:creationId xmlns:a16="http://schemas.microsoft.com/office/drawing/2014/main" id="{EF6B1165-CF5A-48D8-B7BF-48317C229D5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1" name="フリーフォーム: 図形 970">
                <a:extLst>
                  <a:ext uri="{FF2B5EF4-FFF2-40B4-BE49-F238E27FC236}">
                    <a16:creationId xmlns:a16="http://schemas.microsoft.com/office/drawing/2014/main" id="{7D5C5B73-7F7D-4AED-871B-4DE07C234E1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2" name="星: 12 pt 971">
                <a:extLst>
                  <a:ext uri="{FF2B5EF4-FFF2-40B4-BE49-F238E27FC236}">
                    <a16:creationId xmlns:a16="http://schemas.microsoft.com/office/drawing/2014/main" id="{A3116C4C-9552-4E1A-BAFB-3A36D8EBBEE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3" name="楕円 972">
                <a:extLst>
                  <a:ext uri="{FF2B5EF4-FFF2-40B4-BE49-F238E27FC236}">
                    <a16:creationId xmlns:a16="http://schemas.microsoft.com/office/drawing/2014/main" id="{CDC0C756-F434-4D2B-89FF-7A8E5733C22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74" name="楕円 973">
                <a:extLst>
                  <a:ext uri="{FF2B5EF4-FFF2-40B4-BE49-F238E27FC236}">
                    <a16:creationId xmlns:a16="http://schemas.microsoft.com/office/drawing/2014/main" id="{13EAF75C-9257-4471-BDE6-5EE7CB532A3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75" name="楕円 974">
                <a:extLst>
                  <a:ext uri="{FF2B5EF4-FFF2-40B4-BE49-F238E27FC236}">
                    <a16:creationId xmlns:a16="http://schemas.microsoft.com/office/drawing/2014/main" id="{B0D4EA2B-7552-44BF-95D1-0253DE112F5F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7" name="グループ化 576">
              <a:extLst>
                <a:ext uri="{FF2B5EF4-FFF2-40B4-BE49-F238E27FC236}">
                  <a16:creationId xmlns:a16="http://schemas.microsoft.com/office/drawing/2014/main" id="{9C3E625F-475E-4B24-8296-358705215E95}"/>
                </a:ext>
              </a:extLst>
            </p:cNvPr>
            <p:cNvGrpSpPr/>
            <p:nvPr/>
          </p:nvGrpSpPr>
          <p:grpSpPr>
            <a:xfrm rot="8652801">
              <a:off x="6704547" y="2733200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38" name="フリーフォーム: 図形 937">
                <a:extLst>
                  <a:ext uri="{FF2B5EF4-FFF2-40B4-BE49-F238E27FC236}">
                    <a16:creationId xmlns:a16="http://schemas.microsoft.com/office/drawing/2014/main" id="{B9F2C104-A408-4894-A7F4-E49DFC292B2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9" name="フリーフォーム: 図形 938">
                <a:extLst>
                  <a:ext uri="{FF2B5EF4-FFF2-40B4-BE49-F238E27FC236}">
                    <a16:creationId xmlns:a16="http://schemas.microsoft.com/office/drawing/2014/main" id="{70D6A455-1BF9-4B38-ACD3-502B87371B8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0" name="フリーフォーム: 図形 939">
                <a:extLst>
                  <a:ext uri="{FF2B5EF4-FFF2-40B4-BE49-F238E27FC236}">
                    <a16:creationId xmlns:a16="http://schemas.microsoft.com/office/drawing/2014/main" id="{320C962C-B2B8-4585-BD21-58FC4A115A86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1" name="フリーフォーム: 図形 940">
                <a:extLst>
                  <a:ext uri="{FF2B5EF4-FFF2-40B4-BE49-F238E27FC236}">
                    <a16:creationId xmlns:a16="http://schemas.microsoft.com/office/drawing/2014/main" id="{4B439D69-392B-41AA-B7C5-2D8F467B66EA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2" name="フリーフォーム: 図形 941">
                <a:extLst>
                  <a:ext uri="{FF2B5EF4-FFF2-40B4-BE49-F238E27FC236}">
                    <a16:creationId xmlns:a16="http://schemas.microsoft.com/office/drawing/2014/main" id="{224DB359-C1F6-4D0E-BF63-CEE60B86698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3" name="フリーフォーム: 図形 942">
                <a:extLst>
                  <a:ext uri="{FF2B5EF4-FFF2-40B4-BE49-F238E27FC236}">
                    <a16:creationId xmlns:a16="http://schemas.microsoft.com/office/drawing/2014/main" id="{E70FAB4E-E9A5-499B-8575-70807BBB54E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4" name="フリーフォーム: 図形 943">
                <a:extLst>
                  <a:ext uri="{FF2B5EF4-FFF2-40B4-BE49-F238E27FC236}">
                    <a16:creationId xmlns:a16="http://schemas.microsoft.com/office/drawing/2014/main" id="{B4349C58-A73A-4104-9C28-326A11D3E77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5" name="フリーフォーム: 図形 944">
                <a:extLst>
                  <a:ext uri="{FF2B5EF4-FFF2-40B4-BE49-F238E27FC236}">
                    <a16:creationId xmlns:a16="http://schemas.microsoft.com/office/drawing/2014/main" id="{C054E19A-7B0F-49F6-B105-52EE280C065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6" name="フリーフォーム: 図形 945">
                <a:extLst>
                  <a:ext uri="{FF2B5EF4-FFF2-40B4-BE49-F238E27FC236}">
                    <a16:creationId xmlns:a16="http://schemas.microsoft.com/office/drawing/2014/main" id="{FBF540A9-2B08-4D9D-AD07-4F9A31C934A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7" name="フリーフォーム: 図形 946">
                <a:extLst>
                  <a:ext uri="{FF2B5EF4-FFF2-40B4-BE49-F238E27FC236}">
                    <a16:creationId xmlns:a16="http://schemas.microsoft.com/office/drawing/2014/main" id="{BBE51762-4BF9-475A-AE32-50C8CF99A5F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8" name="フリーフォーム: 図形 947">
                <a:extLst>
                  <a:ext uri="{FF2B5EF4-FFF2-40B4-BE49-F238E27FC236}">
                    <a16:creationId xmlns:a16="http://schemas.microsoft.com/office/drawing/2014/main" id="{1AF5F8C2-B1D7-44CC-9488-8FF9DDD36952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9" name="楕円 948">
                <a:extLst>
                  <a:ext uri="{FF2B5EF4-FFF2-40B4-BE49-F238E27FC236}">
                    <a16:creationId xmlns:a16="http://schemas.microsoft.com/office/drawing/2014/main" id="{352B94F8-E3B0-4D05-8569-51F7DA72C280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0" name="楕円 949">
                <a:extLst>
                  <a:ext uri="{FF2B5EF4-FFF2-40B4-BE49-F238E27FC236}">
                    <a16:creationId xmlns:a16="http://schemas.microsoft.com/office/drawing/2014/main" id="{07254FA0-C359-4B37-A42B-4E1243AA03A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1" name="フリーフォーム: 図形 950">
                <a:extLst>
                  <a:ext uri="{FF2B5EF4-FFF2-40B4-BE49-F238E27FC236}">
                    <a16:creationId xmlns:a16="http://schemas.microsoft.com/office/drawing/2014/main" id="{1F352CF0-6450-4793-A857-D4C8B14095A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2" name="フリーフォーム: 図形 951">
                <a:extLst>
                  <a:ext uri="{FF2B5EF4-FFF2-40B4-BE49-F238E27FC236}">
                    <a16:creationId xmlns:a16="http://schemas.microsoft.com/office/drawing/2014/main" id="{F2E93555-B607-4AF5-ABC1-79AAC1BC24EB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3" name="星: 12 pt 952">
                <a:extLst>
                  <a:ext uri="{FF2B5EF4-FFF2-40B4-BE49-F238E27FC236}">
                    <a16:creationId xmlns:a16="http://schemas.microsoft.com/office/drawing/2014/main" id="{4DED784C-79FA-4C6B-9D01-04517F11C8B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4" name="楕円 953">
                <a:extLst>
                  <a:ext uri="{FF2B5EF4-FFF2-40B4-BE49-F238E27FC236}">
                    <a16:creationId xmlns:a16="http://schemas.microsoft.com/office/drawing/2014/main" id="{71EB138B-19FF-4685-AB14-D2F4C6370CD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55" name="楕円 954">
                <a:extLst>
                  <a:ext uri="{FF2B5EF4-FFF2-40B4-BE49-F238E27FC236}">
                    <a16:creationId xmlns:a16="http://schemas.microsoft.com/office/drawing/2014/main" id="{F0C71148-5658-4F5C-BC25-039501C0CDA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56" name="楕円 955">
                <a:extLst>
                  <a:ext uri="{FF2B5EF4-FFF2-40B4-BE49-F238E27FC236}">
                    <a16:creationId xmlns:a16="http://schemas.microsoft.com/office/drawing/2014/main" id="{03CB30EC-4F40-47DA-B124-7C58780CD0B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8" name="グループ化 577">
              <a:extLst>
                <a:ext uri="{FF2B5EF4-FFF2-40B4-BE49-F238E27FC236}">
                  <a16:creationId xmlns:a16="http://schemas.microsoft.com/office/drawing/2014/main" id="{FD4A1601-15F0-48AA-9C7B-390CF818B668}"/>
                </a:ext>
              </a:extLst>
            </p:cNvPr>
            <p:cNvGrpSpPr/>
            <p:nvPr/>
          </p:nvGrpSpPr>
          <p:grpSpPr>
            <a:xfrm rot="13152801">
              <a:off x="6607209" y="1284975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19" name="フリーフォーム: 図形 918">
                <a:extLst>
                  <a:ext uri="{FF2B5EF4-FFF2-40B4-BE49-F238E27FC236}">
                    <a16:creationId xmlns:a16="http://schemas.microsoft.com/office/drawing/2014/main" id="{534D9B84-D18A-4E9B-8C8F-E9771C84CFC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0" name="フリーフォーム: 図形 919">
                <a:extLst>
                  <a:ext uri="{FF2B5EF4-FFF2-40B4-BE49-F238E27FC236}">
                    <a16:creationId xmlns:a16="http://schemas.microsoft.com/office/drawing/2014/main" id="{FF149DCB-1237-45F0-8053-3A62D030E54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1" name="フリーフォーム: 図形 920">
                <a:extLst>
                  <a:ext uri="{FF2B5EF4-FFF2-40B4-BE49-F238E27FC236}">
                    <a16:creationId xmlns:a16="http://schemas.microsoft.com/office/drawing/2014/main" id="{F2C59E1E-28EE-4A8D-AB46-17C9692A7FB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2" name="フリーフォーム: 図形 921">
                <a:extLst>
                  <a:ext uri="{FF2B5EF4-FFF2-40B4-BE49-F238E27FC236}">
                    <a16:creationId xmlns:a16="http://schemas.microsoft.com/office/drawing/2014/main" id="{E7ED0F30-C148-41F5-8827-1350A5D23A40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3" name="フリーフォーム: 図形 922">
                <a:extLst>
                  <a:ext uri="{FF2B5EF4-FFF2-40B4-BE49-F238E27FC236}">
                    <a16:creationId xmlns:a16="http://schemas.microsoft.com/office/drawing/2014/main" id="{ED5737AE-3C55-43B6-BDB2-604B36F41554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4" name="フリーフォーム: 図形 923">
                <a:extLst>
                  <a:ext uri="{FF2B5EF4-FFF2-40B4-BE49-F238E27FC236}">
                    <a16:creationId xmlns:a16="http://schemas.microsoft.com/office/drawing/2014/main" id="{6AFC3C4B-EDA1-4DD1-8FDB-79FEF424E77F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5" name="フリーフォーム: 図形 924">
                <a:extLst>
                  <a:ext uri="{FF2B5EF4-FFF2-40B4-BE49-F238E27FC236}">
                    <a16:creationId xmlns:a16="http://schemas.microsoft.com/office/drawing/2014/main" id="{68241E03-AE2E-4CB2-A4C8-704D31E9A7C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6" name="フリーフォーム: 図形 925">
                <a:extLst>
                  <a:ext uri="{FF2B5EF4-FFF2-40B4-BE49-F238E27FC236}">
                    <a16:creationId xmlns:a16="http://schemas.microsoft.com/office/drawing/2014/main" id="{E0671376-E1D7-4F84-9AD4-565085E82B5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7" name="フリーフォーム: 図形 926">
                <a:extLst>
                  <a:ext uri="{FF2B5EF4-FFF2-40B4-BE49-F238E27FC236}">
                    <a16:creationId xmlns:a16="http://schemas.microsoft.com/office/drawing/2014/main" id="{3BD86E0C-C52F-472E-87C1-F33E2239AC5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8" name="フリーフォーム: 図形 927">
                <a:extLst>
                  <a:ext uri="{FF2B5EF4-FFF2-40B4-BE49-F238E27FC236}">
                    <a16:creationId xmlns:a16="http://schemas.microsoft.com/office/drawing/2014/main" id="{FD051630-FF3F-4865-84E8-5DFFD86D3176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9" name="フリーフォーム: 図形 928">
                <a:extLst>
                  <a:ext uri="{FF2B5EF4-FFF2-40B4-BE49-F238E27FC236}">
                    <a16:creationId xmlns:a16="http://schemas.microsoft.com/office/drawing/2014/main" id="{525182FC-714C-424B-B24E-50B8A860DCA4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0" name="楕円 929">
                <a:extLst>
                  <a:ext uri="{FF2B5EF4-FFF2-40B4-BE49-F238E27FC236}">
                    <a16:creationId xmlns:a16="http://schemas.microsoft.com/office/drawing/2014/main" id="{74684620-A58E-4E57-8A43-8E8CF50B8D5E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1" name="楕円 930">
                <a:extLst>
                  <a:ext uri="{FF2B5EF4-FFF2-40B4-BE49-F238E27FC236}">
                    <a16:creationId xmlns:a16="http://schemas.microsoft.com/office/drawing/2014/main" id="{3B8398E6-6237-40E5-99F5-61CEE153E405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2" name="フリーフォーム: 図形 931">
                <a:extLst>
                  <a:ext uri="{FF2B5EF4-FFF2-40B4-BE49-F238E27FC236}">
                    <a16:creationId xmlns:a16="http://schemas.microsoft.com/office/drawing/2014/main" id="{EA0D2122-9339-4E35-9024-A15447423F0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3" name="フリーフォーム: 図形 932">
                <a:extLst>
                  <a:ext uri="{FF2B5EF4-FFF2-40B4-BE49-F238E27FC236}">
                    <a16:creationId xmlns:a16="http://schemas.microsoft.com/office/drawing/2014/main" id="{3CE8D63E-3D57-4574-92E8-384D31A6151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4" name="星: 12 pt 933">
                <a:extLst>
                  <a:ext uri="{FF2B5EF4-FFF2-40B4-BE49-F238E27FC236}">
                    <a16:creationId xmlns:a16="http://schemas.microsoft.com/office/drawing/2014/main" id="{ADD9809A-E116-4544-9C5E-B1443326E7CA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5" name="楕円 934">
                <a:extLst>
                  <a:ext uri="{FF2B5EF4-FFF2-40B4-BE49-F238E27FC236}">
                    <a16:creationId xmlns:a16="http://schemas.microsoft.com/office/drawing/2014/main" id="{A2E39ADF-3CCC-49EF-B182-960ADBB4956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36" name="楕円 935">
                <a:extLst>
                  <a:ext uri="{FF2B5EF4-FFF2-40B4-BE49-F238E27FC236}">
                    <a16:creationId xmlns:a16="http://schemas.microsoft.com/office/drawing/2014/main" id="{7FCC9459-4472-4773-BFB3-53A277AE44B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37" name="楕円 936">
                <a:extLst>
                  <a:ext uri="{FF2B5EF4-FFF2-40B4-BE49-F238E27FC236}">
                    <a16:creationId xmlns:a16="http://schemas.microsoft.com/office/drawing/2014/main" id="{B8FB8F4C-A11D-46CF-B826-D44AF6EC048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79" name="グループ化 578">
              <a:extLst>
                <a:ext uri="{FF2B5EF4-FFF2-40B4-BE49-F238E27FC236}">
                  <a16:creationId xmlns:a16="http://schemas.microsoft.com/office/drawing/2014/main" id="{C6CF339C-117B-4AA2-B350-CC2FA3E68EA7}"/>
                </a:ext>
              </a:extLst>
            </p:cNvPr>
            <p:cNvGrpSpPr/>
            <p:nvPr/>
          </p:nvGrpSpPr>
          <p:grpSpPr>
            <a:xfrm rot="5052801">
              <a:off x="7559006" y="3082402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900" name="フリーフォーム: 図形 899">
                <a:extLst>
                  <a:ext uri="{FF2B5EF4-FFF2-40B4-BE49-F238E27FC236}">
                    <a16:creationId xmlns:a16="http://schemas.microsoft.com/office/drawing/2014/main" id="{7DD7B8FF-7463-4874-894E-A74916F7175B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1" name="フリーフォーム: 図形 900">
                <a:extLst>
                  <a:ext uri="{FF2B5EF4-FFF2-40B4-BE49-F238E27FC236}">
                    <a16:creationId xmlns:a16="http://schemas.microsoft.com/office/drawing/2014/main" id="{393BD650-8D3F-4E99-A492-FC573FCCF3C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2" name="フリーフォーム: 図形 901">
                <a:extLst>
                  <a:ext uri="{FF2B5EF4-FFF2-40B4-BE49-F238E27FC236}">
                    <a16:creationId xmlns:a16="http://schemas.microsoft.com/office/drawing/2014/main" id="{503061A0-571F-4DAA-ABA7-24559BA1C113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3" name="フリーフォーム: 図形 902">
                <a:extLst>
                  <a:ext uri="{FF2B5EF4-FFF2-40B4-BE49-F238E27FC236}">
                    <a16:creationId xmlns:a16="http://schemas.microsoft.com/office/drawing/2014/main" id="{EEA4C36E-6C89-4C77-90AF-BFFC307254D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4" name="フリーフォーム: 図形 903">
                <a:extLst>
                  <a:ext uri="{FF2B5EF4-FFF2-40B4-BE49-F238E27FC236}">
                    <a16:creationId xmlns:a16="http://schemas.microsoft.com/office/drawing/2014/main" id="{75BA9B82-85F4-4A2E-B7D2-11AF2B13A22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フリーフォーム: 図形 904">
                <a:extLst>
                  <a:ext uri="{FF2B5EF4-FFF2-40B4-BE49-F238E27FC236}">
                    <a16:creationId xmlns:a16="http://schemas.microsoft.com/office/drawing/2014/main" id="{DD79FE98-205E-4B2B-85E1-230F7FCB4CE0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6" name="フリーフォーム: 図形 905">
                <a:extLst>
                  <a:ext uri="{FF2B5EF4-FFF2-40B4-BE49-F238E27FC236}">
                    <a16:creationId xmlns:a16="http://schemas.microsoft.com/office/drawing/2014/main" id="{32F20F44-ED9D-44F5-A285-3DD02CB35208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7" name="フリーフォーム: 図形 906">
                <a:extLst>
                  <a:ext uri="{FF2B5EF4-FFF2-40B4-BE49-F238E27FC236}">
                    <a16:creationId xmlns:a16="http://schemas.microsoft.com/office/drawing/2014/main" id="{4916C35C-75BF-4A9C-9A45-7CFCEB01A4A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フリーフォーム: 図形 907">
                <a:extLst>
                  <a:ext uri="{FF2B5EF4-FFF2-40B4-BE49-F238E27FC236}">
                    <a16:creationId xmlns:a16="http://schemas.microsoft.com/office/drawing/2014/main" id="{596C1AFB-CAA6-4F77-AC7A-2E33E4B333D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9" name="フリーフォーム: 図形 908">
                <a:extLst>
                  <a:ext uri="{FF2B5EF4-FFF2-40B4-BE49-F238E27FC236}">
                    <a16:creationId xmlns:a16="http://schemas.microsoft.com/office/drawing/2014/main" id="{207095A3-9582-45B2-A267-AA77331599FF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0" name="フリーフォーム: 図形 909">
                <a:extLst>
                  <a:ext uri="{FF2B5EF4-FFF2-40B4-BE49-F238E27FC236}">
                    <a16:creationId xmlns:a16="http://schemas.microsoft.com/office/drawing/2014/main" id="{EB0FCC5D-A1D5-4E1E-953B-8486A92EB288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1" name="楕円 910">
                <a:extLst>
                  <a:ext uri="{FF2B5EF4-FFF2-40B4-BE49-F238E27FC236}">
                    <a16:creationId xmlns:a16="http://schemas.microsoft.com/office/drawing/2014/main" id="{000DCC7F-E0FD-4492-AC7A-12C69940AF79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2" name="楕円 911">
                <a:extLst>
                  <a:ext uri="{FF2B5EF4-FFF2-40B4-BE49-F238E27FC236}">
                    <a16:creationId xmlns:a16="http://schemas.microsoft.com/office/drawing/2014/main" id="{AF20E7B2-E569-4B54-B6FB-F79C0606D08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3" name="フリーフォーム: 図形 912">
                <a:extLst>
                  <a:ext uri="{FF2B5EF4-FFF2-40B4-BE49-F238E27FC236}">
                    <a16:creationId xmlns:a16="http://schemas.microsoft.com/office/drawing/2014/main" id="{7E9C0E2C-BB50-4C98-B618-E5ABC644D5C9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4" name="フリーフォーム: 図形 913">
                <a:extLst>
                  <a:ext uri="{FF2B5EF4-FFF2-40B4-BE49-F238E27FC236}">
                    <a16:creationId xmlns:a16="http://schemas.microsoft.com/office/drawing/2014/main" id="{2D31AF38-41F0-458F-B3BF-68C28788846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5" name="星: 12 pt 914">
                <a:extLst>
                  <a:ext uri="{FF2B5EF4-FFF2-40B4-BE49-F238E27FC236}">
                    <a16:creationId xmlns:a16="http://schemas.microsoft.com/office/drawing/2014/main" id="{0797F19A-45F1-4349-93BA-66139744721C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6" name="楕円 915">
                <a:extLst>
                  <a:ext uri="{FF2B5EF4-FFF2-40B4-BE49-F238E27FC236}">
                    <a16:creationId xmlns:a16="http://schemas.microsoft.com/office/drawing/2014/main" id="{BFCAF514-A334-48DC-9FCB-3D28187B442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17" name="楕円 916">
                <a:extLst>
                  <a:ext uri="{FF2B5EF4-FFF2-40B4-BE49-F238E27FC236}">
                    <a16:creationId xmlns:a16="http://schemas.microsoft.com/office/drawing/2014/main" id="{3082BE8B-71A8-49B1-95AE-0D82CAEA2DBC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918" name="楕円 917">
                <a:extLst>
                  <a:ext uri="{FF2B5EF4-FFF2-40B4-BE49-F238E27FC236}">
                    <a16:creationId xmlns:a16="http://schemas.microsoft.com/office/drawing/2014/main" id="{100260FF-6357-4AC7-85BB-BA07082B5CE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0" name="グループ化 579">
              <a:extLst>
                <a:ext uri="{FF2B5EF4-FFF2-40B4-BE49-F238E27FC236}">
                  <a16:creationId xmlns:a16="http://schemas.microsoft.com/office/drawing/2014/main" id="{150B80A7-A9A6-4815-83ED-D328FA78B2C9}"/>
                </a:ext>
              </a:extLst>
            </p:cNvPr>
            <p:cNvGrpSpPr/>
            <p:nvPr/>
          </p:nvGrpSpPr>
          <p:grpSpPr>
            <a:xfrm rot="7721607">
              <a:off x="6720474" y="2054282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81" name="フリーフォーム: 図形 880">
                <a:extLst>
                  <a:ext uri="{FF2B5EF4-FFF2-40B4-BE49-F238E27FC236}">
                    <a16:creationId xmlns:a16="http://schemas.microsoft.com/office/drawing/2014/main" id="{80434615-95C5-454E-96C7-438BB3140F8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2" name="フリーフォーム: 図形 881">
                <a:extLst>
                  <a:ext uri="{FF2B5EF4-FFF2-40B4-BE49-F238E27FC236}">
                    <a16:creationId xmlns:a16="http://schemas.microsoft.com/office/drawing/2014/main" id="{89CC322A-4D5D-4BD8-B55E-EB7AF1A492C2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3" name="フリーフォーム: 図形 882">
                <a:extLst>
                  <a:ext uri="{FF2B5EF4-FFF2-40B4-BE49-F238E27FC236}">
                    <a16:creationId xmlns:a16="http://schemas.microsoft.com/office/drawing/2014/main" id="{8D096F72-6D6F-497B-B988-6ACD9958691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4" name="フリーフォーム: 図形 883">
                <a:extLst>
                  <a:ext uri="{FF2B5EF4-FFF2-40B4-BE49-F238E27FC236}">
                    <a16:creationId xmlns:a16="http://schemas.microsoft.com/office/drawing/2014/main" id="{1E8C6E39-13A8-43DC-B3B0-7C834689BCE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5" name="フリーフォーム: 図形 884">
                <a:extLst>
                  <a:ext uri="{FF2B5EF4-FFF2-40B4-BE49-F238E27FC236}">
                    <a16:creationId xmlns:a16="http://schemas.microsoft.com/office/drawing/2014/main" id="{AF352D4C-AE6E-4999-8B02-EA9B5900C4D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6" name="フリーフォーム: 図形 885">
                <a:extLst>
                  <a:ext uri="{FF2B5EF4-FFF2-40B4-BE49-F238E27FC236}">
                    <a16:creationId xmlns:a16="http://schemas.microsoft.com/office/drawing/2014/main" id="{733033F6-F7E6-4EAB-84B0-DD8F2E3C2861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7" name="フリーフォーム: 図形 886">
                <a:extLst>
                  <a:ext uri="{FF2B5EF4-FFF2-40B4-BE49-F238E27FC236}">
                    <a16:creationId xmlns:a16="http://schemas.microsoft.com/office/drawing/2014/main" id="{E3E4A109-2277-46AB-A63C-58406640F6D6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8" name="フリーフォーム: 図形 887">
                <a:extLst>
                  <a:ext uri="{FF2B5EF4-FFF2-40B4-BE49-F238E27FC236}">
                    <a16:creationId xmlns:a16="http://schemas.microsoft.com/office/drawing/2014/main" id="{71FDE2E9-AA57-4C8B-880D-00800FA99AC2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9" name="フリーフォーム: 図形 888">
                <a:extLst>
                  <a:ext uri="{FF2B5EF4-FFF2-40B4-BE49-F238E27FC236}">
                    <a16:creationId xmlns:a16="http://schemas.microsoft.com/office/drawing/2014/main" id="{154DA0F1-8C46-49BE-9CE9-D1D3065B9101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0" name="フリーフォーム: 図形 889">
                <a:extLst>
                  <a:ext uri="{FF2B5EF4-FFF2-40B4-BE49-F238E27FC236}">
                    <a16:creationId xmlns:a16="http://schemas.microsoft.com/office/drawing/2014/main" id="{F388174B-E510-4166-9375-041F2E7EF36F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1" name="フリーフォーム: 図形 890">
                <a:extLst>
                  <a:ext uri="{FF2B5EF4-FFF2-40B4-BE49-F238E27FC236}">
                    <a16:creationId xmlns:a16="http://schemas.microsoft.com/office/drawing/2014/main" id="{0BA9E92C-4A9A-4A7D-BD69-B95964D5F34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2" name="楕円 891">
                <a:extLst>
                  <a:ext uri="{FF2B5EF4-FFF2-40B4-BE49-F238E27FC236}">
                    <a16:creationId xmlns:a16="http://schemas.microsoft.com/office/drawing/2014/main" id="{3C45BB80-5522-4C9E-97EF-E8BA944C9D4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3" name="楕円 892">
                <a:extLst>
                  <a:ext uri="{FF2B5EF4-FFF2-40B4-BE49-F238E27FC236}">
                    <a16:creationId xmlns:a16="http://schemas.microsoft.com/office/drawing/2014/main" id="{671A8D02-9245-4EB3-B960-61BF7C407F92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4" name="フリーフォーム: 図形 893">
                <a:extLst>
                  <a:ext uri="{FF2B5EF4-FFF2-40B4-BE49-F238E27FC236}">
                    <a16:creationId xmlns:a16="http://schemas.microsoft.com/office/drawing/2014/main" id="{911F7302-2269-4F99-BF70-AF6422BCD253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5" name="フリーフォーム: 図形 894">
                <a:extLst>
                  <a:ext uri="{FF2B5EF4-FFF2-40B4-BE49-F238E27FC236}">
                    <a16:creationId xmlns:a16="http://schemas.microsoft.com/office/drawing/2014/main" id="{F3E073F5-395D-426F-91CB-6781CCA258D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6" name="星: 12 pt 895">
                <a:extLst>
                  <a:ext uri="{FF2B5EF4-FFF2-40B4-BE49-F238E27FC236}">
                    <a16:creationId xmlns:a16="http://schemas.microsoft.com/office/drawing/2014/main" id="{2B62A557-DA15-41D6-8278-013BC7CA238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7" name="楕円 896">
                <a:extLst>
                  <a:ext uri="{FF2B5EF4-FFF2-40B4-BE49-F238E27FC236}">
                    <a16:creationId xmlns:a16="http://schemas.microsoft.com/office/drawing/2014/main" id="{C1925153-E9FD-4836-B674-3BD3CC1BF348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98" name="楕円 897">
                <a:extLst>
                  <a:ext uri="{FF2B5EF4-FFF2-40B4-BE49-F238E27FC236}">
                    <a16:creationId xmlns:a16="http://schemas.microsoft.com/office/drawing/2014/main" id="{11EA6FCB-BB80-4EE7-8A48-D4C0106E8AD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99" name="楕円 898">
                <a:extLst>
                  <a:ext uri="{FF2B5EF4-FFF2-40B4-BE49-F238E27FC236}">
                    <a16:creationId xmlns:a16="http://schemas.microsoft.com/office/drawing/2014/main" id="{F90E3AAE-1ED0-4329-B349-0636C9FD7A7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1" name="グループ化 580">
              <a:extLst>
                <a:ext uri="{FF2B5EF4-FFF2-40B4-BE49-F238E27FC236}">
                  <a16:creationId xmlns:a16="http://schemas.microsoft.com/office/drawing/2014/main" id="{C0D8A3BE-D32D-4264-98C2-F41B4B82C75B}"/>
                </a:ext>
              </a:extLst>
            </p:cNvPr>
            <p:cNvGrpSpPr/>
            <p:nvPr/>
          </p:nvGrpSpPr>
          <p:grpSpPr>
            <a:xfrm rot="12252801">
              <a:off x="7279273" y="1726267"/>
              <a:ext cx="122034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62" name="フリーフォーム: 図形 861">
                <a:extLst>
                  <a:ext uri="{FF2B5EF4-FFF2-40B4-BE49-F238E27FC236}">
                    <a16:creationId xmlns:a16="http://schemas.microsoft.com/office/drawing/2014/main" id="{A7CB642E-CE2F-46F1-AA58-1DC8EBD67387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3" name="フリーフォーム: 図形 862">
                <a:extLst>
                  <a:ext uri="{FF2B5EF4-FFF2-40B4-BE49-F238E27FC236}">
                    <a16:creationId xmlns:a16="http://schemas.microsoft.com/office/drawing/2014/main" id="{843CD57C-5895-44D5-8991-60AC859CAD8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4" name="フリーフォーム: 図形 863">
                <a:extLst>
                  <a:ext uri="{FF2B5EF4-FFF2-40B4-BE49-F238E27FC236}">
                    <a16:creationId xmlns:a16="http://schemas.microsoft.com/office/drawing/2014/main" id="{B3450D4C-DFE0-45B6-B92A-3C835A41230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5" name="フリーフォーム: 図形 864">
                <a:extLst>
                  <a:ext uri="{FF2B5EF4-FFF2-40B4-BE49-F238E27FC236}">
                    <a16:creationId xmlns:a16="http://schemas.microsoft.com/office/drawing/2014/main" id="{2658D72A-BD6F-4D27-A6AB-71D4E7B57785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6" name="フリーフォーム: 図形 865">
                <a:extLst>
                  <a:ext uri="{FF2B5EF4-FFF2-40B4-BE49-F238E27FC236}">
                    <a16:creationId xmlns:a16="http://schemas.microsoft.com/office/drawing/2014/main" id="{5F52CC15-FE47-4649-A862-851062912E9B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7" name="フリーフォーム: 図形 866">
                <a:extLst>
                  <a:ext uri="{FF2B5EF4-FFF2-40B4-BE49-F238E27FC236}">
                    <a16:creationId xmlns:a16="http://schemas.microsoft.com/office/drawing/2014/main" id="{DCD37A87-D1A1-40A1-B2C8-038DA0F9882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8" name="フリーフォーム: 図形 867">
                <a:extLst>
                  <a:ext uri="{FF2B5EF4-FFF2-40B4-BE49-F238E27FC236}">
                    <a16:creationId xmlns:a16="http://schemas.microsoft.com/office/drawing/2014/main" id="{612CD07E-B89A-4BE1-86BF-7CE67F6736D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9" name="フリーフォーム: 図形 868">
                <a:extLst>
                  <a:ext uri="{FF2B5EF4-FFF2-40B4-BE49-F238E27FC236}">
                    <a16:creationId xmlns:a16="http://schemas.microsoft.com/office/drawing/2014/main" id="{C4590022-C09C-4B1C-9DD2-B4D35A7006E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0" name="フリーフォーム: 図形 869">
                <a:extLst>
                  <a:ext uri="{FF2B5EF4-FFF2-40B4-BE49-F238E27FC236}">
                    <a16:creationId xmlns:a16="http://schemas.microsoft.com/office/drawing/2014/main" id="{88ADEE68-2905-4076-9952-F79A7C1D2829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1" name="フリーフォーム: 図形 870">
                <a:extLst>
                  <a:ext uri="{FF2B5EF4-FFF2-40B4-BE49-F238E27FC236}">
                    <a16:creationId xmlns:a16="http://schemas.microsoft.com/office/drawing/2014/main" id="{C65629BB-2742-4B9A-9FB1-118531E3F1E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2" name="フリーフォーム: 図形 871">
                <a:extLst>
                  <a:ext uri="{FF2B5EF4-FFF2-40B4-BE49-F238E27FC236}">
                    <a16:creationId xmlns:a16="http://schemas.microsoft.com/office/drawing/2014/main" id="{FA81E6C6-CC00-4D58-8045-8F5A5D77C157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3" name="楕円 872">
                <a:extLst>
                  <a:ext uri="{FF2B5EF4-FFF2-40B4-BE49-F238E27FC236}">
                    <a16:creationId xmlns:a16="http://schemas.microsoft.com/office/drawing/2014/main" id="{C3CC527E-103E-4B43-8F32-D79DF21D67F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4" name="楕円 873">
                <a:extLst>
                  <a:ext uri="{FF2B5EF4-FFF2-40B4-BE49-F238E27FC236}">
                    <a16:creationId xmlns:a16="http://schemas.microsoft.com/office/drawing/2014/main" id="{C57E3C39-266C-467D-AD4E-59E8F809E40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5" name="フリーフォーム: 図形 874">
                <a:extLst>
                  <a:ext uri="{FF2B5EF4-FFF2-40B4-BE49-F238E27FC236}">
                    <a16:creationId xmlns:a16="http://schemas.microsoft.com/office/drawing/2014/main" id="{ADA8EE89-9828-4C4B-9228-034D1EEA585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6" name="フリーフォーム: 図形 875">
                <a:extLst>
                  <a:ext uri="{FF2B5EF4-FFF2-40B4-BE49-F238E27FC236}">
                    <a16:creationId xmlns:a16="http://schemas.microsoft.com/office/drawing/2014/main" id="{A0E8C2D5-8C24-4607-9620-7D2F27936D54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7" name="星: 12 pt 876">
                <a:extLst>
                  <a:ext uri="{FF2B5EF4-FFF2-40B4-BE49-F238E27FC236}">
                    <a16:creationId xmlns:a16="http://schemas.microsoft.com/office/drawing/2014/main" id="{BA754F64-AC55-4DC3-B37A-A177797FE9B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8" name="楕円 877">
                <a:extLst>
                  <a:ext uri="{FF2B5EF4-FFF2-40B4-BE49-F238E27FC236}">
                    <a16:creationId xmlns:a16="http://schemas.microsoft.com/office/drawing/2014/main" id="{1CB5D383-6CDA-45B0-98A8-C8A8A0D96EE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79" name="楕円 878">
                <a:extLst>
                  <a:ext uri="{FF2B5EF4-FFF2-40B4-BE49-F238E27FC236}">
                    <a16:creationId xmlns:a16="http://schemas.microsoft.com/office/drawing/2014/main" id="{C20E439B-4CDD-4AE6-80C4-C214C42AC9D5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80" name="楕円 879">
                <a:extLst>
                  <a:ext uri="{FF2B5EF4-FFF2-40B4-BE49-F238E27FC236}">
                    <a16:creationId xmlns:a16="http://schemas.microsoft.com/office/drawing/2014/main" id="{41AAC184-2C93-4A0F-9F54-9DA4E6CF20E4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2" name="グループ化 581">
              <a:extLst>
                <a:ext uri="{FF2B5EF4-FFF2-40B4-BE49-F238E27FC236}">
                  <a16:creationId xmlns:a16="http://schemas.microsoft.com/office/drawing/2014/main" id="{171A2BCF-68D1-477F-B4B7-54FF370E9F11}"/>
                </a:ext>
              </a:extLst>
            </p:cNvPr>
            <p:cNvGrpSpPr/>
            <p:nvPr/>
          </p:nvGrpSpPr>
          <p:grpSpPr>
            <a:xfrm rot="15936512">
              <a:off x="8178988" y="1708742"/>
              <a:ext cx="122035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43" name="フリーフォーム: 図形 842">
                <a:extLst>
                  <a:ext uri="{FF2B5EF4-FFF2-40B4-BE49-F238E27FC236}">
                    <a16:creationId xmlns:a16="http://schemas.microsoft.com/office/drawing/2014/main" id="{46F5F243-9B0E-46FE-9BF8-DAB54493518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4" name="フリーフォーム: 図形 843">
                <a:extLst>
                  <a:ext uri="{FF2B5EF4-FFF2-40B4-BE49-F238E27FC236}">
                    <a16:creationId xmlns:a16="http://schemas.microsoft.com/office/drawing/2014/main" id="{0BEFF3C5-A82F-4716-8259-E7E3B272842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5" name="フリーフォーム: 図形 844">
                <a:extLst>
                  <a:ext uri="{FF2B5EF4-FFF2-40B4-BE49-F238E27FC236}">
                    <a16:creationId xmlns:a16="http://schemas.microsoft.com/office/drawing/2014/main" id="{4F5E105C-B19C-4292-93F2-DE066A43DB6D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6" name="フリーフォーム: 図形 845">
                <a:extLst>
                  <a:ext uri="{FF2B5EF4-FFF2-40B4-BE49-F238E27FC236}">
                    <a16:creationId xmlns:a16="http://schemas.microsoft.com/office/drawing/2014/main" id="{B516F7F6-552B-4BDF-9ADE-95C2B44DB99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7" name="フリーフォーム: 図形 846">
                <a:extLst>
                  <a:ext uri="{FF2B5EF4-FFF2-40B4-BE49-F238E27FC236}">
                    <a16:creationId xmlns:a16="http://schemas.microsoft.com/office/drawing/2014/main" id="{0F6380D5-DF0C-40A0-BE9A-F1125AE34C8D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8" name="フリーフォーム: 図形 847">
                <a:extLst>
                  <a:ext uri="{FF2B5EF4-FFF2-40B4-BE49-F238E27FC236}">
                    <a16:creationId xmlns:a16="http://schemas.microsoft.com/office/drawing/2014/main" id="{1E48619B-EA6E-42A7-8661-AAAB28BCA92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9" name="フリーフォーム: 図形 848">
                <a:extLst>
                  <a:ext uri="{FF2B5EF4-FFF2-40B4-BE49-F238E27FC236}">
                    <a16:creationId xmlns:a16="http://schemas.microsoft.com/office/drawing/2014/main" id="{10675515-5414-49D5-9388-C278B6307C6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0" name="フリーフォーム: 図形 849">
                <a:extLst>
                  <a:ext uri="{FF2B5EF4-FFF2-40B4-BE49-F238E27FC236}">
                    <a16:creationId xmlns:a16="http://schemas.microsoft.com/office/drawing/2014/main" id="{70AFE64F-D1D1-47BD-956C-724798664A0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1" name="フリーフォーム: 図形 850">
                <a:extLst>
                  <a:ext uri="{FF2B5EF4-FFF2-40B4-BE49-F238E27FC236}">
                    <a16:creationId xmlns:a16="http://schemas.microsoft.com/office/drawing/2014/main" id="{8D43813E-B3BD-48FF-96B4-E3A590F11FCA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2" name="フリーフォーム: 図形 851">
                <a:extLst>
                  <a:ext uri="{FF2B5EF4-FFF2-40B4-BE49-F238E27FC236}">
                    <a16:creationId xmlns:a16="http://schemas.microsoft.com/office/drawing/2014/main" id="{87EE73D4-040E-44B8-BFAE-8C25105A38DD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3" name="フリーフォーム: 図形 852">
                <a:extLst>
                  <a:ext uri="{FF2B5EF4-FFF2-40B4-BE49-F238E27FC236}">
                    <a16:creationId xmlns:a16="http://schemas.microsoft.com/office/drawing/2014/main" id="{F2133195-0FE5-4ED9-8896-5D30A0A64265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4" name="楕円 853">
                <a:extLst>
                  <a:ext uri="{FF2B5EF4-FFF2-40B4-BE49-F238E27FC236}">
                    <a16:creationId xmlns:a16="http://schemas.microsoft.com/office/drawing/2014/main" id="{51FE626E-85DA-48D0-8ED3-0ACED22B3DFE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5" name="楕円 854">
                <a:extLst>
                  <a:ext uri="{FF2B5EF4-FFF2-40B4-BE49-F238E27FC236}">
                    <a16:creationId xmlns:a16="http://schemas.microsoft.com/office/drawing/2014/main" id="{6319AE5D-A2E6-4C63-BBE7-E10FDF08634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6" name="フリーフォーム: 図形 855">
                <a:extLst>
                  <a:ext uri="{FF2B5EF4-FFF2-40B4-BE49-F238E27FC236}">
                    <a16:creationId xmlns:a16="http://schemas.microsoft.com/office/drawing/2014/main" id="{9F1E9DD1-FAE6-4E21-B4CC-FCA1ADB71D71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7" name="フリーフォーム: 図形 856">
                <a:extLst>
                  <a:ext uri="{FF2B5EF4-FFF2-40B4-BE49-F238E27FC236}">
                    <a16:creationId xmlns:a16="http://schemas.microsoft.com/office/drawing/2014/main" id="{A5A16F86-EEC2-458C-A704-90CEC8B96C8B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8" name="星: 12 pt 857">
                <a:extLst>
                  <a:ext uri="{FF2B5EF4-FFF2-40B4-BE49-F238E27FC236}">
                    <a16:creationId xmlns:a16="http://schemas.microsoft.com/office/drawing/2014/main" id="{EB7FE0A1-4657-450F-A572-A841FB5360D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9" name="楕円 858">
                <a:extLst>
                  <a:ext uri="{FF2B5EF4-FFF2-40B4-BE49-F238E27FC236}">
                    <a16:creationId xmlns:a16="http://schemas.microsoft.com/office/drawing/2014/main" id="{52C0BF6E-AB21-49BE-8060-4DFD00E6903E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60" name="楕円 859">
                <a:extLst>
                  <a:ext uri="{FF2B5EF4-FFF2-40B4-BE49-F238E27FC236}">
                    <a16:creationId xmlns:a16="http://schemas.microsoft.com/office/drawing/2014/main" id="{82BBD17F-2B1E-4994-8266-EB8AFCD0BBBD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61" name="楕円 860">
                <a:extLst>
                  <a:ext uri="{FF2B5EF4-FFF2-40B4-BE49-F238E27FC236}">
                    <a16:creationId xmlns:a16="http://schemas.microsoft.com/office/drawing/2014/main" id="{05BDD480-EBEC-4CB3-90E1-1302B61D823D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3" name="グループ化 582">
              <a:extLst>
                <a:ext uri="{FF2B5EF4-FFF2-40B4-BE49-F238E27FC236}">
                  <a16:creationId xmlns:a16="http://schemas.microsoft.com/office/drawing/2014/main" id="{55E67D02-52A7-4F30-A22D-0B4256045582}"/>
                </a:ext>
              </a:extLst>
            </p:cNvPr>
            <p:cNvGrpSpPr/>
            <p:nvPr/>
          </p:nvGrpSpPr>
          <p:grpSpPr>
            <a:xfrm rot="7605113">
              <a:off x="7370290" y="2487973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24" name="フリーフォーム: 図形 823">
                <a:extLst>
                  <a:ext uri="{FF2B5EF4-FFF2-40B4-BE49-F238E27FC236}">
                    <a16:creationId xmlns:a16="http://schemas.microsoft.com/office/drawing/2014/main" id="{010FA7EE-0EE1-43A8-AD30-51C1E37AE1A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5" name="フリーフォーム: 図形 824">
                <a:extLst>
                  <a:ext uri="{FF2B5EF4-FFF2-40B4-BE49-F238E27FC236}">
                    <a16:creationId xmlns:a16="http://schemas.microsoft.com/office/drawing/2014/main" id="{5B8F3325-AD06-43DE-81B3-5CF934EDF5D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6" name="フリーフォーム: 図形 825">
                <a:extLst>
                  <a:ext uri="{FF2B5EF4-FFF2-40B4-BE49-F238E27FC236}">
                    <a16:creationId xmlns:a16="http://schemas.microsoft.com/office/drawing/2014/main" id="{B3FE290F-A623-4B15-B1F5-DC6E2377E523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7" name="フリーフォーム: 図形 826">
                <a:extLst>
                  <a:ext uri="{FF2B5EF4-FFF2-40B4-BE49-F238E27FC236}">
                    <a16:creationId xmlns:a16="http://schemas.microsoft.com/office/drawing/2014/main" id="{C941A744-E593-4022-97ED-5962453D105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8" name="フリーフォーム: 図形 827">
                <a:extLst>
                  <a:ext uri="{FF2B5EF4-FFF2-40B4-BE49-F238E27FC236}">
                    <a16:creationId xmlns:a16="http://schemas.microsoft.com/office/drawing/2014/main" id="{7953D02A-1A70-4975-B36A-DCD192E7A5A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9" name="フリーフォーム: 図形 828">
                <a:extLst>
                  <a:ext uri="{FF2B5EF4-FFF2-40B4-BE49-F238E27FC236}">
                    <a16:creationId xmlns:a16="http://schemas.microsoft.com/office/drawing/2014/main" id="{C0BA0053-E787-4B5C-8D6A-79D9717DCA7A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0" name="フリーフォーム: 図形 829">
                <a:extLst>
                  <a:ext uri="{FF2B5EF4-FFF2-40B4-BE49-F238E27FC236}">
                    <a16:creationId xmlns:a16="http://schemas.microsoft.com/office/drawing/2014/main" id="{B3913838-F51B-4119-881D-A7794A7F5AC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1" name="フリーフォーム: 図形 830">
                <a:extLst>
                  <a:ext uri="{FF2B5EF4-FFF2-40B4-BE49-F238E27FC236}">
                    <a16:creationId xmlns:a16="http://schemas.microsoft.com/office/drawing/2014/main" id="{361141A2-5D42-4408-9922-23C63E316D1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2" name="フリーフォーム: 図形 831">
                <a:extLst>
                  <a:ext uri="{FF2B5EF4-FFF2-40B4-BE49-F238E27FC236}">
                    <a16:creationId xmlns:a16="http://schemas.microsoft.com/office/drawing/2014/main" id="{5F6291E2-8002-4908-AE3A-43493DB3B6D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3" name="フリーフォーム: 図形 832">
                <a:extLst>
                  <a:ext uri="{FF2B5EF4-FFF2-40B4-BE49-F238E27FC236}">
                    <a16:creationId xmlns:a16="http://schemas.microsoft.com/office/drawing/2014/main" id="{718129EF-F427-4392-9214-65892289B31D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4" name="フリーフォーム: 図形 833">
                <a:extLst>
                  <a:ext uri="{FF2B5EF4-FFF2-40B4-BE49-F238E27FC236}">
                    <a16:creationId xmlns:a16="http://schemas.microsoft.com/office/drawing/2014/main" id="{7CC0B50C-4D70-4659-A060-AEC4B3A0451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5" name="楕円 834">
                <a:extLst>
                  <a:ext uri="{FF2B5EF4-FFF2-40B4-BE49-F238E27FC236}">
                    <a16:creationId xmlns:a16="http://schemas.microsoft.com/office/drawing/2014/main" id="{414EDA7D-B0DD-4CD4-A004-C243679B091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6" name="楕円 835">
                <a:extLst>
                  <a:ext uri="{FF2B5EF4-FFF2-40B4-BE49-F238E27FC236}">
                    <a16:creationId xmlns:a16="http://schemas.microsoft.com/office/drawing/2014/main" id="{F5D5A098-A4CB-4648-978E-FF6B2A7BE150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7" name="フリーフォーム: 図形 836">
                <a:extLst>
                  <a:ext uri="{FF2B5EF4-FFF2-40B4-BE49-F238E27FC236}">
                    <a16:creationId xmlns:a16="http://schemas.microsoft.com/office/drawing/2014/main" id="{6E0AEB26-71C5-4D92-B8D1-B6A3C8121A9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8" name="フリーフォーム: 図形 837">
                <a:extLst>
                  <a:ext uri="{FF2B5EF4-FFF2-40B4-BE49-F238E27FC236}">
                    <a16:creationId xmlns:a16="http://schemas.microsoft.com/office/drawing/2014/main" id="{05F54E1A-ECC1-4358-9AA4-F390ED7CB2D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9" name="星: 12 pt 838">
                <a:extLst>
                  <a:ext uri="{FF2B5EF4-FFF2-40B4-BE49-F238E27FC236}">
                    <a16:creationId xmlns:a16="http://schemas.microsoft.com/office/drawing/2014/main" id="{5C47E7B9-9762-4FCC-8165-B76D5661B888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0" name="楕円 839">
                <a:extLst>
                  <a:ext uri="{FF2B5EF4-FFF2-40B4-BE49-F238E27FC236}">
                    <a16:creationId xmlns:a16="http://schemas.microsoft.com/office/drawing/2014/main" id="{9D150D5C-F167-4E72-BF77-4E4CF6D89015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41" name="楕円 840">
                <a:extLst>
                  <a:ext uri="{FF2B5EF4-FFF2-40B4-BE49-F238E27FC236}">
                    <a16:creationId xmlns:a16="http://schemas.microsoft.com/office/drawing/2014/main" id="{54DF3E56-D154-446B-B5EE-C6A75C1C3B9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42" name="楕円 841">
                <a:extLst>
                  <a:ext uri="{FF2B5EF4-FFF2-40B4-BE49-F238E27FC236}">
                    <a16:creationId xmlns:a16="http://schemas.microsoft.com/office/drawing/2014/main" id="{8A944F8F-EA6A-4E6B-95F8-04E50D38474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4" name="グループ化 583">
              <a:extLst>
                <a:ext uri="{FF2B5EF4-FFF2-40B4-BE49-F238E27FC236}">
                  <a16:creationId xmlns:a16="http://schemas.microsoft.com/office/drawing/2014/main" id="{52248F8A-80D4-4B7B-AF99-BD0B3EAA7F61}"/>
                </a:ext>
              </a:extLst>
            </p:cNvPr>
            <p:cNvGrpSpPr/>
            <p:nvPr/>
          </p:nvGrpSpPr>
          <p:grpSpPr>
            <a:xfrm rot="17652801">
              <a:off x="7886915" y="2211422"/>
              <a:ext cx="147593" cy="17941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805" name="フリーフォーム: 図形 804">
                <a:extLst>
                  <a:ext uri="{FF2B5EF4-FFF2-40B4-BE49-F238E27FC236}">
                    <a16:creationId xmlns:a16="http://schemas.microsoft.com/office/drawing/2014/main" id="{9B791F8B-4DE5-4F14-AEB2-EABF347C699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6" name="フリーフォーム: 図形 805">
                <a:extLst>
                  <a:ext uri="{FF2B5EF4-FFF2-40B4-BE49-F238E27FC236}">
                    <a16:creationId xmlns:a16="http://schemas.microsoft.com/office/drawing/2014/main" id="{2CA97B22-5A27-44A9-A70D-F37F345B577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7" name="フリーフォーム: 図形 806">
                <a:extLst>
                  <a:ext uri="{FF2B5EF4-FFF2-40B4-BE49-F238E27FC236}">
                    <a16:creationId xmlns:a16="http://schemas.microsoft.com/office/drawing/2014/main" id="{5581D5C7-AF59-43AD-A0C4-EC883C28EA8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8" name="フリーフォーム: 図形 807">
                <a:extLst>
                  <a:ext uri="{FF2B5EF4-FFF2-40B4-BE49-F238E27FC236}">
                    <a16:creationId xmlns:a16="http://schemas.microsoft.com/office/drawing/2014/main" id="{C5BA6792-6708-4FA3-B705-6775C39FD57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9" name="フリーフォーム: 図形 808">
                <a:extLst>
                  <a:ext uri="{FF2B5EF4-FFF2-40B4-BE49-F238E27FC236}">
                    <a16:creationId xmlns:a16="http://schemas.microsoft.com/office/drawing/2014/main" id="{A1771CAD-B64F-4CAF-BDF5-D0A76A65385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0" name="フリーフォーム: 図形 809">
                <a:extLst>
                  <a:ext uri="{FF2B5EF4-FFF2-40B4-BE49-F238E27FC236}">
                    <a16:creationId xmlns:a16="http://schemas.microsoft.com/office/drawing/2014/main" id="{E76EAFCB-A59C-4609-81DC-E4C971BD56F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1" name="フリーフォーム: 図形 810">
                <a:extLst>
                  <a:ext uri="{FF2B5EF4-FFF2-40B4-BE49-F238E27FC236}">
                    <a16:creationId xmlns:a16="http://schemas.microsoft.com/office/drawing/2014/main" id="{59E3FAA5-13B5-4975-B652-C82CC8A08AED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2" name="フリーフォーム: 図形 811">
                <a:extLst>
                  <a:ext uri="{FF2B5EF4-FFF2-40B4-BE49-F238E27FC236}">
                    <a16:creationId xmlns:a16="http://schemas.microsoft.com/office/drawing/2014/main" id="{27E58F13-AAFB-4302-8A23-32AA490B3F35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3" name="フリーフォーム: 図形 812">
                <a:extLst>
                  <a:ext uri="{FF2B5EF4-FFF2-40B4-BE49-F238E27FC236}">
                    <a16:creationId xmlns:a16="http://schemas.microsoft.com/office/drawing/2014/main" id="{C56B4938-2ADE-4A12-BDE1-6B8B6E4FE5E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4" name="フリーフォーム: 図形 813">
                <a:extLst>
                  <a:ext uri="{FF2B5EF4-FFF2-40B4-BE49-F238E27FC236}">
                    <a16:creationId xmlns:a16="http://schemas.microsoft.com/office/drawing/2014/main" id="{10426907-E85F-455E-A8FC-8DE345D7BEE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5" name="フリーフォーム: 図形 814">
                <a:extLst>
                  <a:ext uri="{FF2B5EF4-FFF2-40B4-BE49-F238E27FC236}">
                    <a16:creationId xmlns:a16="http://schemas.microsoft.com/office/drawing/2014/main" id="{9F52A179-7E5C-4099-8316-D3A1BB2E822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6" name="楕円 815">
                <a:extLst>
                  <a:ext uri="{FF2B5EF4-FFF2-40B4-BE49-F238E27FC236}">
                    <a16:creationId xmlns:a16="http://schemas.microsoft.com/office/drawing/2014/main" id="{E73F9809-F39F-4C4B-8755-C4625FAE3EF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7" name="楕円 816">
                <a:extLst>
                  <a:ext uri="{FF2B5EF4-FFF2-40B4-BE49-F238E27FC236}">
                    <a16:creationId xmlns:a16="http://schemas.microsoft.com/office/drawing/2014/main" id="{A52B48EE-DDD1-4B88-B6AE-34D6AE1B40A0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8" name="フリーフォーム: 図形 817">
                <a:extLst>
                  <a:ext uri="{FF2B5EF4-FFF2-40B4-BE49-F238E27FC236}">
                    <a16:creationId xmlns:a16="http://schemas.microsoft.com/office/drawing/2014/main" id="{7F9216EE-0568-4256-9753-605ED96CF2E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9" name="フリーフォーム: 図形 818">
                <a:extLst>
                  <a:ext uri="{FF2B5EF4-FFF2-40B4-BE49-F238E27FC236}">
                    <a16:creationId xmlns:a16="http://schemas.microsoft.com/office/drawing/2014/main" id="{DAC49AA3-BE9A-48B1-BF70-B18B6F925AE2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0" name="星: 12 pt 819">
                <a:extLst>
                  <a:ext uri="{FF2B5EF4-FFF2-40B4-BE49-F238E27FC236}">
                    <a16:creationId xmlns:a16="http://schemas.microsoft.com/office/drawing/2014/main" id="{27BC44E5-9A03-4E92-86D1-FC988A0FC30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1" name="楕円 820">
                <a:extLst>
                  <a:ext uri="{FF2B5EF4-FFF2-40B4-BE49-F238E27FC236}">
                    <a16:creationId xmlns:a16="http://schemas.microsoft.com/office/drawing/2014/main" id="{504D0673-1395-4781-8155-6EBF770B66A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22" name="楕円 821">
                <a:extLst>
                  <a:ext uri="{FF2B5EF4-FFF2-40B4-BE49-F238E27FC236}">
                    <a16:creationId xmlns:a16="http://schemas.microsoft.com/office/drawing/2014/main" id="{7E35C0BF-F62D-4088-8D7E-B253DA8C126A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23" name="楕円 822">
                <a:extLst>
                  <a:ext uri="{FF2B5EF4-FFF2-40B4-BE49-F238E27FC236}">
                    <a16:creationId xmlns:a16="http://schemas.microsoft.com/office/drawing/2014/main" id="{7FEDD648-981B-45BC-9019-05A49DD56F51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5" name="グループ化 584">
              <a:extLst>
                <a:ext uri="{FF2B5EF4-FFF2-40B4-BE49-F238E27FC236}">
                  <a16:creationId xmlns:a16="http://schemas.microsoft.com/office/drawing/2014/main" id="{902F3D65-6565-4898-9F1B-5A702CB4C67D}"/>
                </a:ext>
              </a:extLst>
            </p:cNvPr>
            <p:cNvGrpSpPr/>
            <p:nvPr/>
          </p:nvGrpSpPr>
          <p:grpSpPr>
            <a:xfrm rot="7752801">
              <a:off x="7888407" y="1232673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86" name="フリーフォーム: 図形 785">
                <a:extLst>
                  <a:ext uri="{FF2B5EF4-FFF2-40B4-BE49-F238E27FC236}">
                    <a16:creationId xmlns:a16="http://schemas.microsoft.com/office/drawing/2014/main" id="{A84B480F-1AF7-48F2-A7AC-97B9B5024EB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7" name="フリーフォーム: 図形 786">
                <a:extLst>
                  <a:ext uri="{FF2B5EF4-FFF2-40B4-BE49-F238E27FC236}">
                    <a16:creationId xmlns:a16="http://schemas.microsoft.com/office/drawing/2014/main" id="{884F2F4D-6026-4300-97F8-944BE9FB200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8" name="フリーフォーム: 図形 787">
                <a:extLst>
                  <a:ext uri="{FF2B5EF4-FFF2-40B4-BE49-F238E27FC236}">
                    <a16:creationId xmlns:a16="http://schemas.microsoft.com/office/drawing/2014/main" id="{6394EE24-B705-484E-913B-1FCF576C28BB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9" name="フリーフォーム: 図形 788">
                <a:extLst>
                  <a:ext uri="{FF2B5EF4-FFF2-40B4-BE49-F238E27FC236}">
                    <a16:creationId xmlns:a16="http://schemas.microsoft.com/office/drawing/2014/main" id="{0AC15246-BF2E-4C7B-BFC0-06EFE75F174F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0" name="フリーフォーム: 図形 789">
                <a:extLst>
                  <a:ext uri="{FF2B5EF4-FFF2-40B4-BE49-F238E27FC236}">
                    <a16:creationId xmlns:a16="http://schemas.microsoft.com/office/drawing/2014/main" id="{AE46D2C8-CABE-4E1A-B10C-8A05947899C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1" name="フリーフォーム: 図形 790">
                <a:extLst>
                  <a:ext uri="{FF2B5EF4-FFF2-40B4-BE49-F238E27FC236}">
                    <a16:creationId xmlns:a16="http://schemas.microsoft.com/office/drawing/2014/main" id="{BFE9F287-5B65-4C3E-A414-295014214C9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2" name="フリーフォーム: 図形 791">
                <a:extLst>
                  <a:ext uri="{FF2B5EF4-FFF2-40B4-BE49-F238E27FC236}">
                    <a16:creationId xmlns:a16="http://schemas.microsoft.com/office/drawing/2014/main" id="{ED18D63F-64EC-4418-9853-1AA15D8DAD92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3" name="フリーフォーム: 図形 792">
                <a:extLst>
                  <a:ext uri="{FF2B5EF4-FFF2-40B4-BE49-F238E27FC236}">
                    <a16:creationId xmlns:a16="http://schemas.microsoft.com/office/drawing/2014/main" id="{FCF3C6A3-E5E9-4F8E-B97B-D2CA9A157BB4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4" name="フリーフォーム: 図形 793">
                <a:extLst>
                  <a:ext uri="{FF2B5EF4-FFF2-40B4-BE49-F238E27FC236}">
                    <a16:creationId xmlns:a16="http://schemas.microsoft.com/office/drawing/2014/main" id="{363CE06B-553E-43EC-90EF-75D8B922B3E4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5" name="フリーフォーム: 図形 794">
                <a:extLst>
                  <a:ext uri="{FF2B5EF4-FFF2-40B4-BE49-F238E27FC236}">
                    <a16:creationId xmlns:a16="http://schemas.microsoft.com/office/drawing/2014/main" id="{94FB2235-1590-47F6-B328-B5C74FECC2C7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6" name="フリーフォーム: 図形 795">
                <a:extLst>
                  <a:ext uri="{FF2B5EF4-FFF2-40B4-BE49-F238E27FC236}">
                    <a16:creationId xmlns:a16="http://schemas.microsoft.com/office/drawing/2014/main" id="{06275279-B709-4461-9597-A61BFE68F7C3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7" name="楕円 796">
                <a:extLst>
                  <a:ext uri="{FF2B5EF4-FFF2-40B4-BE49-F238E27FC236}">
                    <a16:creationId xmlns:a16="http://schemas.microsoft.com/office/drawing/2014/main" id="{9C35BE0E-2A2C-486C-8C92-4A9E0915DF1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8" name="楕円 797">
                <a:extLst>
                  <a:ext uri="{FF2B5EF4-FFF2-40B4-BE49-F238E27FC236}">
                    <a16:creationId xmlns:a16="http://schemas.microsoft.com/office/drawing/2014/main" id="{195EF15E-4AD8-4774-92BB-B780C8821058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9" name="フリーフォーム: 図形 798">
                <a:extLst>
                  <a:ext uri="{FF2B5EF4-FFF2-40B4-BE49-F238E27FC236}">
                    <a16:creationId xmlns:a16="http://schemas.microsoft.com/office/drawing/2014/main" id="{8BF5EEB9-2153-4C24-BC85-04995CA266DF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0" name="フリーフォーム: 図形 799">
                <a:extLst>
                  <a:ext uri="{FF2B5EF4-FFF2-40B4-BE49-F238E27FC236}">
                    <a16:creationId xmlns:a16="http://schemas.microsoft.com/office/drawing/2014/main" id="{64F2AD16-A9B8-4675-B16D-7400503DA0CA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1" name="星: 12 pt 800">
                <a:extLst>
                  <a:ext uri="{FF2B5EF4-FFF2-40B4-BE49-F238E27FC236}">
                    <a16:creationId xmlns:a16="http://schemas.microsoft.com/office/drawing/2014/main" id="{6449837E-F1A5-4640-9024-27F48FE0D1A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2" name="楕円 801">
                <a:extLst>
                  <a:ext uri="{FF2B5EF4-FFF2-40B4-BE49-F238E27FC236}">
                    <a16:creationId xmlns:a16="http://schemas.microsoft.com/office/drawing/2014/main" id="{8E231FA6-726A-4118-B735-6A95844C04D0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03" name="楕円 802">
                <a:extLst>
                  <a:ext uri="{FF2B5EF4-FFF2-40B4-BE49-F238E27FC236}">
                    <a16:creationId xmlns:a16="http://schemas.microsoft.com/office/drawing/2014/main" id="{C1B02077-9A26-45F0-B9E7-1C4A5CAFC32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804" name="楕円 803">
                <a:extLst>
                  <a:ext uri="{FF2B5EF4-FFF2-40B4-BE49-F238E27FC236}">
                    <a16:creationId xmlns:a16="http://schemas.microsoft.com/office/drawing/2014/main" id="{4FE4DE06-D36C-44E2-B84E-E761D85FD97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6" name="グループ化 585">
              <a:extLst>
                <a:ext uri="{FF2B5EF4-FFF2-40B4-BE49-F238E27FC236}">
                  <a16:creationId xmlns:a16="http://schemas.microsoft.com/office/drawing/2014/main" id="{6A38FA6B-ADC4-4464-B3C5-46051F231447}"/>
                </a:ext>
              </a:extLst>
            </p:cNvPr>
            <p:cNvGrpSpPr/>
            <p:nvPr/>
          </p:nvGrpSpPr>
          <p:grpSpPr>
            <a:xfrm rot="2352801">
              <a:off x="6916068" y="3090179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67" name="フリーフォーム: 図形 766">
                <a:extLst>
                  <a:ext uri="{FF2B5EF4-FFF2-40B4-BE49-F238E27FC236}">
                    <a16:creationId xmlns:a16="http://schemas.microsoft.com/office/drawing/2014/main" id="{AC9EE210-EB01-4636-9662-0009A881D54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: 図形 767">
                <a:extLst>
                  <a:ext uri="{FF2B5EF4-FFF2-40B4-BE49-F238E27FC236}">
                    <a16:creationId xmlns:a16="http://schemas.microsoft.com/office/drawing/2014/main" id="{502313A4-67CF-4390-9ED4-F421D15268A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9" name="フリーフォーム: 図形 768">
                <a:extLst>
                  <a:ext uri="{FF2B5EF4-FFF2-40B4-BE49-F238E27FC236}">
                    <a16:creationId xmlns:a16="http://schemas.microsoft.com/office/drawing/2014/main" id="{79D1C29B-5D9E-473E-BCC2-5629745AEEF3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0" name="フリーフォーム: 図形 769">
                <a:extLst>
                  <a:ext uri="{FF2B5EF4-FFF2-40B4-BE49-F238E27FC236}">
                    <a16:creationId xmlns:a16="http://schemas.microsoft.com/office/drawing/2014/main" id="{242A152F-2A6D-4EF5-9E62-B2AD325CA5BB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1" name="フリーフォーム: 図形 770">
                <a:extLst>
                  <a:ext uri="{FF2B5EF4-FFF2-40B4-BE49-F238E27FC236}">
                    <a16:creationId xmlns:a16="http://schemas.microsoft.com/office/drawing/2014/main" id="{2E8FBBCE-52F9-4AF1-A6AE-F945C9EE830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: 図形 771">
                <a:extLst>
                  <a:ext uri="{FF2B5EF4-FFF2-40B4-BE49-F238E27FC236}">
                    <a16:creationId xmlns:a16="http://schemas.microsoft.com/office/drawing/2014/main" id="{C97E2879-ED3E-4CCA-923D-54BB741C3F68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3" name="フリーフォーム: 図形 772">
                <a:extLst>
                  <a:ext uri="{FF2B5EF4-FFF2-40B4-BE49-F238E27FC236}">
                    <a16:creationId xmlns:a16="http://schemas.microsoft.com/office/drawing/2014/main" id="{D0AABCB4-B882-47B0-8ACE-651ED35AD25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4" name="フリーフォーム: 図形 773">
                <a:extLst>
                  <a:ext uri="{FF2B5EF4-FFF2-40B4-BE49-F238E27FC236}">
                    <a16:creationId xmlns:a16="http://schemas.microsoft.com/office/drawing/2014/main" id="{F518ABB9-C659-4C6E-BF55-BF30A48CD9E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5" name="フリーフォーム: 図形 774">
                <a:extLst>
                  <a:ext uri="{FF2B5EF4-FFF2-40B4-BE49-F238E27FC236}">
                    <a16:creationId xmlns:a16="http://schemas.microsoft.com/office/drawing/2014/main" id="{9723895A-F57E-4229-ABCE-DF4BD5A4B270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6" name="フリーフォーム: 図形 775">
                <a:extLst>
                  <a:ext uri="{FF2B5EF4-FFF2-40B4-BE49-F238E27FC236}">
                    <a16:creationId xmlns:a16="http://schemas.microsoft.com/office/drawing/2014/main" id="{4B235196-23CD-40E4-B6EA-78EFF74B522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7" name="フリーフォーム: 図形 776">
                <a:extLst>
                  <a:ext uri="{FF2B5EF4-FFF2-40B4-BE49-F238E27FC236}">
                    <a16:creationId xmlns:a16="http://schemas.microsoft.com/office/drawing/2014/main" id="{018A3297-BAE2-45E3-AD11-B755AF2C6F12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8" name="楕円 777">
                <a:extLst>
                  <a:ext uri="{FF2B5EF4-FFF2-40B4-BE49-F238E27FC236}">
                    <a16:creationId xmlns:a16="http://schemas.microsoft.com/office/drawing/2014/main" id="{30FCBAA6-889B-48AA-8B79-D157CABAD388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9" name="楕円 778">
                <a:extLst>
                  <a:ext uri="{FF2B5EF4-FFF2-40B4-BE49-F238E27FC236}">
                    <a16:creationId xmlns:a16="http://schemas.microsoft.com/office/drawing/2014/main" id="{849E735C-E1EB-4918-9A56-5CB1E4BC4B9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0" name="フリーフォーム: 図形 779">
                <a:extLst>
                  <a:ext uri="{FF2B5EF4-FFF2-40B4-BE49-F238E27FC236}">
                    <a16:creationId xmlns:a16="http://schemas.microsoft.com/office/drawing/2014/main" id="{FB5AD952-501D-4EEB-B5AB-9627A6916255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1" name="フリーフォーム: 図形 780">
                <a:extLst>
                  <a:ext uri="{FF2B5EF4-FFF2-40B4-BE49-F238E27FC236}">
                    <a16:creationId xmlns:a16="http://schemas.microsoft.com/office/drawing/2014/main" id="{4ACF8438-1717-437C-8847-04617AFF249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2" name="星: 12 pt 781">
                <a:extLst>
                  <a:ext uri="{FF2B5EF4-FFF2-40B4-BE49-F238E27FC236}">
                    <a16:creationId xmlns:a16="http://schemas.microsoft.com/office/drawing/2014/main" id="{2B8D32E0-06E1-436A-8897-4DD4BB62D63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3" name="楕円 782">
                <a:extLst>
                  <a:ext uri="{FF2B5EF4-FFF2-40B4-BE49-F238E27FC236}">
                    <a16:creationId xmlns:a16="http://schemas.microsoft.com/office/drawing/2014/main" id="{9FD3DC4A-14BF-48FE-8BC7-D4ABDCC117AB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84" name="楕円 783">
                <a:extLst>
                  <a:ext uri="{FF2B5EF4-FFF2-40B4-BE49-F238E27FC236}">
                    <a16:creationId xmlns:a16="http://schemas.microsoft.com/office/drawing/2014/main" id="{A4780569-80DA-4D84-8F37-6F091F3BC0EB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85" name="楕円 784">
                <a:extLst>
                  <a:ext uri="{FF2B5EF4-FFF2-40B4-BE49-F238E27FC236}">
                    <a16:creationId xmlns:a16="http://schemas.microsoft.com/office/drawing/2014/main" id="{DAC6412C-4268-4378-8EE3-7FA4B7DA482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7" name="グループ化 586">
              <a:extLst>
                <a:ext uri="{FF2B5EF4-FFF2-40B4-BE49-F238E27FC236}">
                  <a16:creationId xmlns:a16="http://schemas.microsoft.com/office/drawing/2014/main" id="{8455725C-03EE-41C0-A90A-E0B666424B9C}"/>
                </a:ext>
              </a:extLst>
            </p:cNvPr>
            <p:cNvGrpSpPr/>
            <p:nvPr/>
          </p:nvGrpSpPr>
          <p:grpSpPr>
            <a:xfrm rot="6062210">
              <a:off x="6538243" y="2315479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48" name="フリーフォーム: 図形 747">
                <a:extLst>
                  <a:ext uri="{FF2B5EF4-FFF2-40B4-BE49-F238E27FC236}">
                    <a16:creationId xmlns:a16="http://schemas.microsoft.com/office/drawing/2014/main" id="{7B537614-3677-4D68-8EB9-B40A54748F91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: 図形 748">
                <a:extLst>
                  <a:ext uri="{FF2B5EF4-FFF2-40B4-BE49-F238E27FC236}">
                    <a16:creationId xmlns:a16="http://schemas.microsoft.com/office/drawing/2014/main" id="{D07DDB52-6277-4C9E-9B1D-13DBD42CAEF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: 図形 749">
                <a:extLst>
                  <a:ext uri="{FF2B5EF4-FFF2-40B4-BE49-F238E27FC236}">
                    <a16:creationId xmlns:a16="http://schemas.microsoft.com/office/drawing/2014/main" id="{A4154249-8664-4844-A496-388886F342D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: 図形 750">
                <a:extLst>
                  <a:ext uri="{FF2B5EF4-FFF2-40B4-BE49-F238E27FC236}">
                    <a16:creationId xmlns:a16="http://schemas.microsoft.com/office/drawing/2014/main" id="{1C4E5595-DA1A-472A-B5EA-F157CC4315E5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: 図形 751">
                <a:extLst>
                  <a:ext uri="{FF2B5EF4-FFF2-40B4-BE49-F238E27FC236}">
                    <a16:creationId xmlns:a16="http://schemas.microsoft.com/office/drawing/2014/main" id="{97031336-FDBB-4ADF-958C-6E3DE464A9B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: 図形 752">
                <a:extLst>
                  <a:ext uri="{FF2B5EF4-FFF2-40B4-BE49-F238E27FC236}">
                    <a16:creationId xmlns:a16="http://schemas.microsoft.com/office/drawing/2014/main" id="{A289E6CE-533F-4EC8-B2AC-1F5FED669EC9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フリーフォーム: 図形 753">
                <a:extLst>
                  <a:ext uri="{FF2B5EF4-FFF2-40B4-BE49-F238E27FC236}">
                    <a16:creationId xmlns:a16="http://schemas.microsoft.com/office/drawing/2014/main" id="{EE5949CB-4BF0-496D-B88E-D857D3161CEA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: 図形 754">
                <a:extLst>
                  <a:ext uri="{FF2B5EF4-FFF2-40B4-BE49-F238E27FC236}">
                    <a16:creationId xmlns:a16="http://schemas.microsoft.com/office/drawing/2014/main" id="{F7E162CD-625F-4693-A1FE-D9C7DEE6A293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6" name="フリーフォーム: 図形 755">
                <a:extLst>
                  <a:ext uri="{FF2B5EF4-FFF2-40B4-BE49-F238E27FC236}">
                    <a16:creationId xmlns:a16="http://schemas.microsoft.com/office/drawing/2014/main" id="{6BF6B88A-ED24-4441-B96B-DB3526194375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7" name="フリーフォーム: 図形 756">
                <a:extLst>
                  <a:ext uri="{FF2B5EF4-FFF2-40B4-BE49-F238E27FC236}">
                    <a16:creationId xmlns:a16="http://schemas.microsoft.com/office/drawing/2014/main" id="{70B522A3-AE68-4159-889E-EFF62D3FA02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8" name="フリーフォーム: 図形 757">
                <a:extLst>
                  <a:ext uri="{FF2B5EF4-FFF2-40B4-BE49-F238E27FC236}">
                    <a16:creationId xmlns:a16="http://schemas.microsoft.com/office/drawing/2014/main" id="{0BDA3E03-178A-4708-8819-DF457E4E1C8A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9" name="楕円 758">
                <a:extLst>
                  <a:ext uri="{FF2B5EF4-FFF2-40B4-BE49-F238E27FC236}">
                    <a16:creationId xmlns:a16="http://schemas.microsoft.com/office/drawing/2014/main" id="{98F52354-32AF-47C4-9E90-04C35572C1BF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0" name="楕円 759">
                <a:extLst>
                  <a:ext uri="{FF2B5EF4-FFF2-40B4-BE49-F238E27FC236}">
                    <a16:creationId xmlns:a16="http://schemas.microsoft.com/office/drawing/2014/main" id="{22BCF5A4-54F0-482E-87BF-3FABB65AE87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: 図形 760">
                <a:extLst>
                  <a:ext uri="{FF2B5EF4-FFF2-40B4-BE49-F238E27FC236}">
                    <a16:creationId xmlns:a16="http://schemas.microsoft.com/office/drawing/2014/main" id="{6B540205-3E3E-41DA-96A3-B6503370B0B7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2" name="フリーフォーム: 図形 761">
                <a:extLst>
                  <a:ext uri="{FF2B5EF4-FFF2-40B4-BE49-F238E27FC236}">
                    <a16:creationId xmlns:a16="http://schemas.microsoft.com/office/drawing/2014/main" id="{C5057060-0C2E-4777-A9F5-5CF47F59E89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3" name="星: 12 pt 762">
                <a:extLst>
                  <a:ext uri="{FF2B5EF4-FFF2-40B4-BE49-F238E27FC236}">
                    <a16:creationId xmlns:a16="http://schemas.microsoft.com/office/drawing/2014/main" id="{6E46ACC0-5525-46D0-9373-64DA17F1665C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楕円 763">
                <a:extLst>
                  <a:ext uri="{FF2B5EF4-FFF2-40B4-BE49-F238E27FC236}">
                    <a16:creationId xmlns:a16="http://schemas.microsoft.com/office/drawing/2014/main" id="{096FE6B9-A4A9-4E99-A4F9-978448041D7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65" name="楕円 764">
                <a:extLst>
                  <a:ext uri="{FF2B5EF4-FFF2-40B4-BE49-F238E27FC236}">
                    <a16:creationId xmlns:a16="http://schemas.microsoft.com/office/drawing/2014/main" id="{A954F8CF-4CD7-4D8F-A680-E220BF97511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66" name="楕円 765">
                <a:extLst>
                  <a:ext uri="{FF2B5EF4-FFF2-40B4-BE49-F238E27FC236}">
                    <a16:creationId xmlns:a16="http://schemas.microsoft.com/office/drawing/2014/main" id="{969A0ABA-3E9B-4145-9175-EE0E4141E7DC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8" name="グループ化 587">
              <a:extLst>
                <a:ext uri="{FF2B5EF4-FFF2-40B4-BE49-F238E27FC236}">
                  <a16:creationId xmlns:a16="http://schemas.microsoft.com/office/drawing/2014/main" id="{52B9B831-39BC-4421-BD94-E23FE227B271}"/>
                </a:ext>
              </a:extLst>
            </p:cNvPr>
            <p:cNvGrpSpPr/>
            <p:nvPr/>
          </p:nvGrpSpPr>
          <p:grpSpPr>
            <a:xfrm rot="8652801">
              <a:off x="7625297" y="1418749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29" name="フリーフォーム: 図形 728">
                <a:extLst>
                  <a:ext uri="{FF2B5EF4-FFF2-40B4-BE49-F238E27FC236}">
                    <a16:creationId xmlns:a16="http://schemas.microsoft.com/office/drawing/2014/main" id="{26D2420F-24C1-46DF-B719-739B24709313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0" name="フリーフォーム: 図形 729">
                <a:extLst>
                  <a:ext uri="{FF2B5EF4-FFF2-40B4-BE49-F238E27FC236}">
                    <a16:creationId xmlns:a16="http://schemas.microsoft.com/office/drawing/2014/main" id="{9474F4B6-576B-40A9-821B-9FBAA18AA551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: 図形 730">
                <a:extLst>
                  <a:ext uri="{FF2B5EF4-FFF2-40B4-BE49-F238E27FC236}">
                    <a16:creationId xmlns:a16="http://schemas.microsoft.com/office/drawing/2014/main" id="{495D36D4-0D81-4A8E-AC9C-457613BB3554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2" name="フリーフォーム: 図形 731">
                <a:extLst>
                  <a:ext uri="{FF2B5EF4-FFF2-40B4-BE49-F238E27FC236}">
                    <a16:creationId xmlns:a16="http://schemas.microsoft.com/office/drawing/2014/main" id="{356B41F8-B6E2-44B0-A06E-83182FA546E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3" name="フリーフォーム: 図形 732">
                <a:extLst>
                  <a:ext uri="{FF2B5EF4-FFF2-40B4-BE49-F238E27FC236}">
                    <a16:creationId xmlns:a16="http://schemas.microsoft.com/office/drawing/2014/main" id="{CE7E10BF-63BD-4B32-9ABF-DB41B8471C28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4" name="フリーフォーム: 図形 733">
                <a:extLst>
                  <a:ext uri="{FF2B5EF4-FFF2-40B4-BE49-F238E27FC236}">
                    <a16:creationId xmlns:a16="http://schemas.microsoft.com/office/drawing/2014/main" id="{44258850-54B8-4351-B236-35C363FB121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: 図形 734">
                <a:extLst>
                  <a:ext uri="{FF2B5EF4-FFF2-40B4-BE49-F238E27FC236}">
                    <a16:creationId xmlns:a16="http://schemas.microsoft.com/office/drawing/2014/main" id="{6823A799-1DF6-4FC3-8123-0E1C2EE210D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6" name="フリーフォーム: 図形 735">
                <a:extLst>
                  <a:ext uri="{FF2B5EF4-FFF2-40B4-BE49-F238E27FC236}">
                    <a16:creationId xmlns:a16="http://schemas.microsoft.com/office/drawing/2014/main" id="{1A90BE96-043C-42B0-B810-CC4ABD6D2502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7" name="フリーフォーム: 図形 736">
                <a:extLst>
                  <a:ext uri="{FF2B5EF4-FFF2-40B4-BE49-F238E27FC236}">
                    <a16:creationId xmlns:a16="http://schemas.microsoft.com/office/drawing/2014/main" id="{E13B4F92-CB34-4294-B40E-831E421AC6F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8" name="フリーフォーム: 図形 737">
                <a:extLst>
                  <a:ext uri="{FF2B5EF4-FFF2-40B4-BE49-F238E27FC236}">
                    <a16:creationId xmlns:a16="http://schemas.microsoft.com/office/drawing/2014/main" id="{F942412D-50C2-4936-ABFA-951514DDF440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フリーフォーム: 図形 738">
                <a:extLst>
                  <a:ext uri="{FF2B5EF4-FFF2-40B4-BE49-F238E27FC236}">
                    <a16:creationId xmlns:a16="http://schemas.microsoft.com/office/drawing/2014/main" id="{7707986D-46A4-453F-A9E4-563B03E9DC4F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楕円 739">
                <a:extLst>
                  <a:ext uri="{FF2B5EF4-FFF2-40B4-BE49-F238E27FC236}">
                    <a16:creationId xmlns:a16="http://schemas.microsoft.com/office/drawing/2014/main" id="{3A5A909B-8F3E-40C6-9150-1D716EE64B63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楕円 740">
                <a:extLst>
                  <a:ext uri="{FF2B5EF4-FFF2-40B4-BE49-F238E27FC236}">
                    <a16:creationId xmlns:a16="http://schemas.microsoft.com/office/drawing/2014/main" id="{41FDE1BC-A329-49DC-892A-71C5398AD13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: 図形 741">
                <a:extLst>
                  <a:ext uri="{FF2B5EF4-FFF2-40B4-BE49-F238E27FC236}">
                    <a16:creationId xmlns:a16="http://schemas.microsoft.com/office/drawing/2014/main" id="{2B0EF5E7-3381-4C57-BF67-204F0AAAE671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: 図形 742">
                <a:extLst>
                  <a:ext uri="{FF2B5EF4-FFF2-40B4-BE49-F238E27FC236}">
                    <a16:creationId xmlns:a16="http://schemas.microsoft.com/office/drawing/2014/main" id="{52F6DCCF-F8C0-4830-AC31-9F82B1060D5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4" name="星: 12 pt 743">
                <a:extLst>
                  <a:ext uri="{FF2B5EF4-FFF2-40B4-BE49-F238E27FC236}">
                    <a16:creationId xmlns:a16="http://schemas.microsoft.com/office/drawing/2014/main" id="{4204E178-D439-47EB-9DA8-432BC840D77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5" name="楕円 744">
                <a:extLst>
                  <a:ext uri="{FF2B5EF4-FFF2-40B4-BE49-F238E27FC236}">
                    <a16:creationId xmlns:a16="http://schemas.microsoft.com/office/drawing/2014/main" id="{EE9AD6D7-2D0A-488C-A5DA-BD55D66082FC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46" name="楕円 745">
                <a:extLst>
                  <a:ext uri="{FF2B5EF4-FFF2-40B4-BE49-F238E27FC236}">
                    <a16:creationId xmlns:a16="http://schemas.microsoft.com/office/drawing/2014/main" id="{AB5BF7F4-9056-4E30-B5A4-0D986BFE4D6D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47" name="楕円 746">
                <a:extLst>
                  <a:ext uri="{FF2B5EF4-FFF2-40B4-BE49-F238E27FC236}">
                    <a16:creationId xmlns:a16="http://schemas.microsoft.com/office/drawing/2014/main" id="{992698F0-7B23-42A6-B621-4E36F84083EA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89" name="グループ化 588">
              <a:extLst>
                <a:ext uri="{FF2B5EF4-FFF2-40B4-BE49-F238E27FC236}">
                  <a16:creationId xmlns:a16="http://schemas.microsoft.com/office/drawing/2014/main" id="{24358027-525E-4863-84A5-5C6E6D7B68F8}"/>
                </a:ext>
              </a:extLst>
            </p:cNvPr>
            <p:cNvGrpSpPr/>
            <p:nvPr/>
          </p:nvGrpSpPr>
          <p:grpSpPr>
            <a:xfrm rot="12316599">
              <a:off x="7260172" y="1015524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710" name="フリーフォーム: 図形 709">
                <a:extLst>
                  <a:ext uri="{FF2B5EF4-FFF2-40B4-BE49-F238E27FC236}">
                    <a16:creationId xmlns:a16="http://schemas.microsoft.com/office/drawing/2014/main" id="{4FE5FCC0-0182-413A-A386-5DCCC49CB87A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: 図形 710">
                <a:extLst>
                  <a:ext uri="{FF2B5EF4-FFF2-40B4-BE49-F238E27FC236}">
                    <a16:creationId xmlns:a16="http://schemas.microsoft.com/office/drawing/2014/main" id="{9318A28B-5427-4031-A041-65900BEDBEB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: 図形 711">
                <a:extLst>
                  <a:ext uri="{FF2B5EF4-FFF2-40B4-BE49-F238E27FC236}">
                    <a16:creationId xmlns:a16="http://schemas.microsoft.com/office/drawing/2014/main" id="{4F544221-B25C-483D-95DC-23242539B149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: 図形 712">
                <a:extLst>
                  <a:ext uri="{FF2B5EF4-FFF2-40B4-BE49-F238E27FC236}">
                    <a16:creationId xmlns:a16="http://schemas.microsoft.com/office/drawing/2014/main" id="{79E5F533-FC48-4041-8BFE-791151AE4782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: 図形 713">
                <a:extLst>
                  <a:ext uri="{FF2B5EF4-FFF2-40B4-BE49-F238E27FC236}">
                    <a16:creationId xmlns:a16="http://schemas.microsoft.com/office/drawing/2014/main" id="{E9106A36-5B89-4B07-B505-F12D44B4EB45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: 図形 714">
                <a:extLst>
                  <a:ext uri="{FF2B5EF4-FFF2-40B4-BE49-F238E27FC236}">
                    <a16:creationId xmlns:a16="http://schemas.microsoft.com/office/drawing/2014/main" id="{F4493132-6DB8-409C-B6F6-E140CD037D9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: 図形 715">
                <a:extLst>
                  <a:ext uri="{FF2B5EF4-FFF2-40B4-BE49-F238E27FC236}">
                    <a16:creationId xmlns:a16="http://schemas.microsoft.com/office/drawing/2014/main" id="{262D48FC-B3CE-4F36-A8C4-0DC988CEFEF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7" name="フリーフォーム: 図形 716">
                <a:extLst>
                  <a:ext uri="{FF2B5EF4-FFF2-40B4-BE49-F238E27FC236}">
                    <a16:creationId xmlns:a16="http://schemas.microsoft.com/office/drawing/2014/main" id="{81C3C2E7-9EEC-4E76-B7E2-6989857B32C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: 図形 717">
                <a:extLst>
                  <a:ext uri="{FF2B5EF4-FFF2-40B4-BE49-F238E27FC236}">
                    <a16:creationId xmlns:a16="http://schemas.microsoft.com/office/drawing/2014/main" id="{A1243852-A406-4255-86CF-1DB5B9DDF1F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9" name="フリーフォーム: 図形 718">
                <a:extLst>
                  <a:ext uri="{FF2B5EF4-FFF2-40B4-BE49-F238E27FC236}">
                    <a16:creationId xmlns:a16="http://schemas.microsoft.com/office/drawing/2014/main" id="{44DF43F4-F3C4-45F9-9913-E6F257DC1A95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0" name="フリーフォーム: 図形 719">
                <a:extLst>
                  <a:ext uri="{FF2B5EF4-FFF2-40B4-BE49-F238E27FC236}">
                    <a16:creationId xmlns:a16="http://schemas.microsoft.com/office/drawing/2014/main" id="{EC4D6600-B78C-4694-9226-2AA7F1128FD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1" name="楕円 720">
                <a:extLst>
                  <a:ext uri="{FF2B5EF4-FFF2-40B4-BE49-F238E27FC236}">
                    <a16:creationId xmlns:a16="http://schemas.microsoft.com/office/drawing/2014/main" id="{447350ED-DB61-467E-B2FE-A8B60E353A42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2" name="楕円 721">
                <a:extLst>
                  <a:ext uri="{FF2B5EF4-FFF2-40B4-BE49-F238E27FC236}">
                    <a16:creationId xmlns:a16="http://schemas.microsoft.com/office/drawing/2014/main" id="{E8F7574B-EB92-4EBD-8971-076A989F471D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3" name="フリーフォーム: 図形 722">
                <a:extLst>
                  <a:ext uri="{FF2B5EF4-FFF2-40B4-BE49-F238E27FC236}">
                    <a16:creationId xmlns:a16="http://schemas.microsoft.com/office/drawing/2014/main" id="{5C83B653-65AD-4802-B64A-808A036A9A7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: 図形 723">
                <a:extLst>
                  <a:ext uri="{FF2B5EF4-FFF2-40B4-BE49-F238E27FC236}">
                    <a16:creationId xmlns:a16="http://schemas.microsoft.com/office/drawing/2014/main" id="{65E24136-C606-4E66-9F74-120FCDD09C59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星: 12 pt 724">
                <a:extLst>
                  <a:ext uri="{FF2B5EF4-FFF2-40B4-BE49-F238E27FC236}">
                    <a16:creationId xmlns:a16="http://schemas.microsoft.com/office/drawing/2014/main" id="{07B8ED6C-40CD-4C66-A017-1C5F8538E46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楕円 725">
                <a:extLst>
                  <a:ext uri="{FF2B5EF4-FFF2-40B4-BE49-F238E27FC236}">
                    <a16:creationId xmlns:a16="http://schemas.microsoft.com/office/drawing/2014/main" id="{A8277DA0-499C-4EE2-88EB-5F8D485F1869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27" name="楕円 726">
                <a:extLst>
                  <a:ext uri="{FF2B5EF4-FFF2-40B4-BE49-F238E27FC236}">
                    <a16:creationId xmlns:a16="http://schemas.microsoft.com/office/drawing/2014/main" id="{3D9ABB10-6735-4B03-A475-135CF42D56B3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28" name="楕円 727">
                <a:extLst>
                  <a:ext uri="{FF2B5EF4-FFF2-40B4-BE49-F238E27FC236}">
                    <a16:creationId xmlns:a16="http://schemas.microsoft.com/office/drawing/2014/main" id="{8520E1D6-4B51-447C-B1C5-6AED540795A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0" name="グループ化 589">
              <a:extLst>
                <a:ext uri="{FF2B5EF4-FFF2-40B4-BE49-F238E27FC236}">
                  <a16:creationId xmlns:a16="http://schemas.microsoft.com/office/drawing/2014/main" id="{1EE8C1D3-5129-481B-AB77-99FB9CF48F1D}"/>
                </a:ext>
              </a:extLst>
            </p:cNvPr>
            <p:cNvGrpSpPr/>
            <p:nvPr/>
          </p:nvGrpSpPr>
          <p:grpSpPr>
            <a:xfrm rot="14483711">
              <a:off x="8046954" y="1479710"/>
              <a:ext cx="122034" cy="148343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91" name="フリーフォーム: 図形 690">
                <a:extLst>
                  <a:ext uri="{FF2B5EF4-FFF2-40B4-BE49-F238E27FC236}">
                    <a16:creationId xmlns:a16="http://schemas.microsoft.com/office/drawing/2014/main" id="{F5DD3E16-66F1-4A24-A60D-0FC1132E36A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: 図形 691">
                <a:extLst>
                  <a:ext uri="{FF2B5EF4-FFF2-40B4-BE49-F238E27FC236}">
                    <a16:creationId xmlns:a16="http://schemas.microsoft.com/office/drawing/2014/main" id="{073D05B0-805E-42C1-9C5C-0FE2C9C151E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フリーフォーム: 図形 692">
                <a:extLst>
                  <a:ext uri="{FF2B5EF4-FFF2-40B4-BE49-F238E27FC236}">
                    <a16:creationId xmlns:a16="http://schemas.microsoft.com/office/drawing/2014/main" id="{29407D35-9FF7-4E9E-9226-E854D49B3BDE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4" name="フリーフォーム: 図形 693">
                <a:extLst>
                  <a:ext uri="{FF2B5EF4-FFF2-40B4-BE49-F238E27FC236}">
                    <a16:creationId xmlns:a16="http://schemas.microsoft.com/office/drawing/2014/main" id="{70A40043-69FC-4CA8-BC27-3DB8CD57126C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フリーフォーム: 図形 694">
                <a:extLst>
                  <a:ext uri="{FF2B5EF4-FFF2-40B4-BE49-F238E27FC236}">
                    <a16:creationId xmlns:a16="http://schemas.microsoft.com/office/drawing/2014/main" id="{AC8C019F-024B-4DEF-8AB9-996E49A95EF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: 図形 695">
                <a:extLst>
                  <a:ext uri="{FF2B5EF4-FFF2-40B4-BE49-F238E27FC236}">
                    <a16:creationId xmlns:a16="http://schemas.microsoft.com/office/drawing/2014/main" id="{8D7F6101-6BB9-4937-ADE2-C41EA786087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フリーフォーム: 図形 696">
                <a:extLst>
                  <a:ext uri="{FF2B5EF4-FFF2-40B4-BE49-F238E27FC236}">
                    <a16:creationId xmlns:a16="http://schemas.microsoft.com/office/drawing/2014/main" id="{EF8CBEDF-ACF3-45C3-B362-B24B9CAEC36C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フリーフォーム: 図形 697">
                <a:extLst>
                  <a:ext uri="{FF2B5EF4-FFF2-40B4-BE49-F238E27FC236}">
                    <a16:creationId xmlns:a16="http://schemas.microsoft.com/office/drawing/2014/main" id="{E0D3D22E-A641-450D-8EF2-409FD479FC98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フリーフォーム: 図形 698">
                <a:extLst>
                  <a:ext uri="{FF2B5EF4-FFF2-40B4-BE49-F238E27FC236}">
                    <a16:creationId xmlns:a16="http://schemas.microsoft.com/office/drawing/2014/main" id="{D002BBB3-86C6-4619-A735-29385456D99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フリーフォーム: 図形 699">
                <a:extLst>
                  <a:ext uri="{FF2B5EF4-FFF2-40B4-BE49-F238E27FC236}">
                    <a16:creationId xmlns:a16="http://schemas.microsoft.com/office/drawing/2014/main" id="{304CE098-F5B5-4D62-96F0-2F9638589888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フリーフォーム: 図形 700">
                <a:extLst>
                  <a:ext uri="{FF2B5EF4-FFF2-40B4-BE49-F238E27FC236}">
                    <a16:creationId xmlns:a16="http://schemas.microsoft.com/office/drawing/2014/main" id="{2ADB19AB-9035-4837-B466-22CE6E65457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楕円 701">
                <a:extLst>
                  <a:ext uri="{FF2B5EF4-FFF2-40B4-BE49-F238E27FC236}">
                    <a16:creationId xmlns:a16="http://schemas.microsoft.com/office/drawing/2014/main" id="{8E261B8A-DF10-456D-B922-5B9F090F4FC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楕円 702">
                <a:extLst>
                  <a:ext uri="{FF2B5EF4-FFF2-40B4-BE49-F238E27FC236}">
                    <a16:creationId xmlns:a16="http://schemas.microsoft.com/office/drawing/2014/main" id="{2F318233-6680-4BCF-8000-F87A8590A23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フリーフォーム: 図形 703">
                <a:extLst>
                  <a:ext uri="{FF2B5EF4-FFF2-40B4-BE49-F238E27FC236}">
                    <a16:creationId xmlns:a16="http://schemas.microsoft.com/office/drawing/2014/main" id="{02DAFAA9-0D95-43C9-8017-515E4884B50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フリーフォーム: 図形 704">
                <a:extLst>
                  <a:ext uri="{FF2B5EF4-FFF2-40B4-BE49-F238E27FC236}">
                    <a16:creationId xmlns:a16="http://schemas.microsoft.com/office/drawing/2014/main" id="{59CA3542-CFA0-4964-9391-98B2B90B41F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星: 12 pt 705">
                <a:extLst>
                  <a:ext uri="{FF2B5EF4-FFF2-40B4-BE49-F238E27FC236}">
                    <a16:creationId xmlns:a16="http://schemas.microsoft.com/office/drawing/2014/main" id="{1D953829-D1EB-4B30-8ACA-0208FA615267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7" name="楕円 706">
                <a:extLst>
                  <a:ext uri="{FF2B5EF4-FFF2-40B4-BE49-F238E27FC236}">
                    <a16:creationId xmlns:a16="http://schemas.microsoft.com/office/drawing/2014/main" id="{14D88977-1186-4E8F-9300-3C70626F44E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08" name="楕円 707">
                <a:extLst>
                  <a:ext uri="{FF2B5EF4-FFF2-40B4-BE49-F238E27FC236}">
                    <a16:creationId xmlns:a16="http://schemas.microsoft.com/office/drawing/2014/main" id="{0FDA583C-BC1A-421E-BE9D-0EAC4344BD2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709" name="楕円 708">
                <a:extLst>
                  <a:ext uri="{FF2B5EF4-FFF2-40B4-BE49-F238E27FC236}">
                    <a16:creationId xmlns:a16="http://schemas.microsoft.com/office/drawing/2014/main" id="{67DF1948-7C34-4F38-9500-B2F903EC19D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1" name="グループ化 590">
              <a:extLst>
                <a:ext uri="{FF2B5EF4-FFF2-40B4-BE49-F238E27FC236}">
                  <a16:creationId xmlns:a16="http://schemas.microsoft.com/office/drawing/2014/main" id="{7D94CDC2-3CFB-40F2-967E-A3E3D2D508C6}"/>
                </a:ext>
              </a:extLst>
            </p:cNvPr>
            <p:cNvGrpSpPr/>
            <p:nvPr/>
          </p:nvGrpSpPr>
          <p:grpSpPr>
            <a:xfrm rot="8183711">
              <a:off x="8585387" y="1452343"/>
              <a:ext cx="122035" cy="148344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7E6D81DF-0B1E-4D38-9EE5-C425B613F52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EF35797A-6254-461C-8FDC-D09666DC70C5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DF281CB3-C6AB-43BC-ACF6-BE56F6EECE9F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E7DA36D1-B58A-4F2F-A47E-2ED3E5E29144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54A7CAD8-710C-45FD-A782-150AF533F87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3DC94E86-A13C-48EF-9A78-4833CFF7A2A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8D4F3DD8-248D-4644-B92C-F5A38F64DF51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: 図形 678">
                <a:extLst>
                  <a:ext uri="{FF2B5EF4-FFF2-40B4-BE49-F238E27FC236}">
                    <a16:creationId xmlns:a16="http://schemas.microsoft.com/office/drawing/2014/main" id="{50043A92-6FDF-4EB4-984D-26B4A3AC591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65DDE122-6A0A-45E9-BDD8-836F14CE593C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033045B4-6F41-436B-AE4E-5BAD5EA3645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: 図形 681">
                <a:extLst>
                  <a:ext uri="{FF2B5EF4-FFF2-40B4-BE49-F238E27FC236}">
                    <a16:creationId xmlns:a16="http://schemas.microsoft.com/office/drawing/2014/main" id="{DAFD1BC0-C6F1-4039-AF94-A504B212C7B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楕円 682">
                <a:extLst>
                  <a:ext uri="{FF2B5EF4-FFF2-40B4-BE49-F238E27FC236}">
                    <a16:creationId xmlns:a16="http://schemas.microsoft.com/office/drawing/2014/main" id="{16D0142F-C837-45A0-B929-D3215F6BFD5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楕円 683">
                <a:extLst>
                  <a:ext uri="{FF2B5EF4-FFF2-40B4-BE49-F238E27FC236}">
                    <a16:creationId xmlns:a16="http://schemas.microsoft.com/office/drawing/2014/main" id="{A0EA3022-DEC6-4AE5-80BC-152D65FAF9FE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: 図形 684">
                <a:extLst>
                  <a:ext uri="{FF2B5EF4-FFF2-40B4-BE49-F238E27FC236}">
                    <a16:creationId xmlns:a16="http://schemas.microsoft.com/office/drawing/2014/main" id="{F1FA2E12-9B0E-4019-9CD4-59D33649B854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1998B0DA-5FAA-46A7-86D6-EFA7A5A1D005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星: 12 pt 686">
                <a:extLst>
                  <a:ext uri="{FF2B5EF4-FFF2-40B4-BE49-F238E27FC236}">
                    <a16:creationId xmlns:a16="http://schemas.microsoft.com/office/drawing/2014/main" id="{4268A2BB-33D3-479D-91B3-1962554B6D11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楕円 687">
                <a:extLst>
                  <a:ext uri="{FF2B5EF4-FFF2-40B4-BE49-F238E27FC236}">
                    <a16:creationId xmlns:a16="http://schemas.microsoft.com/office/drawing/2014/main" id="{7CAC5D86-DBCB-4E1F-A2D3-6522C9F3BA9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89" name="楕円 688">
                <a:extLst>
                  <a:ext uri="{FF2B5EF4-FFF2-40B4-BE49-F238E27FC236}">
                    <a16:creationId xmlns:a16="http://schemas.microsoft.com/office/drawing/2014/main" id="{FB8DD5D1-CC30-470D-A3F4-AD720EBF80D7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90" name="楕円 689">
                <a:extLst>
                  <a:ext uri="{FF2B5EF4-FFF2-40B4-BE49-F238E27FC236}">
                    <a16:creationId xmlns:a16="http://schemas.microsoft.com/office/drawing/2014/main" id="{A3C59359-06F9-4019-BFB4-1D963A60F06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2" name="グループ化 591">
              <a:extLst>
                <a:ext uri="{FF2B5EF4-FFF2-40B4-BE49-F238E27FC236}">
                  <a16:creationId xmlns:a16="http://schemas.microsoft.com/office/drawing/2014/main" id="{9EE5C13A-B967-40F6-9451-71F7974E2920}"/>
                </a:ext>
              </a:extLst>
            </p:cNvPr>
            <p:cNvGrpSpPr/>
            <p:nvPr/>
          </p:nvGrpSpPr>
          <p:grpSpPr>
            <a:xfrm rot="5400000">
              <a:off x="6898222" y="2410127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CEDE334C-3A96-490A-A7A0-64F8B967A15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6EC8B17F-2CC2-4DED-A86E-4D1F3AB61E90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1D8B3D7B-60DE-47BE-BE94-DECDE25DDE7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BEEB6A61-002A-40C7-9F39-6FC3397E68B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DFD7BE37-4DD1-43E2-AFB0-B90FDE4162AC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D55DB18C-BE1C-4B7B-8FF6-54CD3600D4E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77BDF5D5-7452-4B0B-A9D7-14B3321BDDBB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32B11FFD-3EAB-4EBD-9427-047EDB7D919E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E6E3BBA1-E710-4F78-AEFC-43E5076ECD1F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1B9A6666-E21A-49F9-808F-A422D20B413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3A08ACDD-D09B-45AE-8D1C-00C9DA6C6C1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楕円 663">
                <a:extLst>
                  <a:ext uri="{FF2B5EF4-FFF2-40B4-BE49-F238E27FC236}">
                    <a16:creationId xmlns:a16="http://schemas.microsoft.com/office/drawing/2014/main" id="{B47310A0-2995-4DCC-8155-259BC829E289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楕円 664">
                <a:extLst>
                  <a:ext uri="{FF2B5EF4-FFF2-40B4-BE49-F238E27FC236}">
                    <a16:creationId xmlns:a16="http://schemas.microsoft.com/office/drawing/2014/main" id="{F3D1D461-4BAB-4503-8C43-9FA7A61FF1F7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A84C2B3A-2115-40A2-861A-FAFB8691CBD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6F90C45A-465F-45B2-A672-DA70C1A8D198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星: 12 pt 667">
                <a:extLst>
                  <a:ext uri="{FF2B5EF4-FFF2-40B4-BE49-F238E27FC236}">
                    <a16:creationId xmlns:a16="http://schemas.microsoft.com/office/drawing/2014/main" id="{2A3F7B7F-6EDA-47E0-86D5-02D154DC2DBB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楕円 668">
                <a:extLst>
                  <a:ext uri="{FF2B5EF4-FFF2-40B4-BE49-F238E27FC236}">
                    <a16:creationId xmlns:a16="http://schemas.microsoft.com/office/drawing/2014/main" id="{C0DA1DCC-5C94-4A34-9EA8-BC204FE1D2AB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70" name="楕円 669">
                <a:extLst>
                  <a:ext uri="{FF2B5EF4-FFF2-40B4-BE49-F238E27FC236}">
                    <a16:creationId xmlns:a16="http://schemas.microsoft.com/office/drawing/2014/main" id="{9A83ED95-C71A-406E-B630-7F097FFD42BE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71" name="楕円 670">
                <a:extLst>
                  <a:ext uri="{FF2B5EF4-FFF2-40B4-BE49-F238E27FC236}">
                    <a16:creationId xmlns:a16="http://schemas.microsoft.com/office/drawing/2014/main" id="{EE491043-0B3A-4D59-ACCD-71B17368568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3" name="グループ化 592">
              <a:extLst>
                <a:ext uri="{FF2B5EF4-FFF2-40B4-BE49-F238E27FC236}">
                  <a16:creationId xmlns:a16="http://schemas.microsoft.com/office/drawing/2014/main" id="{903164A7-8D16-4EBB-B29A-5B6D70435C2B}"/>
                </a:ext>
              </a:extLst>
            </p:cNvPr>
            <p:cNvGrpSpPr/>
            <p:nvPr/>
          </p:nvGrpSpPr>
          <p:grpSpPr>
            <a:xfrm rot="8783117">
              <a:off x="7436173" y="197694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34" name="フリーフォーム: 図形 633">
                <a:extLst>
                  <a:ext uri="{FF2B5EF4-FFF2-40B4-BE49-F238E27FC236}">
                    <a16:creationId xmlns:a16="http://schemas.microsoft.com/office/drawing/2014/main" id="{3F7562CE-397B-458A-8183-3957D4259809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FB83BC4B-84C0-48CE-BDA9-BBD74F398006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221C2768-5C14-45D1-8FAE-2CC4F64EEE5A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4D844565-7AF9-4910-AF8D-9C653C2A838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C126B6BB-AB6C-44F7-9165-D5FED95E0878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: 図形 638">
                <a:extLst>
                  <a:ext uri="{FF2B5EF4-FFF2-40B4-BE49-F238E27FC236}">
                    <a16:creationId xmlns:a16="http://schemas.microsoft.com/office/drawing/2014/main" id="{8AEB44DD-7110-4FFE-B864-99AF1D4302D9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: 図形 639">
                <a:extLst>
                  <a:ext uri="{FF2B5EF4-FFF2-40B4-BE49-F238E27FC236}">
                    <a16:creationId xmlns:a16="http://schemas.microsoft.com/office/drawing/2014/main" id="{811A73AB-36E3-46D1-8C21-E312722E34EC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: 図形 640">
                <a:extLst>
                  <a:ext uri="{FF2B5EF4-FFF2-40B4-BE49-F238E27FC236}">
                    <a16:creationId xmlns:a16="http://schemas.microsoft.com/office/drawing/2014/main" id="{D7E0BEB1-12BC-4DBA-85BD-BBC1FBED699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: 図形 641">
                <a:extLst>
                  <a:ext uri="{FF2B5EF4-FFF2-40B4-BE49-F238E27FC236}">
                    <a16:creationId xmlns:a16="http://schemas.microsoft.com/office/drawing/2014/main" id="{E73AE2B1-1FA0-4B1F-AE8F-E6F1E56AB293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57B210C1-563A-499C-8258-1DA98F6EB381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DFC495B5-35F3-4EB1-9003-BDC196C9C3F1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楕円 644">
                <a:extLst>
                  <a:ext uri="{FF2B5EF4-FFF2-40B4-BE49-F238E27FC236}">
                    <a16:creationId xmlns:a16="http://schemas.microsoft.com/office/drawing/2014/main" id="{5DCE2DCD-0C28-4421-A857-52ED2E282357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楕円 645">
                <a:extLst>
                  <a:ext uri="{FF2B5EF4-FFF2-40B4-BE49-F238E27FC236}">
                    <a16:creationId xmlns:a16="http://schemas.microsoft.com/office/drawing/2014/main" id="{97695757-B103-4A8B-B370-0C6F6918B366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5EE43E55-059A-4D3C-9D24-EDF90DC3916A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A5A4F39B-80BA-4DFD-82F2-A1EBCA4FDA6B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星: 12 pt 648">
                <a:extLst>
                  <a:ext uri="{FF2B5EF4-FFF2-40B4-BE49-F238E27FC236}">
                    <a16:creationId xmlns:a16="http://schemas.microsoft.com/office/drawing/2014/main" id="{4602DF8E-2D17-4350-A9A8-C0C5BF35727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楕円 649">
                <a:extLst>
                  <a:ext uri="{FF2B5EF4-FFF2-40B4-BE49-F238E27FC236}">
                    <a16:creationId xmlns:a16="http://schemas.microsoft.com/office/drawing/2014/main" id="{B76E9BAA-ADF9-4A54-B0FC-9D727B11DB11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51" name="楕円 650">
                <a:extLst>
                  <a:ext uri="{FF2B5EF4-FFF2-40B4-BE49-F238E27FC236}">
                    <a16:creationId xmlns:a16="http://schemas.microsoft.com/office/drawing/2014/main" id="{D3E6F5BC-4874-400C-98E3-3BCA92A0F84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52" name="楕円 651">
                <a:extLst>
                  <a:ext uri="{FF2B5EF4-FFF2-40B4-BE49-F238E27FC236}">
                    <a16:creationId xmlns:a16="http://schemas.microsoft.com/office/drawing/2014/main" id="{8AEA7E20-E913-44A5-A2DC-6BFA48E4D0B2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4" name="グループ化 593">
              <a:extLst>
                <a:ext uri="{FF2B5EF4-FFF2-40B4-BE49-F238E27FC236}">
                  <a16:creationId xmlns:a16="http://schemas.microsoft.com/office/drawing/2014/main" id="{713753B0-F3F2-49D9-AEE7-2CAEE3D77BB5}"/>
                </a:ext>
              </a:extLst>
            </p:cNvPr>
            <p:cNvGrpSpPr/>
            <p:nvPr/>
          </p:nvGrpSpPr>
          <p:grpSpPr>
            <a:xfrm rot="11700000">
              <a:off x="8583821" y="235463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615" name="フリーフォーム: 図形 614">
                <a:extLst>
                  <a:ext uri="{FF2B5EF4-FFF2-40B4-BE49-F238E27FC236}">
                    <a16:creationId xmlns:a16="http://schemas.microsoft.com/office/drawing/2014/main" id="{98B836A7-A967-4A81-877B-E03E81B45B55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: 図形 615">
                <a:extLst>
                  <a:ext uri="{FF2B5EF4-FFF2-40B4-BE49-F238E27FC236}">
                    <a16:creationId xmlns:a16="http://schemas.microsoft.com/office/drawing/2014/main" id="{BB59D339-36E1-4063-A7DC-33A6048F7357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508563F8-E660-4B4A-925F-F464A912D1E5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: 図形 617">
                <a:extLst>
                  <a:ext uri="{FF2B5EF4-FFF2-40B4-BE49-F238E27FC236}">
                    <a16:creationId xmlns:a16="http://schemas.microsoft.com/office/drawing/2014/main" id="{852986E6-36BF-46C2-A234-F4249270020C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869FAE7D-D825-4119-B1C9-7DEF97606E12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6E85DBC6-3F94-4C8F-964B-15833D4C28BF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56703CE5-B5DD-4B20-A3E7-3B450AEB932E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B30F64F9-69B5-4822-84F2-419C32FD3091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EEFA0EDB-8B38-4690-B5B8-3FC036361AE7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75C7ADDB-EB91-40CC-9F87-FA6ACD8B724C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4C445B43-6722-4712-B5C7-B4AF43CEEF6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楕円 625">
                <a:extLst>
                  <a:ext uri="{FF2B5EF4-FFF2-40B4-BE49-F238E27FC236}">
                    <a16:creationId xmlns:a16="http://schemas.microsoft.com/office/drawing/2014/main" id="{A82D83D6-D437-4433-A65A-49178A465FD4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楕円 626">
                <a:extLst>
                  <a:ext uri="{FF2B5EF4-FFF2-40B4-BE49-F238E27FC236}">
                    <a16:creationId xmlns:a16="http://schemas.microsoft.com/office/drawing/2014/main" id="{9B554854-F929-434E-9871-16DFFD1F785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6915E287-B51F-4B37-999B-A130C621D8C6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38965770-FE29-4F09-8703-C5751EEF471C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星: 12 pt 629">
                <a:extLst>
                  <a:ext uri="{FF2B5EF4-FFF2-40B4-BE49-F238E27FC236}">
                    <a16:creationId xmlns:a16="http://schemas.microsoft.com/office/drawing/2014/main" id="{87E4DD45-9066-4CE6-A381-5CC5B1C2D734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楕円 630">
                <a:extLst>
                  <a:ext uri="{FF2B5EF4-FFF2-40B4-BE49-F238E27FC236}">
                    <a16:creationId xmlns:a16="http://schemas.microsoft.com/office/drawing/2014/main" id="{A2D3BF75-4F20-44B4-AFAB-2E24004D97D6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32" name="楕円 631">
                <a:extLst>
                  <a:ext uri="{FF2B5EF4-FFF2-40B4-BE49-F238E27FC236}">
                    <a16:creationId xmlns:a16="http://schemas.microsoft.com/office/drawing/2014/main" id="{04324DB9-7736-4E28-B7D6-31FCCCA8DB0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33" name="楕円 632">
                <a:extLst>
                  <a:ext uri="{FF2B5EF4-FFF2-40B4-BE49-F238E27FC236}">
                    <a16:creationId xmlns:a16="http://schemas.microsoft.com/office/drawing/2014/main" id="{F1BA732E-DCA2-43CE-B9BD-F8140CB1664D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595" name="グループ化 594">
              <a:extLst>
                <a:ext uri="{FF2B5EF4-FFF2-40B4-BE49-F238E27FC236}">
                  <a16:creationId xmlns:a16="http://schemas.microsoft.com/office/drawing/2014/main" id="{485C734C-7581-496B-904B-EAB63CDC05A4}"/>
                </a:ext>
              </a:extLst>
            </p:cNvPr>
            <p:cNvGrpSpPr/>
            <p:nvPr/>
          </p:nvGrpSpPr>
          <p:grpSpPr>
            <a:xfrm rot="17100000">
              <a:off x="8179960" y="2941371"/>
              <a:ext cx="147591" cy="179411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596" name="フリーフォーム: 図形 595">
                <a:extLst>
                  <a:ext uri="{FF2B5EF4-FFF2-40B4-BE49-F238E27FC236}">
                    <a16:creationId xmlns:a16="http://schemas.microsoft.com/office/drawing/2014/main" id="{34AB8A41-7C67-4BC4-977A-CA84BBE7AA62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: 図形 596">
                <a:extLst>
                  <a:ext uri="{FF2B5EF4-FFF2-40B4-BE49-F238E27FC236}">
                    <a16:creationId xmlns:a16="http://schemas.microsoft.com/office/drawing/2014/main" id="{7922A767-A72F-4836-95EE-58E81B9FD8CC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: 図形 597">
                <a:extLst>
                  <a:ext uri="{FF2B5EF4-FFF2-40B4-BE49-F238E27FC236}">
                    <a16:creationId xmlns:a16="http://schemas.microsoft.com/office/drawing/2014/main" id="{F014CD7A-1955-4B8F-9FFF-5C3B00C8A6AB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: 図形 598">
                <a:extLst>
                  <a:ext uri="{FF2B5EF4-FFF2-40B4-BE49-F238E27FC236}">
                    <a16:creationId xmlns:a16="http://schemas.microsoft.com/office/drawing/2014/main" id="{3D80793E-9AAC-421F-B3CE-6321422E99D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フリーフォーム: 図形 599">
                <a:extLst>
                  <a:ext uri="{FF2B5EF4-FFF2-40B4-BE49-F238E27FC236}">
                    <a16:creationId xmlns:a16="http://schemas.microsoft.com/office/drawing/2014/main" id="{49E37B29-7562-4384-8494-834907601FEE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フリーフォーム: 図形 600">
                <a:extLst>
                  <a:ext uri="{FF2B5EF4-FFF2-40B4-BE49-F238E27FC236}">
                    <a16:creationId xmlns:a16="http://schemas.microsoft.com/office/drawing/2014/main" id="{7D615EFB-668D-4493-9C43-7C74C79612B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: 図形 601">
                <a:extLst>
                  <a:ext uri="{FF2B5EF4-FFF2-40B4-BE49-F238E27FC236}">
                    <a16:creationId xmlns:a16="http://schemas.microsoft.com/office/drawing/2014/main" id="{E6207E49-0E30-4DC6-9862-98AF6A55E37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3" name="フリーフォーム: 図形 602">
                <a:extLst>
                  <a:ext uri="{FF2B5EF4-FFF2-40B4-BE49-F238E27FC236}">
                    <a16:creationId xmlns:a16="http://schemas.microsoft.com/office/drawing/2014/main" id="{F2031754-3BBC-443D-A559-FCE31484A8BA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4" name="フリーフォーム: 図形 603">
                <a:extLst>
                  <a:ext uri="{FF2B5EF4-FFF2-40B4-BE49-F238E27FC236}">
                    <a16:creationId xmlns:a16="http://schemas.microsoft.com/office/drawing/2014/main" id="{0DF7FB39-AF56-4589-8017-4E81786551A2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5" name="フリーフォーム: 図形 604">
                <a:extLst>
                  <a:ext uri="{FF2B5EF4-FFF2-40B4-BE49-F238E27FC236}">
                    <a16:creationId xmlns:a16="http://schemas.microsoft.com/office/drawing/2014/main" id="{8C7BDD25-1AFC-42DC-B0DD-5118AC3B42F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: 図形 605">
                <a:extLst>
                  <a:ext uri="{FF2B5EF4-FFF2-40B4-BE49-F238E27FC236}">
                    <a16:creationId xmlns:a16="http://schemas.microsoft.com/office/drawing/2014/main" id="{976DC606-9E45-4BDB-BEB7-B91B31C5638B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楕円 606">
                <a:extLst>
                  <a:ext uri="{FF2B5EF4-FFF2-40B4-BE49-F238E27FC236}">
                    <a16:creationId xmlns:a16="http://schemas.microsoft.com/office/drawing/2014/main" id="{69C14117-97E3-4A9C-8770-19A0641D49B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楕円 607">
                <a:extLst>
                  <a:ext uri="{FF2B5EF4-FFF2-40B4-BE49-F238E27FC236}">
                    <a16:creationId xmlns:a16="http://schemas.microsoft.com/office/drawing/2014/main" id="{83492405-787D-4005-AB0F-673CA628E0CC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: 図形 608">
                <a:extLst>
                  <a:ext uri="{FF2B5EF4-FFF2-40B4-BE49-F238E27FC236}">
                    <a16:creationId xmlns:a16="http://schemas.microsoft.com/office/drawing/2014/main" id="{8C7C4472-5F0C-4233-A3FB-203BDCD9FB37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: 図形 609">
                <a:extLst>
                  <a:ext uri="{FF2B5EF4-FFF2-40B4-BE49-F238E27FC236}">
                    <a16:creationId xmlns:a16="http://schemas.microsoft.com/office/drawing/2014/main" id="{4B7203CD-53E5-4094-8904-24989EA39D0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星: 12 pt 610">
                <a:extLst>
                  <a:ext uri="{FF2B5EF4-FFF2-40B4-BE49-F238E27FC236}">
                    <a16:creationId xmlns:a16="http://schemas.microsoft.com/office/drawing/2014/main" id="{076823A2-82C4-4160-8408-8923757D842D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楕円 611">
                <a:extLst>
                  <a:ext uri="{FF2B5EF4-FFF2-40B4-BE49-F238E27FC236}">
                    <a16:creationId xmlns:a16="http://schemas.microsoft.com/office/drawing/2014/main" id="{8CB5213B-8968-47EE-A4C1-ECF0ED38BB6F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13" name="楕円 612">
                <a:extLst>
                  <a:ext uri="{FF2B5EF4-FFF2-40B4-BE49-F238E27FC236}">
                    <a16:creationId xmlns:a16="http://schemas.microsoft.com/office/drawing/2014/main" id="{3B14C3DE-8F9F-4CAB-98C4-6917FD88B5A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614" name="楕円 613">
                <a:extLst>
                  <a:ext uri="{FF2B5EF4-FFF2-40B4-BE49-F238E27FC236}">
                    <a16:creationId xmlns:a16="http://schemas.microsoft.com/office/drawing/2014/main" id="{59CDD176-51E1-4123-8CED-42BB3626F9F0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</p:grpSp>
      <p:sp>
        <p:nvSpPr>
          <p:cNvPr id="1451" name="楕円 1450">
            <a:extLst>
              <a:ext uri="{FF2B5EF4-FFF2-40B4-BE49-F238E27FC236}">
                <a16:creationId xmlns:a16="http://schemas.microsoft.com/office/drawing/2014/main" id="{BA54AF52-F086-468D-A9BD-DD3CDDE84E22}"/>
              </a:ext>
            </a:extLst>
          </p:cNvPr>
          <p:cNvSpPr/>
          <p:nvPr/>
        </p:nvSpPr>
        <p:spPr>
          <a:xfrm>
            <a:off x="3633156" y="3786627"/>
            <a:ext cx="2648634" cy="2648632"/>
          </a:xfrm>
          <a:prstGeom prst="ellipse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52" name="グループ化 1451">
            <a:extLst>
              <a:ext uri="{FF2B5EF4-FFF2-40B4-BE49-F238E27FC236}">
                <a16:creationId xmlns:a16="http://schemas.microsoft.com/office/drawing/2014/main" id="{2D62B6D7-E269-441B-8471-89F51C178712}"/>
              </a:ext>
            </a:extLst>
          </p:cNvPr>
          <p:cNvGrpSpPr/>
          <p:nvPr/>
        </p:nvGrpSpPr>
        <p:grpSpPr>
          <a:xfrm>
            <a:off x="3718447" y="3872078"/>
            <a:ext cx="2478052" cy="2477730"/>
            <a:chOff x="3425370" y="3872078"/>
            <a:chExt cx="2478052" cy="2477730"/>
          </a:xfrm>
        </p:grpSpPr>
        <p:sp>
          <p:nvSpPr>
            <p:cNvPr id="1453" name="フリーフォーム: 図形 1452">
              <a:extLst>
                <a:ext uri="{FF2B5EF4-FFF2-40B4-BE49-F238E27FC236}">
                  <a16:creationId xmlns:a16="http://schemas.microsoft.com/office/drawing/2014/main" id="{6C0B4665-62AB-4FDC-AF41-3A98061DA0AE}"/>
                </a:ext>
              </a:extLst>
            </p:cNvPr>
            <p:cNvSpPr/>
            <p:nvPr/>
          </p:nvSpPr>
          <p:spPr>
            <a:xfrm>
              <a:off x="3425370" y="3872078"/>
              <a:ext cx="2478052" cy="2477730"/>
            </a:xfrm>
            <a:custGeom>
              <a:avLst/>
              <a:gdLst>
                <a:gd name="connsiteX0" fmla="*/ 3643369 w 6889741"/>
                <a:gd name="connsiteY0" fmla="*/ 6527359 h 6888844"/>
                <a:gd name="connsiteX1" fmla="*/ 4463441 w 6889741"/>
                <a:gd name="connsiteY1" fmla="*/ 6527359 h 6888844"/>
                <a:gd name="connsiteX2" fmla="*/ 4552833 w 6889741"/>
                <a:gd name="connsiteY2" fmla="*/ 6706144 h 6888844"/>
                <a:gd name="connsiteX3" fmla="*/ 4469270 w 6889741"/>
                <a:gd name="connsiteY3" fmla="*/ 6734418 h 6888844"/>
                <a:gd name="connsiteX4" fmla="*/ 3622143 w 6889741"/>
                <a:gd name="connsiteY4" fmla="*/ 6884810 h 6888844"/>
                <a:gd name="connsiteX5" fmla="*/ 3462630 w 6889741"/>
                <a:gd name="connsiteY5" fmla="*/ 6888844 h 6888844"/>
                <a:gd name="connsiteX6" fmla="*/ 1914588 w 6889741"/>
                <a:gd name="connsiteY6" fmla="*/ 6527347 h 6888844"/>
                <a:gd name="connsiteX7" fmla="*/ 2017886 w 6889741"/>
                <a:gd name="connsiteY7" fmla="*/ 6527347 h 6888844"/>
                <a:gd name="connsiteX8" fmla="*/ 2050660 w 6889741"/>
                <a:gd name="connsiteY8" fmla="*/ 6592896 h 6888844"/>
                <a:gd name="connsiteX9" fmla="*/ 4871893 w 6889741"/>
                <a:gd name="connsiteY9" fmla="*/ 5853603 h 6888844"/>
                <a:gd name="connsiteX10" fmla="*/ 5691961 w 6889741"/>
                <a:gd name="connsiteY10" fmla="*/ 5853603 h 6888844"/>
                <a:gd name="connsiteX11" fmla="*/ 5760134 w 6889741"/>
                <a:gd name="connsiteY11" fmla="*/ 5989948 h 6888844"/>
                <a:gd name="connsiteX12" fmla="*/ 5636128 w 6889741"/>
                <a:gd name="connsiteY12" fmla="*/ 6102652 h 6888844"/>
                <a:gd name="connsiteX13" fmla="*/ 4785770 w 6889741"/>
                <a:gd name="connsiteY13" fmla="*/ 6618578 h 6888844"/>
                <a:gd name="connsiteX14" fmla="*/ 4658252 w 6889741"/>
                <a:gd name="connsiteY14" fmla="*/ 6668856 h 6888844"/>
                <a:gd name="connsiteX15" fmla="*/ 4561259 w 6889741"/>
                <a:gd name="connsiteY15" fmla="*/ 6474871 h 6888844"/>
                <a:gd name="connsiteX16" fmla="*/ 2426338 w 6889741"/>
                <a:gd name="connsiteY16" fmla="*/ 5853591 h 6888844"/>
                <a:gd name="connsiteX17" fmla="*/ 3246410 w 6889741"/>
                <a:gd name="connsiteY17" fmla="*/ 5853591 h 6888844"/>
                <a:gd name="connsiteX18" fmla="*/ 3557045 w 6889741"/>
                <a:gd name="connsiteY18" fmla="*/ 6474859 h 6888844"/>
                <a:gd name="connsiteX19" fmla="*/ 3351013 w 6889741"/>
                <a:gd name="connsiteY19" fmla="*/ 6886919 h 6888844"/>
                <a:gd name="connsiteX20" fmla="*/ 3267598 w 6889741"/>
                <a:gd name="connsiteY20" fmla="*/ 6884810 h 6888844"/>
                <a:gd name="connsiteX21" fmla="*/ 2260408 w 6889741"/>
                <a:gd name="connsiteY21" fmla="*/ 6680259 h 6888844"/>
                <a:gd name="connsiteX22" fmla="*/ 2208092 w 6889741"/>
                <a:gd name="connsiteY22" fmla="*/ 6659631 h 6888844"/>
                <a:gd name="connsiteX23" fmla="*/ 2115706 w 6889741"/>
                <a:gd name="connsiteY23" fmla="*/ 6474859 h 6888844"/>
                <a:gd name="connsiteX24" fmla="*/ 6100417 w 6889741"/>
                <a:gd name="connsiteY24" fmla="*/ 5180599 h 6888844"/>
                <a:gd name="connsiteX25" fmla="*/ 6416768 w 6889741"/>
                <a:gd name="connsiteY25" fmla="*/ 5180599 h 6888844"/>
                <a:gd name="connsiteX26" fmla="*/ 6301411 w 6889741"/>
                <a:gd name="connsiteY26" fmla="*/ 5370482 h 6888844"/>
                <a:gd name="connsiteX27" fmla="*/ 5880762 w 6889741"/>
                <a:gd name="connsiteY27" fmla="*/ 5880314 h 6888844"/>
                <a:gd name="connsiteX28" fmla="*/ 5845178 w 6889741"/>
                <a:gd name="connsiteY28" fmla="*/ 5912654 h 6888844"/>
                <a:gd name="connsiteX29" fmla="*/ 5789783 w 6889741"/>
                <a:gd name="connsiteY29" fmla="*/ 5801865 h 6888844"/>
                <a:gd name="connsiteX30" fmla="*/ 3643373 w 6889741"/>
                <a:gd name="connsiteY30" fmla="*/ 5180599 h 6888844"/>
                <a:gd name="connsiteX31" fmla="*/ 4463443 w 6889741"/>
                <a:gd name="connsiteY31" fmla="*/ 5180599 h 6888844"/>
                <a:gd name="connsiteX32" fmla="*/ 4774077 w 6889741"/>
                <a:gd name="connsiteY32" fmla="*/ 5801865 h 6888844"/>
                <a:gd name="connsiteX33" fmla="*/ 4463443 w 6889741"/>
                <a:gd name="connsiteY33" fmla="*/ 6423131 h 6888844"/>
                <a:gd name="connsiteX34" fmla="*/ 3643373 w 6889741"/>
                <a:gd name="connsiteY34" fmla="*/ 6423131 h 6888844"/>
                <a:gd name="connsiteX35" fmla="*/ 3332740 w 6889741"/>
                <a:gd name="connsiteY35" fmla="*/ 5801865 h 6888844"/>
                <a:gd name="connsiteX36" fmla="*/ 1197814 w 6889741"/>
                <a:gd name="connsiteY36" fmla="*/ 5180587 h 6888844"/>
                <a:gd name="connsiteX37" fmla="*/ 2017886 w 6889741"/>
                <a:gd name="connsiteY37" fmla="*/ 5180587 h 6888844"/>
                <a:gd name="connsiteX38" fmla="*/ 2328518 w 6889741"/>
                <a:gd name="connsiteY38" fmla="*/ 5801853 h 6888844"/>
                <a:gd name="connsiteX39" fmla="*/ 2017886 w 6889741"/>
                <a:gd name="connsiteY39" fmla="*/ 6423119 h 6888844"/>
                <a:gd name="connsiteX40" fmla="*/ 1719886 w 6889741"/>
                <a:gd name="connsiteY40" fmla="*/ 6423119 h 6888844"/>
                <a:gd name="connsiteX41" fmla="*/ 1518810 w 6889741"/>
                <a:gd name="connsiteY41" fmla="*/ 6300963 h 6888844"/>
                <a:gd name="connsiteX42" fmla="*/ 1008979 w 6889741"/>
                <a:gd name="connsiteY42" fmla="*/ 5880314 h 6888844"/>
                <a:gd name="connsiteX43" fmla="*/ 905097 w 6889741"/>
                <a:gd name="connsiteY43" fmla="*/ 5766015 h 6888844"/>
                <a:gd name="connsiteX44" fmla="*/ 4871897 w 6889741"/>
                <a:gd name="connsiteY44" fmla="*/ 4506843 h 6888844"/>
                <a:gd name="connsiteX45" fmla="*/ 5691965 w 6889741"/>
                <a:gd name="connsiteY45" fmla="*/ 4506843 h 6888844"/>
                <a:gd name="connsiteX46" fmla="*/ 6002597 w 6889741"/>
                <a:gd name="connsiteY46" fmla="*/ 5128109 h 6888844"/>
                <a:gd name="connsiteX47" fmla="*/ 5691965 w 6889741"/>
                <a:gd name="connsiteY47" fmla="*/ 5749375 h 6888844"/>
                <a:gd name="connsiteX48" fmla="*/ 4871897 w 6889741"/>
                <a:gd name="connsiteY48" fmla="*/ 5749375 h 6888844"/>
                <a:gd name="connsiteX49" fmla="*/ 4561261 w 6889741"/>
                <a:gd name="connsiteY49" fmla="*/ 5128109 h 6888844"/>
                <a:gd name="connsiteX50" fmla="*/ 168786 w 6889741"/>
                <a:gd name="connsiteY50" fmla="*/ 4506831 h 6888844"/>
                <a:gd name="connsiteX51" fmla="*/ 789358 w 6889741"/>
                <a:gd name="connsiteY51" fmla="*/ 4506831 h 6888844"/>
                <a:gd name="connsiteX52" fmla="*/ 1099994 w 6889741"/>
                <a:gd name="connsiteY52" fmla="*/ 5128095 h 6888844"/>
                <a:gd name="connsiteX53" fmla="*/ 825062 w 6889741"/>
                <a:gd name="connsiteY53" fmla="*/ 5677954 h 6888844"/>
                <a:gd name="connsiteX54" fmla="*/ 786641 w 6889741"/>
                <a:gd name="connsiteY54" fmla="*/ 5635680 h 6888844"/>
                <a:gd name="connsiteX55" fmla="*/ 270715 w 6889741"/>
                <a:gd name="connsiteY55" fmla="*/ 4785321 h 6888844"/>
                <a:gd name="connsiteX56" fmla="*/ 2426338 w 6889741"/>
                <a:gd name="connsiteY56" fmla="*/ 4506829 h 6888844"/>
                <a:gd name="connsiteX57" fmla="*/ 3246410 w 6889741"/>
                <a:gd name="connsiteY57" fmla="*/ 4506829 h 6888844"/>
                <a:gd name="connsiteX58" fmla="*/ 3557045 w 6889741"/>
                <a:gd name="connsiteY58" fmla="*/ 5128095 h 6888844"/>
                <a:gd name="connsiteX59" fmla="*/ 3246410 w 6889741"/>
                <a:gd name="connsiteY59" fmla="*/ 5749363 h 6888844"/>
                <a:gd name="connsiteX60" fmla="*/ 2426338 w 6889741"/>
                <a:gd name="connsiteY60" fmla="*/ 5749363 h 6888844"/>
                <a:gd name="connsiteX61" fmla="*/ 2115706 w 6889741"/>
                <a:gd name="connsiteY61" fmla="*/ 5128095 h 6888844"/>
                <a:gd name="connsiteX62" fmla="*/ 6100419 w 6889741"/>
                <a:gd name="connsiteY62" fmla="*/ 3833089 h 6888844"/>
                <a:gd name="connsiteX63" fmla="*/ 6866393 w 6889741"/>
                <a:gd name="connsiteY63" fmla="*/ 3833089 h 6888844"/>
                <a:gd name="connsiteX64" fmla="*/ 6819753 w 6889741"/>
                <a:gd name="connsiteY64" fmla="*/ 4138684 h 6888844"/>
                <a:gd name="connsiteX65" fmla="*/ 6619026 w 6889741"/>
                <a:gd name="connsiteY65" fmla="*/ 4785321 h 6888844"/>
                <a:gd name="connsiteX66" fmla="*/ 6479182 w 6889741"/>
                <a:gd name="connsiteY66" fmla="*/ 5075621 h 6888844"/>
                <a:gd name="connsiteX67" fmla="*/ 6100419 w 6889741"/>
                <a:gd name="connsiteY67" fmla="*/ 5075621 h 6888844"/>
                <a:gd name="connsiteX68" fmla="*/ 5789785 w 6889741"/>
                <a:gd name="connsiteY68" fmla="*/ 4454355 h 6888844"/>
                <a:gd name="connsiteX69" fmla="*/ 3643375 w 6889741"/>
                <a:gd name="connsiteY69" fmla="*/ 3833089 h 6888844"/>
                <a:gd name="connsiteX70" fmla="*/ 4463445 w 6889741"/>
                <a:gd name="connsiteY70" fmla="*/ 3833089 h 6888844"/>
                <a:gd name="connsiteX71" fmla="*/ 4774081 w 6889741"/>
                <a:gd name="connsiteY71" fmla="*/ 4454355 h 6888844"/>
                <a:gd name="connsiteX72" fmla="*/ 4463445 w 6889741"/>
                <a:gd name="connsiteY72" fmla="*/ 5075621 h 6888844"/>
                <a:gd name="connsiteX73" fmla="*/ 3643375 w 6889741"/>
                <a:gd name="connsiteY73" fmla="*/ 5075621 h 6888844"/>
                <a:gd name="connsiteX74" fmla="*/ 3332742 w 6889741"/>
                <a:gd name="connsiteY74" fmla="*/ 4454355 h 6888844"/>
                <a:gd name="connsiteX75" fmla="*/ 1197814 w 6889741"/>
                <a:gd name="connsiteY75" fmla="*/ 3833075 h 6888844"/>
                <a:gd name="connsiteX76" fmla="*/ 2017886 w 6889741"/>
                <a:gd name="connsiteY76" fmla="*/ 3833075 h 6888844"/>
                <a:gd name="connsiteX77" fmla="*/ 2328518 w 6889741"/>
                <a:gd name="connsiteY77" fmla="*/ 4454341 h 6888844"/>
                <a:gd name="connsiteX78" fmla="*/ 2017886 w 6889741"/>
                <a:gd name="connsiteY78" fmla="*/ 5075607 h 6888844"/>
                <a:gd name="connsiteX79" fmla="*/ 1197814 w 6889741"/>
                <a:gd name="connsiteY79" fmla="*/ 5075607 h 6888844"/>
                <a:gd name="connsiteX80" fmla="*/ 887178 w 6889741"/>
                <a:gd name="connsiteY80" fmla="*/ 4454341 h 6888844"/>
                <a:gd name="connsiteX81" fmla="*/ 4871899 w 6889741"/>
                <a:gd name="connsiteY81" fmla="*/ 3159333 h 6888844"/>
                <a:gd name="connsiteX82" fmla="*/ 5691967 w 6889741"/>
                <a:gd name="connsiteY82" fmla="*/ 3159333 h 6888844"/>
                <a:gd name="connsiteX83" fmla="*/ 6002601 w 6889741"/>
                <a:gd name="connsiteY83" fmla="*/ 3780599 h 6888844"/>
                <a:gd name="connsiteX84" fmla="*/ 5691967 w 6889741"/>
                <a:gd name="connsiteY84" fmla="*/ 4401865 h 6888844"/>
                <a:gd name="connsiteX85" fmla="*/ 4871899 w 6889741"/>
                <a:gd name="connsiteY85" fmla="*/ 4401865 h 6888844"/>
                <a:gd name="connsiteX86" fmla="*/ 4561263 w 6889741"/>
                <a:gd name="connsiteY86" fmla="*/ 3780599 h 6888844"/>
                <a:gd name="connsiteX87" fmla="*/ 12681 w 6889741"/>
                <a:gd name="connsiteY87" fmla="*/ 3159321 h 6888844"/>
                <a:gd name="connsiteX88" fmla="*/ 789358 w 6889741"/>
                <a:gd name="connsiteY88" fmla="*/ 3159321 h 6888844"/>
                <a:gd name="connsiteX89" fmla="*/ 1099994 w 6889741"/>
                <a:gd name="connsiteY89" fmla="*/ 3780585 h 6888844"/>
                <a:gd name="connsiteX90" fmla="*/ 789358 w 6889741"/>
                <a:gd name="connsiteY90" fmla="*/ 4401851 h 6888844"/>
                <a:gd name="connsiteX91" fmla="*/ 137654 w 6889741"/>
                <a:gd name="connsiteY91" fmla="*/ 4401851 h 6888844"/>
                <a:gd name="connsiteX92" fmla="*/ 69987 w 6889741"/>
                <a:gd name="connsiteY92" fmla="*/ 4138684 h 6888844"/>
                <a:gd name="connsiteX93" fmla="*/ 0 w 6889741"/>
                <a:gd name="connsiteY93" fmla="*/ 3444422 h 6888844"/>
                <a:gd name="connsiteX94" fmla="*/ 4482 w 6889741"/>
                <a:gd name="connsiteY94" fmla="*/ 3267150 h 6888844"/>
                <a:gd name="connsiteX95" fmla="*/ 2426338 w 6889741"/>
                <a:gd name="connsiteY95" fmla="*/ 3159320 h 6888844"/>
                <a:gd name="connsiteX96" fmla="*/ 3246410 w 6889741"/>
                <a:gd name="connsiteY96" fmla="*/ 3159320 h 6888844"/>
                <a:gd name="connsiteX97" fmla="*/ 3557045 w 6889741"/>
                <a:gd name="connsiteY97" fmla="*/ 3780585 h 6888844"/>
                <a:gd name="connsiteX98" fmla="*/ 3246410 w 6889741"/>
                <a:gd name="connsiteY98" fmla="*/ 4401851 h 6888844"/>
                <a:gd name="connsiteX99" fmla="*/ 2426338 w 6889741"/>
                <a:gd name="connsiteY99" fmla="*/ 4401851 h 6888844"/>
                <a:gd name="connsiteX100" fmla="*/ 2115706 w 6889741"/>
                <a:gd name="connsiteY100" fmla="*/ 3780585 h 6888844"/>
                <a:gd name="connsiteX101" fmla="*/ 1197814 w 6889741"/>
                <a:gd name="connsiteY101" fmla="*/ 2486992 h 6888844"/>
                <a:gd name="connsiteX102" fmla="*/ 2017886 w 6889741"/>
                <a:gd name="connsiteY102" fmla="*/ 2486992 h 6888844"/>
                <a:gd name="connsiteX103" fmla="*/ 2328518 w 6889741"/>
                <a:gd name="connsiteY103" fmla="*/ 3108259 h 6888844"/>
                <a:gd name="connsiteX104" fmla="*/ 2017886 w 6889741"/>
                <a:gd name="connsiteY104" fmla="*/ 3729525 h 6888844"/>
                <a:gd name="connsiteX105" fmla="*/ 1197814 w 6889741"/>
                <a:gd name="connsiteY105" fmla="*/ 3729525 h 6888844"/>
                <a:gd name="connsiteX106" fmla="*/ 887178 w 6889741"/>
                <a:gd name="connsiteY106" fmla="*/ 3108259 h 6888844"/>
                <a:gd name="connsiteX107" fmla="*/ 6100377 w 6889741"/>
                <a:gd name="connsiteY107" fmla="*/ 2486991 h 6888844"/>
                <a:gd name="connsiteX108" fmla="*/ 6752085 w 6889741"/>
                <a:gd name="connsiteY108" fmla="*/ 2486991 h 6888844"/>
                <a:gd name="connsiteX109" fmla="*/ 6819753 w 6889741"/>
                <a:gd name="connsiteY109" fmla="*/ 2750160 h 6888844"/>
                <a:gd name="connsiteX110" fmla="*/ 6889741 w 6889741"/>
                <a:gd name="connsiteY110" fmla="*/ 3444422 h 6888844"/>
                <a:gd name="connsiteX111" fmla="*/ 6885258 w 6889741"/>
                <a:gd name="connsiteY111" fmla="*/ 3621695 h 6888844"/>
                <a:gd name="connsiteX112" fmla="*/ 6877059 w 6889741"/>
                <a:gd name="connsiteY112" fmla="*/ 3729525 h 6888844"/>
                <a:gd name="connsiteX113" fmla="*/ 6100377 w 6889741"/>
                <a:gd name="connsiteY113" fmla="*/ 3729525 h 6888844"/>
                <a:gd name="connsiteX114" fmla="*/ 5789745 w 6889741"/>
                <a:gd name="connsiteY114" fmla="*/ 3108258 h 6888844"/>
                <a:gd name="connsiteX115" fmla="*/ 3643331 w 6889741"/>
                <a:gd name="connsiteY115" fmla="*/ 2486991 h 6888844"/>
                <a:gd name="connsiteX116" fmla="*/ 4463401 w 6889741"/>
                <a:gd name="connsiteY116" fmla="*/ 2486991 h 6888844"/>
                <a:gd name="connsiteX117" fmla="*/ 4774037 w 6889741"/>
                <a:gd name="connsiteY117" fmla="*/ 3108258 h 6888844"/>
                <a:gd name="connsiteX118" fmla="*/ 4463401 w 6889741"/>
                <a:gd name="connsiteY118" fmla="*/ 3729525 h 6888844"/>
                <a:gd name="connsiteX119" fmla="*/ 3643331 w 6889741"/>
                <a:gd name="connsiteY119" fmla="*/ 3729525 h 6888844"/>
                <a:gd name="connsiteX120" fmla="*/ 3332698 w 6889741"/>
                <a:gd name="connsiteY120" fmla="*/ 3108258 h 6888844"/>
                <a:gd name="connsiteX121" fmla="*/ 4871853 w 6889741"/>
                <a:gd name="connsiteY121" fmla="*/ 1813231 h 6888844"/>
                <a:gd name="connsiteX122" fmla="*/ 5691925 w 6889741"/>
                <a:gd name="connsiteY122" fmla="*/ 1813231 h 6888844"/>
                <a:gd name="connsiteX123" fmla="*/ 6002559 w 6889741"/>
                <a:gd name="connsiteY123" fmla="*/ 2434500 h 6888844"/>
                <a:gd name="connsiteX124" fmla="*/ 5691925 w 6889741"/>
                <a:gd name="connsiteY124" fmla="*/ 3055769 h 6888844"/>
                <a:gd name="connsiteX125" fmla="*/ 4871853 w 6889741"/>
                <a:gd name="connsiteY125" fmla="*/ 3055769 h 6888844"/>
                <a:gd name="connsiteX126" fmla="*/ 4561221 w 6889741"/>
                <a:gd name="connsiteY126" fmla="*/ 2434500 h 6888844"/>
                <a:gd name="connsiteX127" fmla="*/ 2426338 w 6889741"/>
                <a:gd name="connsiteY127" fmla="*/ 1813231 h 6888844"/>
                <a:gd name="connsiteX128" fmla="*/ 3246410 w 6889741"/>
                <a:gd name="connsiteY128" fmla="*/ 1813231 h 6888844"/>
                <a:gd name="connsiteX129" fmla="*/ 3557045 w 6889741"/>
                <a:gd name="connsiteY129" fmla="*/ 2434500 h 6888844"/>
                <a:gd name="connsiteX130" fmla="*/ 3246410 w 6889741"/>
                <a:gd name="connsiteY130" fmla="*/ 3055769 h 6888844"/>
                <a:gd name="connsiteX131" fmla="*/ 2426338 w 6889741"/>
                <a:gd name="connsiteY131" fmla="*/ 3055769 h 6888844"/>
                <a:gd name="connsiteX132" fmla="*/ 2115706 w 6889741"/>
                <a:gd name="connsiteY132" fmla="*/ 2434500 h 6888844"/>
                <a:gd name="connsiteX133" fmla="*/ 410555 w 6889741"/>
                <a:gd name="connsiteY133" fmla="*/ 1813231 h 6888844"/>
                <a:gd name="connsiteX134" fmla="*/ 789360 w 6889741"/>
                <a:gd name="connsiteY134" fmla="*/ 1813231 h 6888844"/>
                <a:gd name="connsiteX135" fmla="*/ 1099994 w 6889741"/>
                <a:gd name="connsiteY135" fmla="*/ 2434500 h 6888844"/>
                <a:gd name="connsiteX136" fmla="*/ 789360 w 6889741"/>
                <a:gd name="connsiteY136" fmla="*/ 3055769 h 6888844"/>
                <a:gd name="connsiteX137" fmla="*/ 23346 w 6889741"/>
                <a:gd name="connsiteY137" fmla="*/ 3055769 h 6888844"/>
                <a:gd name="connsiteX138" fmla="*/ 69987 w 6889741"/>
                <a:gd name="connsiteY138" fmla="*/ 2750160 h 6888844"/>
                <a:gd name="connsiteX139" fmla="*/ 270715 w 6889741"/>
                <a:gd name="connsiteY139" fmla="*/ 2103523 h 6888844"/>
                <a:gd name="connsiteX140" fmla="*/ 6064675 w 6889741"/>
                <a:gd name="connsiteY140" fmla="*/ 1210887 h 6888844"/>
                <a:gd name="connsiteX141" fmla="*/ 6103100 w 6889741"/>
                <a:gd name="connsiteY141" fmla="*/ 1253165 h 6888844"/>
                <a:gd name="connsiteX142" fmla="*/ 6619026 w 6889741"/>
                <a:gd name="connsiteY142" fmla="*/ 2103523 h 6888844"/>
                <a:gd name="connsiteX143" fmla="*/ 6720954 w 6889741"/>
                <a:gd name="connsiteY143" fmla="*/ 2382011 h 6888844"/>
                <a:gd name="connsiteX144" fmla="*/ 6100381 w 6889741"/>
                <a:gd name="connsiteY144" fmla="*/ 2382011 h 6888844"/>
                <a:gd name="connsiteX145" fmla="*/ 5789747 w 6889741"/>
                <a:gd name="connsiteY145" fmla="*/ 1760744 h 6888844"/>
                <a:gd name="connsiteX146" fmla="*/ 3643333 w 6889741"/>
                <a:gd name="connsiteY146" fmla="*/ 1139475 h 6888844"/>
                <a:gd name="connsiteX147" fmla="*/ 4463403 w 6889741"/>
                <a:gd name="connsiteY147" fmla="*/ 1139475 h 6888844"/>
                <a:gd name="connsiteX148" fmla="*/ 4774039 w 6889741"/>
                <a:gd name="connsiteY148" fmla="*/ 1760744 h 6888844"/>
                <a:gd name="connsiteX149" fmla="*/ 4463403 w 6889741"/>
                <a:gd name="connsiteY149" fmla="*/ 2382011 h 6888844"/>
                <a:gd name="connsiteX150" fmla="*/ 3643333 w 6889741"/>
                <a:gd name="connsiteY150" fmla="*/ 2382011 h 6888844"/>
                <a:gd name="connsiteX151" fmla="*/ 3332700 w 6889741"/>
                <a:gd name="connsiteY151" fmla="*/ 1760744 h 6888844"/>
                <a:gd name="connsiteX152" fmla="*/ 1197814 w 6889741"/>
                <a:gd name="connsiteY152" fmla="*/ 1139475 h 6888844"/>
                <a:gd name="connsiteX153" fmla="*/ 2017886 w 6889741"/>
                <a:gd name="connsiteY153" fmla="*/ 1139475 h 6888844"/>
                <a:gd name="connsiteX154" fmla="*/ 2328518 w 6889741"/>
                <a:gd name="connsiteY154" fmla="*/ 1760745 h 6888844"/>
                <a:gd name="connsiteX155" fmla="*/ 2017886 w 6889741"/>
                <a:gd name="connsiteY155" fmla="*/ 2382012 h 6888844"/>
                <a:gd name="connsiteX156" fmla="*/ 1197814 w 6889741"/>
                <a:gd name="connsiteY156" fmla="*/ 2382012 h 6888844"/>
                <a:gd name="connsiteX157" fmla="*/ 887178 w 6889741"/>
                <a:gd name="connsiteY157" fmla="*/ 1760745 h 6888844"/>
                <a:gd name="connsiteX158" fmla="*/ 1044586 w 6889741"/>
                <a:gd name="connsiteY158" fmla="*/ 976169 h 6888844"/>
                <a:gd name="connsiteX159" fmla="*/ 1099994 w 6889741"/>
                <a:gd name="connsiteY159" fmla="*/ 1086985 h 6888844"/>
                <a:gd name="connsiteX160" fmla="*/ 789360 w 6889741"/>
                <a:gd name="connsiteY160" fmla="*/ 1708252 h 6888844"/>
                <a:gd name="connsiteX161" fmla="*/ 472968 w 6889741"/>
                <a:gd name="connsiteY161" fmla="*/ 1708252 h 6888844"/>
                <a:gd name="connsiteX162" fmla="*/ 588330 w 6889741"/>
                <a:gd name="connsiteY162" fmla="*/ 1518362 h 6888844"/>
                <a:gd name="connsiteX163" fmla="*/ 1008979 w 6889741"/>
                <a:gd name="connsiteY163" fmla="*/ 1008531 h 6888844"/>
                <a:gd name="connsiteX164" fmla="*/ 4871857 w 6889741"/>
                <a:gd name="connsiteY164" fmla="*/ 465717 h 6888844"/>
                <a:gd name="connsiteX165" fmla="*/ 5169841 w 6889741"/>
                <a:gd name="connsiteY165" fmla="*/ 465717 h 6888844"/>
                <a:gd name="connsiteX166" fmla="*/ 5370930 w 6889741"/>
                <a:gd name="connsiteY166" fmla="*/ 587882 h 6888844"/>
                <a:gd name="connsiteX167" fmla="*/ 5880762 w 6889741"/>
                <a:gd name="connsiteY167" fmla="*/ 1008531 h 6888844"/>
                <a:gd name="connsiteX168" fmla="*/ 5984640 w 6889741"/>
                <a:gd name="connsiteY168" fmla="*/ 1122826 h 6888844"/>
                <a:gd name="connsiteX169" fmla="*/ 5691929 w 6889741"/>
                <a:gd name="connsiteY169" fmla="*/ 1708252 h 6888844"/>
                <a:gd name="connsiteX170" fmla="*/ 4871857 w 6889741"/>
                <a:gd name="connsiteY170" fmla="*/ 1708252 h 6888844"/>
                <a:gd name="connsiteX171" fmla="*/ 4561221 w 6889741"/>
                <a:gd name="connsiteY171" fmla="*/ 1086985 h 6888844"/>
                <a:gd name="connsiteX172" fmla="*/ 2426338 w 6889741"/>
                <a:gd name="connsiteY172" fmla="*/ 465717 h 6888844"/>
                <a:gd name="connsiteX173" fmla="*/ 3246410 w 6889741"/>
                <a:gd name="connsiteY173" fmla="*/ 465717 h 6888844"/>
                <a:gd name="connsiteX174" fmla="*/ 3557045 w 6889741"/>
                <a:gd name="connsiteY174" fmla="*/ 1086985 h 6888844"/>
                <a:gd name="connsiteX175" fmla="*/ 3246410 w 6889741"/>
                <a:gd name="connsiteY175" fmla="*/ 1708252 h 6888844"/>
                <a:gd name="connsiteX176" fmla="*/ 2426338 w 6889741"/>
                <a:gd name="connsiteY176" fmla="*/ 1708252 h 6888844"/>
                <a:gd name="connsiteX177" fmla="*/ 2115706 w 6889741"/>
                <a:gd name="connsiteY177" fmla="*/ 1086985 h 6888844"/>
                <a:gd name="connsiteX178" fmla="*/ 4839096 w 6889741"/>
                <a:gd name="connsiteY178" fmla="*/ 295956 h 6888844"/>
                <a:gd name="connsiteX179" fmla="*/ 4975128 w 6889741"/>
                <a:gd name="connsiteY179" fmla="*/ 361486 h 6888844"/>
                <a:gd name="connsiteX180" fmla="*/ 4871861 w 6889741"/>
                <a:gd name="connsiteY180" fmla="*/ 361486 h 6888844"/>
                <a:gd name="connsiteX181" fmla="*/ 2231519 w 6889741"/>
                <a:gd name="connsiteY181" fmla="*/ 219977 h 6888844"/>
                <a:gd name="connsiteX182" fmla="*/ 2328518 w 6889741"/>
                <a:gd name="connsiteY182" fmla="*/ 413976 h 6888844"/>
                <a:gd name="connsiteX183" fmla="*/ 2017886 w 6889741"/>
                <a:gd name="connsiteY183" fmla="*/ 1035244 h 6888844"/>
                <a:gd name="connsiteX184" fmla="*/ 1197814 w 6889741"/>
                <a:gd name="connsiteY184" fmla="*/ 1035244 h 6888844"/>
                <a:gd name="connsiteX185" fmla="*/ 1129630 w 6889741"/>
                <a:gd name="connsiteY185" fmla="*/ 898876 h 6888844"/>
                <a:gd name="connsiteX186" fmla="*/ 1253613 w 6889741"/>
                <a:gd name="connsiteY186" fmla="*/ 786193 h 6888844"/>
                <a:gd name="connsiteX187" fmla="*/ 2103972 w 6889741"/>
                <a:gd name="connsiteY187" fmla="*/ 270267 h 6888844"/>
                <a:gd name="connsiteX188" fmla="*/ 3538729 w 6889741"/>
                <a:gd name="connsiteY188" fmla="*/ 1925 h 6888844"/>
                <a:gd name="connsiteX189" fmla="*/ 3622143 w 6889741"/>
                <a:gd name="connsiteY189" fmla="*/ 4035 h 6888844"/>
                <a:gd name="connsiteX190" fmla="*/ 4629332 w 6889741"/>
                <a:gd name="connsiteY190" fmla="*/ 208586 h 6888844"/>
                <a:gd name="connsiteX191" fmla="*/ 4681662 w 6889741"/>
                <a:gd name="connsiteY191" fmla="*/ 229219 h 6888844"/>
                <a:gd name="connsiteX192" fmla="*/ 4774041 w 6889741"/>
                <a:gd name="connsiteY192" fmla="*/ 413976 h 6888844"/>
                <a:gd name="connsiteX193" fmla="*/ 4463405 w 6889741"/>
                <a:gd name="connsiteY193" fmla="*/ 1035244 h 6888844"/>
                <a:gd name="connsiteX194" fmla="*/ 3643338 w 6889741"/>
                <a:gd name="connsiteY194" fmla="*/ 1035244 h 6888844"/>
                <a:gd name="connsiteX195" fmla="*/ 3332704 w 6889741"/>
                <a:gd name="connsiteY195" fmla="*/ 413976 h 6888844"/>
                <a:gd name="connsiteX196" fmla="*/ 3427153 w 6889741"/>
                <a:gd name="connsiteY196" fmla="*/ 0 h 6888844"/>
                <a:gd name="connsiteX197" fmla="*/ 3246410 w 6889741"/>
                <a:gd name="connsiteY197" fmla="*/ 361486 h 6888844"/>
                <a:gd name="connsiteX198" fmla="*/ 2426338 w 6889741"/>
                <a:gd name="connsiteY198" fmla="*/ 361486 h 6888844"/>
                <a:gd name="connsiteX199" fmla="*/ 2336941 w 6889741"/>
                <a:gd name="connsiteY199" fmla="*/ 182690 h 6888844"/>
                <a:gd name="connsiteX200" fmla="*/ 2420471 w 6889741"/>
                <a:gd name="connsiteY200" fmla="*/ 154426 h 6888844"/>
                <a:gd name="connsiteX201" fmla="*/ 3267598 w 6889741"/>
                <a:gd name="connsiteY201" fmla="*/ 4035 h 6888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</a:cxnLst>
              <a:rect l="l" t="t" r="r" b="b"/>
              <a:pathLst>
                <a:path w="6889741" h="6888844">
                  <a:moveTo>
                    <a:pt x="3643369" y="6527359"/>
                  </a:moveTo>
                  <a:lnTo>
                    <a:pt x="4463441" y="6527359"/>
                  </a:lnTo>
                  <a:lnTo>
                    <a:pt x="4552833" y="6706144"/>
                  </a:lnTo>
                  <a:lnTo>
                    <a:pt x="4469270" y="6734418"/>
                  </a:lnTo>
                  <a:cubicBezTo>
                    <a:pt x="4199597" y="6818295"/>
                    <a:pt x="3915718" y="6869929"/>
                    <a:pt x="3622143" y="6884810"/>
                  </a:cubicBezTo>
                  <a:lnTo>
                    <a:pt x="3462630" y="6888844"/>
                  </a:lnTo>
                  <a:close/>
                  <a:moveTo>
                    <a:pt x="1914588" y="6527347"/>
                  </a:moveTo>
                  <a:lnTo>
                    <a:pt x="2017886" y="6527347"/>
                  </a:lnTo>
                  <a:lnTo>
                    <a:pt x="2050660" y="6592896"/>
                  </a:lnTo>
                  <a:close/>
                  <a:moveTo>
                    <a:pt x="4871893" y="5853603"/>
                  </a:moveTo>
                  <a:lnTo>
                    <a:pt x="5691961" y="5853603"/>
                  </a:lnTo>
                  <a:lnTo>
                    <a:pt x="5760134" y="5989948"/>
                  </a:lnTo>
                  <a:lnTo>
                    <a:pt x="5636128" y="6102652"/>
                  </a:lnTo>
                  <a:cubicBezTo>
                    <a:pt x="5380924" y="6313265"/>
                    <a:pt x="5094873" y="6487838"/>
                    <a:pt x="4785770" y="6618578"/>
                  </a:cubicBezTo>
                  <a:lnTo>
                    <a:pt x="4658252" y="6668856"/>
                  </a:lnTo>
                  <a:lnTo>
                    <a:pt x="4561259" y="6474871"/>
                  </a:lnTo>
                  <a:close/>
                  <a:moveTo>
                    <a:pt x="2426338" y="5853591"/>
                  </a:moveTo>
                  <a:lnTo>
                    <a:pt x="3246410" y="5853591"/>
                  </a:lnTo>
                  <a:lnTo>
                    <a:pt x="3557045" y="6474859"/>
                  </a:lnTo>
                  <a:lnTo>
                    <a:pt x="3351013" y="6886919"/>
                  </a:lnTo>
                  <a:lnTo>
                    <a:pt x="3267598" y="6884810"/>
                  </a:lnTo>
                  <a:cubicBezTo>
                    <a:pt x="2915308" y="6866953"/>
                    <a:pt x="2576981" y="6796172"/>
                    <a:pt x="2260408" y="6680259"/>
                  </a:cubicBezTo>
                  <a:lnTo>
                    <a:pt x="2208092" y="6659631"/>
                  </a:lnTo>
                  <a:lnTo>
                    <a:pt x="2115706" y="6474859"/>
                  </a:lnTo>
                  <a:close/>
                  <a:moveTo>
                    <a:pt x="6100417" y="5180599"/>
                  </a:moveTo>
                  <a:lnTo>
                    <a:pt x="6416768" y="5180599"/>
                  </a:lnTo>
                  <a:lnTo>
                    <a:pt x="6301411" y="5370482"/>
                  </a:lnTo>
                  <a:cubicBezTo>
                    <a:pt x="6177597" y="5553751"/>
                    <a:pt x="6036611" y="5724464"/>
                    <a:pt x="5880762" y="5880314"/>
                  </a:cubicBezTo>
                  <a:lnTo>
                    <a:pt x="5845178" y="5912654"/>
                  </a:lnTo>
                  <a:lnTo>
                    <a:pt x="5789783" y="5801865"/>
                  </a:lnTo>
                  <a:close/>
                  <a:moveTo>
                    <a:pt x="3643373" y="5180599"/>
                  </a:moveTo>
                  <a:lnTo>
                    <a:pt x="4463443" y="5180599"/>
                  </a:lnTo>
                  <a:lnTo>
                    <a:pt x="4774077" y="5801865"/>
                  </a:lnTo>
                  <a:lnTo>
                    <a:pt x="4463443" y="6423131"/>
                  </a:lnTo>
                  <a:lnTo>
                    <a:pt x="3643373" y="6423131"/>
                  </a:lnTo>
                  <a:lnTo>
                    <a:pt x="3332740" y="5801865"/>
                  </a:lnTo>
                  <a:close/>
                  <a:moveTo>
                    <a:pt x="1197814" y="5180587"/>
                  </a:moveTo>
                  <a:lnTo>
                    <a:pt x="2017886" y="5180587"/>
                  </a:lnTo>
                  <a:lnTo>
                    <a:pt x="2328518" y="5801853"/>
                  </a:lnTo>
                  <a:lnTo>
                    <a:pt x="2017886" y="6423119"/>
                  </a:lnTo>
                  <a:lnTo>
                    <a:pt x="1719886" y="6423119"/>
                  </a:lnTo>
                  <a:lnTo>
                    <a:pt x="1518810" y="6300963"/>
                  </a:lnTo>
                  <a:cubicBezTo>
                    <a:pt x="1335542" y="6177149"/>
                    <a:pt x="1164829" y="6036163"/>
                    <a:pt x="1008979" y="5880314"/>
                  </a:cubicBezTo>
                  <a:lnTo>
                    <a:pt x="905097" y="5766015"/>
                  </a:lnTo>
                  <a:close/>
                  <a:moveTo>
                    <a:pt x="4871897" y="4506843"/>
                  </a:moveTo>
                  <a:lnTo>
                    <a:pt x="5691965" y="4506843"/>
                  </a:lnTo>
                  <a:lnTo>
                    <a:pt x="6002597" y="5128109"/>
                  </a:lnTo>
                  <a:lnTo>
                    <a:pt x="5691965" y="5749375"/>
                  </a:lnTo>
                  <a:lnTo>
                    <a:pt x="4871897" y="5749375"/>
                  </a:lnTo>
                  <a:lnTo>
                    <a:pt x="4561261" y="5128109"/>
                  </a:lnTo>
                  <a:close/>
                  <a:moveTo>
                    <a:pt x="168786" y="4506831"/>
                  </a:moveTo>
                  <a:lnTo>
                    <a:pt x="789358" y="4506831"/>
                  </a:lnTo>
                  <a:lnTo>
                    <a:pt x="1099994" y="5128095"/>
                  </a:lnTo>
                  <a:lnTo>
                    <a:pt x="825062" y="5677954"/>
                  </a:lnTo>
                  <a:lnTo>
                    <a:pt x="786641" y="5635680"/>
                  </a:lnTo>
                  <a:cubicBezTo>
                    <a:pt x="576027" y="5380476"/>
                    <a:pt x="401455" y="5094425"/>
                    <a:pt x="270715" y="4785321"/>
                  </a:cubicBezTo>
                  <a:close/>
                  <a:moveTo>
                    <a:pt x="2426338" y="4506829"/>
                  </a:moveTo>
                  <a:lnTo>
                    <a:pt x="3246410" y="4506829"/>
                  </a:lnTo>
                  <a:lnTo>
                    <a:pt x="3557045" y="5128095"/>
                  </a:lnTo>
                  <a:lnTo>
                    <a:pt x="3246410" y="5749363"/>
                  </a:lnTo>
                  <a:lnTo>
                    <a:pt x="2426338" y="5749363"/>
                  </a:lnTo>
                  <a:lnTo>
                    <a:pt x="2115706" y="5128095"/>
                  </a:lnTo>
                  <a:close/>
                  <a:moveTo>
                    <a:pt x="6100419" y="3833089"/>
                  </a:moveTo>
                  <a:lnTo>
                    <a:pt x="6866393" y="3833089"/>
                  </a:lnTo>
                  <a:lnTo>
                    <a:pt x="6819753" y="4138684"/>
                  </a:lnTo>
                  <a:cubicBezTo>
                    <a:pt x="6773865" y="4362937"/>
                    <a:pt x="6706186" y="4579252"/>
                    <a:pt x="6619026" y="4785321"/>
                  </a:cubicBezTo>
                  <a:lnTo>
                    <a:pt x="6479182" y="5075621"/>
                  </a:lnTo>
                  <a:lnTo>
                    <a:pt x="6100419" y="5075621"/>
                  </a:lnTo>
                  <a:lnTo>
                    <a:pt x="5789785" y="4454355"/>
                  </a:lnTo>
                  <a:close/>
                  <a:moveTo>
                    <a:pt x="3643375" y="3833089"/>
                  </a:moveTo>
                  <a:lnTo>
                    <a:pt x="4463445" y="3833089"/>
                  </a:lnTo>
                  <a:lnTo>
                    <a:pt x="4774081" y="4454355"/>
                  </a:lnTo>
                  <a:lnTo>
                    <a:pt x="4463445" y="5075621"/>
                  </a:lnTo>
                  <a:lnTo>
                    <a:pt x="3643375" y="5075621"/>
                  </a:lnTo>
                  <a:lnTo>
                    <a:pt x="3332742" y="4454355"/>
                  </a:lnTo>
                  <a:close/>
                  <a:moveTo>
                    <a:pt x="1197814" y="3833075"/>
                  </a:moveTo>
                  <a:lnTo>
                    <a:pt x="2017886" y="3833075"/>
                  </a:lnTo>
                  <a:lnTo>
                    <a:pt x="2328518" y="4454341"/>
                  </a:lnTo>
                  <a:lnTo>
                    <a:pt x="2017886" y="5075607"/>
                  </a:lnTo>
                  <a:lnTo>
                    <a:pt x="1197814" y="5075607"/>
                  </a:lnTo>
                  <a:lnTo>
                    <a:pt x="887178" y="4454341"/>
                  </a:lnTo>
                  <a:close/>
                  <a:moveTo>
                    <a:pt x="4871899" y="3159333"/>
                  </a:moveTo>
                  <a:lnTo>
                    <a:pt x="5691967" y="3159333"/>
                  </a:lnTo>
                  <a:lnTo>
                    <a:pt x="6002601" y="3780599"/>
                  </a:lnTo>
                  <a:lnTo>
                    <a:pt x="5691967" y="4401865"/>
                  </a:lnTo>
                  <a:lnTo>
                    <a:pt x="4871899" y="4401865"/>
                  </a:lnTo>
                  <a:lnTo>
                    <a:pt x="4561263" y="3780599"/>
                  </a:lnTo>
                  <a:close/>
                  <a:moveTo>
                    <a:pt x="12681" y="3159321"/>
                  </a:moveTo>
                  <a:lnTo>
                    <a:pt x="789358" y="3159321"/>
                  </a:lnTo>
                  <a:lnTo>
                    <a:pt x="1099994" y="3780585"/>
                  </a:lnTo>
                  <a:lnTo>
                    <a:pt x="789358" y="4401851"/>
                  </a:lnTo>
                  <a:lnTo>
                    <a:pt x="137654" y="4401851"/>
                  </a:lnTo>
                  <a:lnTo>
                    <a:pt x="69987" y="4138684"/>
                  </a:lnTo>
                  <a:cubicBezTo>
                    <a:pt x="24098" y="3914431"/>
                    <a:pt x="0" y="3682241"/>
                    <a:pt x="0" y="3444422"/>
                  </a:cubicBezTo>
                  <a:cubicBezTo>
                    <a:pt x="0" y="3384968"/>
                    <a:pt x="1506" y="3325865"/>
                    <a:pt x="4482" y="3267150"/>
                  </a:cubicBezTo>
                  <a:close/>
                  <a:moveTo>
                    <a:pt x="2426338" y="3159320"/>
                  </a:moveTo>
                  <a:lnTo>
                    <a:pt x="3246410" y="3159320"/>
                  </a:lnTo>
                  <a:lnTo>
                    <a:pt x="3557045" y="3780585"/>
                  </a:lnTo>
                  <a:lnTo>
                    <a:pt x="3246410" y="4401851"/>
                  </a:lnTo>
                  <a:lnTo>
                    <a:pt x="2426338" y="4401851"/>
                  </a:lnTo>
                  <a:lnTo>
                    <a:pt x="2115706" y="3780585"/>
                  </a:lnTo>
                  <a:close/>
                  <a:moveTo>
                    <a:pt x="1197814" y="2486992"/>
                  </a:moveTo>
                  <a:lnTo>
                    <a:pt x="2017886" y="2486992"/>
                  </a:lnTo>
                  <a:lnTo>
                    <a:pt x="2328518" y="3108259"/>
                  </a:lnTo>
                  <a:lnTo>
                    <a:pt x="2017886" y="3729525"/>
                  </a:lnTo>
                  <a:lnTo>
                    <a:pt x="1197814" y="3729525"/>
                  </a:lnTo>
                  <a:lnTo>
                    <a:pt x="887178" y="3108259"/>
                  </a:lnTo>
                  <a:close/>
                  <a:moveTo>
                    <a:pt x="6100377" y="2486991"/>
                  </a:moveTo>
                  <a:lnTo>
                    <a:pt x="6752085" y="2486991"/>
                  </a:lnTo>
                  <a:lnTo>
                    <a:pt x="6819753" y="2750160"/>
                  </a:lnTo>
                  <a:cubicBezTo>
                    <a:pt x="6865642" y="2974413"/>
                    <a:pt x="6889741" y="3206603"/>
                    <a:pt x="6889741" y="3444422"/>
                  </a:cubicBezTo>
                  <a:cubicBezTo>
                    <a:pt x="6889741" y="3503877"/>
                    <a:pt x="6888235" y="3562980"/>
                    <a:pt x="6885258" y="3621695"/>
                  </a:cubicBezTo>
                  <a:lnTo>
                    <a:pt x="6877059" y="3729525"/>
                  </a:lnTo>
                  <a:lnTo>
                    <a:pt x="6100377" y="3729525"/>
                  </a:lnTo>
                  <a:lnTo>
                    <a:pt x="5789745" y="3108258"/>
                  </a:lnTo>
                  <a:close/>
                  <a:moveTo>
                    <a:pt x="3643331" y="2486991"/>
                  </a:moveTo>
                  <a:lnTo>
                    <a:pt x="4463401" y="2486991"/>
                  </a:lnTo>
                  <a:lnTo>
                    <a:pt x="4774037" y="3108258"/>
                  </a:lnTo>
                  <a:lnTo>
                    <a:pt x="4463401" y="3729525"/>
                  </a:lnTo>
                  <a:lnTo>
                    <a:pt x="3643331" y="3729525"/>
                  </a:lnTo>
                  <a:lnTo>
                    <a:pt x="3332698" y="3108258"/>
                  </a:lnTo>
                  <a:close/>
                  <a:moveTo>
                    <a:pt x="4871853" y="1813231"/>
                  </a:moveTo>
                  <a:lnTo>
                    <a:pt x="5691925" y="1813231"/>
                  </a:lnTo>
                  <a:lnTo>
                    <a:pt x="6002559" y="2434500"/>
                  </a:lnTo>
                  <a:lnTo>
                    <a:pt x="5691925" y="3055769"/>
                  </a:lnTo>
                  <a:lnTo>
                    <a:pt x="4871853" y="3055769"/>
                  </a:lnTo>
                  <a:lnTo>
                    <a:pt x="4561221" y="2434500"/>
                  </a:lnTo>
                  <a:close/>
                  <a:moveTo>
                    <a:pt x="2426338" y="1813231"/>
                  </a:moveTo>
                  <a:lnTo>
                    <a:pt x="3246410" y="1813231"/>
                  </a:lnTo>
                  <a:lnTo>
                    <a:pt x="3557045" y="2434500"/>
                  </a:lnTo>
                  <a:lnTo>
                    <a:pt x="3246410" y="3055769"/>
                  </a:lnTo>
                  <a:lnTo>
                    <a:pt x="2426338" y="3055769"/>
                  </a:lnTo>
                  <a:lnTo>
                    <a:pt x="2115706" y="2434500"/>
                  </a:lnTo>
                  <a:close/>
                  <a:moveTo>
                    <a:pt x="410555" y="1813231"/>
                  </a:moveTo>
                  <a:lnTo>
                    <a:pt x="789360" y="1813231"/>
                  </a:lnTo>
                  <a:lnTo>
                    <a:pt x="1099994" y="2434500"/>
                  </a:lnTo>
                  <a:lnTo>
                    <a:pt x="789360" y="3055769"/>
                  </a:lnTo>
                  <a:lnTo>
                    <a:pt x="23346" y="3055769"/>
                  </a:lnTo>
                  <a:lnTo>
                    <a:pt x="69987" y="2750160"/>
                  </a:lnTo>
                  <a:cubicBezTo>
                    <a:pt x="115876" y="2525908"/>
                    <a:pt x="183555" y="2309592"/>
                    <a:pt x="270715" y="2103523"/>
                  </a:cubicBezTo>
                  <a:close/>
                  <a:moveTo>
                    <a:pt x="6064675" y="1210887"/>
                  </a:moveTo>
                  <a:lnTo>
                    <a:pt x="6103100" y="1253165"/>
                  </a:lnTo>
                  <a:cubicBezTo>
                    <a:pt x="6313713" y="1508369"/>
                    <a:pt x="6488286" y="1794419"/>
                    <a:pt x="6619026" y="2103523"/>
                  </a:cubicBezTo>
                  <a:lnTo>
                    <a:pt x="6720954" y="2382011"/>
                  </a:lnTo>
                  <a:lnTo>
                    <a:pt x="6100381" y="2382011"/>
                  </a:lnTo>
                  <a:lnTo>
                    <a:pt x="5789747" y="1760744"/>
                  </a:lnTo>
                  <a:close/>
                  <a:moveTo>
                    <a:pt x="3643333" y="1139475"/>
                  </a:moveTo>
                  <a:lnTo>
                    <a:pt x="4463403" y="1139475"/>
                  </a:lnTo>
                  <a:lnTo>
                    <a:pt x="4774039" y="1760744"/>
                  </a:lnTo>
                  <a:lnTo>
                    <a:pt x="4463403" y="2382011"/>
                  </a:lnTo>
                  <a:lnTo>
                    <a:pt x="3643333" y="2382011"/>
                  </a:lnTo>
                  <a:lnTo>
                    <a:pt x="3332700" y="1760744"/>
                  </a:lnTo>
                  <a:close/>
                  <a:moveTo>
                    <a:pt x="1197814" y="1139475"/>
                  </a:moveTo>
                  <a:lnTo>
                    <a:pt x="2017886" y="1139475"/>
                  </a:lnTo>
                  <a:lnTo>
                    <a:pt x="2328518" y="1760745"/>
                  </a:lnTo>
                  <a:lnTo>
                    <a:pt x="2017886" y="2382012"/>
                  </a:lnTo>
                  <a:lnTo>
                    <a:pt x="1197814" y="2382012"/>
                  </a:lnTo>
                  <a:lnTo>
                    <a:pt x="887178" y="1760745"/>
                  </a:lnTo>
                  <a:close/>
                  <a:moveTo>
                    <a:pt x="1044586" y="976169"/>
                  </a:moveTo>
                  <a:lnTo>
                    <a:pt x="1099994" y="1086985"/>
                  </a:lnTo>
                  <a:lnTo>
                    <a:pt x="789360" y="1708252"/>
                  </a:lnTo>
                  <a:lnTo>
                    <a:pt x="472968" y="1708252"/>
                  </a:lnTo>
                  <a:lnTo>
                    <a:pt x="588330" y="1518362"/>
                  </a:lnTo>
                  <a:cubicBezTo>
                    <a:pt x="712143" y="1335094"/>
                    <a:pt x="853129" y="1164381"/>
                    <a:pt x="1008979" y="1008531"/>
                  </a:cubicBezTo>
                  <a:close/>
                  <a:moveTo>
                    <a:pt x="4871857" y="465717"/>
                  </a:moveTo>
                  <a:lnTo>
                    <a:pt x="5169841" y="465717"/>
                  </a:lnTo>
                  <a:lnTo>
                    <a:pt x="5370930" y="587882"/>
                  </a:lnTo>
                  <a:cubicBezTo>
                    <a:pt x="5554199" y="711695"/>
                    <a:pt x="5724912" y="852681"/>
                    <a:pt x="5880762" y="1008531"/>
                  </a:cubicBezTo>
                  <a:lnTo>
                    <a:pt x="5984640" y="1122826"/>
                  </a:lnTo>
                  <a:lnTo>
                    <a:pt x="5691929" y="1708252"/>
                  </a:lnTo>
                  <a:lnTo>
                    <a:pt x="4871857" y="1708252"/>
                  </a:lnTo>
                  <a:lnTo>
                    <a:pt x="4561221" y="1086985"/>
                  </a:lnTo>
                  <a:close/>
                  <a:moveTo>
                    <a:pt x="2426338" y="465717"/>
                  </a:moveTo>
                  <a:lnTo>
                    <a:pt x="3246410" y="465717"/>
                  </a:lnTo>
                  <a:lnTo>
                    <a:pt x="3557045" y="1086985"/>
                  </a:lnTo>
                  <a:lnTo>
                    <a:pt x="3246410" y="1708252"/>
                  </a:lnTo>
                  <a:lnTo>
                    <a:pt x="2426338" y="1708252"/>
                  </a:lnTo>
                  <a:lnTo>
                    <a:pt x="2115706" y="1086985"/>
                  </a:lnTo>
                  <a:close/>
                  <a:moveTo>
                    <a:pt x="4839096" y="295956"/>
                  </a:moveTo>
                  <a:lnTo>
                    <a:pt x="4975128" y="361486"/>
                  </a:lnTo>
                  <a:lnTo>
                    <a:pt x="4871861" y="361486"/>
                  </a:lnTo>
                  <a:close/>
                  <a:moveTo>
                    <a:pt x="2231519" y="219977"/>
                  </a:moveTo>
                  <a:lnTo>
                    <a:pt x="2328518" y="413976"/>
                  </a:lnTo>
                  <a:lnTo>
                    <a:pt x="2017886" y="1035244"/>
                  </a:lnTo>
                  <a:lnTo>
                    <a:pt x="1197814" y="1035244"/>
                  </a:lnTo>
                  <a:lnTo>
                    <a:pt x="1129630" y="898876"/>
                  </a:lnTo>
                  <a:lnTo>
                    <a:pt x="1253613" y="786193"/>
                  </a:lnTo>
                  <a:cubicBezTo>
                    <a:pt x="1508817" y="575579"/>
                    <a:pt x="1794867" y="401007"/>
                    <a:pt x="2103972" y="270267"/>
                  </a:cubicBezTo>
                  <a:close/>
                  <a:moveTo>
                    <a:pt x="3538729" y="1925"/>
                  </a:moveTo>
                  <a:lnTo>
                    <a:pt x="3622143" y="4035"/>
                  </a:lnTo>
                  <a:cubicBezTo>
                    <a:pt x="3974433" y="21892"/>
                    <a:pt x="4312761" y="92673"/>
                    <a:pt x="4629332" y="208586"/>
                  </a:cubicBezTo>
                  <a:lnTo>
                    <a:pt x="4681662" y="229219"/>
                  </a:lnTo>
                  <a:lnTo>
                    <a:pt x="4774041" y="413976"/>
                  </a:lnTo>
                  <a:lnTo>
                    <a:pt x="4463405" y="1035244"/>
                  </a:lnTo>
                  <a:lnTo>
                    <a:pt x="3643338" y="1035244"/>
                  </a:lnTo>
                  <a:lnTo>
                    <a:pt x="3332704" y="413976"/>
                  </a:lnTo>
                  <a:close/>
                  <a:moveTo>
                    <a:pt x="3427153" y="0"/>
                  </a:moveTo>
                  <a:lnTo>
                    <a:pt x="3246410" y="361486"/>
                  </a:lnTo>
                  <a:lnTo>
                    <a:pt x="2426338" y="361486"/>
                  </a:lnTo>
                  <a:lnTo>
                    <a:pt x="2336941" y="182690"/>
                  </a:lnTo>
                  <a:lnTo>
                    <a:pt x="2420471" y="154426"/>
                  </a:lnTo>
                  <a:cubicBezTo>
                    <a:pt x="2690144" y="70550"/>
                    <a:pt x="2974023" y="18916"/>
                    <a:pt x="3267598" y="403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1454" name="グループ化 1453">
              <a:extLst>
                <a:ext uri="{FF2B5EF4-FFF2-40B4-BE49-F238E27FC236}">
                  <a16:creationId xmlns:a16="http://schemas.microsoft.com/office/drawing/2014/main" id="{07F61E22-5437-459B-8F02-3434B8B6379D}"/>
                </a:ext>
              </a:extLst>
            </p:cNvPr>
            <p:cNvGrpSpPr/>
            <p:nvPr/>
          </p:nvGrpSpPr>
          <p:grpSpPr>
            <a:xfrm rot="1800000">
              <a:off x="3915655" y="5303033"/>
              <a:ext cx="596860" cy="725540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75" name="フリーフォーム: 図形 1474">
                <a:extLst>
                  <a:ext uri="{FF2B5EF4-FFF2-40B4-BE49-F238E27FC236}">
                    <a16:creationId xmlns:a16="http://schemas.microsoft.com/office/drawing/2014/main" id="{0B8743CC-F3BC-4C82-ABA4-5DD6FF169D5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6" name="フリーフォーム: 図形 1475">
                <a:extLst>
                  <a:ext uri="{FF2B5EF4-FFF2-40B4-BE49-F238E27FC236}">
                    <a16:creationId xmlns:a16="http://schemas.microsoft.com/office/drawing/2014/main" id="{D9A073FC-ABC6-4FC0-851D-77A71F874DEA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7" name="フリーフォーム: 図形 1476">
                <a:extLst>
                  <a:ext uri="{FF2B5EF4-FFF2-40B4-BE49-F238E27FC236}">
                    <a16:creationId xmlns:a16="http://schemas.microsoft.com/office/drawing/2014/main" id="{964D486E-A06A-4B4F-B5E5-061771DB4821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8" name="フリーフォーム: 図形 1477">
                <a:extLst>
                  <a:ext uri="{FF2B5EF4-FFF2-40B4-BE49-F238E27FC236}">
                    <a16:creationId xmlns:a16="http://schemas.microsoft.com/office/drawing/2014/main" id="{FEDB24DA-09FE-4446-A64D-34BBC57B36E3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9" name="フリーフォーム: 図形 1478">
                <a:extLst>
                  <a:ext uri="{FF2B5EF4-FFF2-40B4-BE49-F238E27FC236}">
                    <a16:creationId xmlns:a16="http://schemas.microsoft.com/office/drawing/2014/main" id="{9D99FFF4-97A2-4DF9-B341-24D8433C3C23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0" name="フリーフォーム: 図形 1479">
                <a:extLst>
                  <a:ext uri="{FF2B5EF4-FFF2-40B4-BE49-F238E27FC236}">
                    <a16:creationId xmlns:a16="http://schemas.microsoft.com/office/drawing/2014/main" id="{770F13C9-0BF5-493D-9511-98239D3FB613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1" name="フリーフォーム: 図形 1480">
                <a:extLst>
                  <a:ext uri="{FF2B5EF4-FFF2-40B4-BE49-F238E27FC236}">
                    <a16:creationId xmlns:a16="http://schemas.microsoft.com/office/drawing/2014/main" id="{8F6D525A-9962-4A60-A631-5E1AD0C91180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2" name="フリーフォーム: 図形 1481">
                <a:extLst>
                  <a:ext uri="{FF2B5EF4-FFF2-40B4-BE49-F238E27FC236}">
                    <a16:creationId xmlns:a16="http://schemas.microsoft.com/office/drawing/2014/main" id="{FB11AF4F-DCB9-430A-BCD4-54CB51AD513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3" name="フリーフォーム: 図形 1482">
                <a:extLst>
                  <a:ext uri="{FF2B5EF4-FFF2-40B4-BE49-F238E27FC236}">
                    <a16:creationId xmlns:a16="http://schemas.microsoft.com/office/drawing/2014/main" id="{68EC4F69-19AD-4E1D-9665-FA32FFA2B0E3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4" name="フリーフォーム: 図形 1483">
                <a:extLst>
                  <a:ext uri="{FF2B5EF4-FFF2-40B4-BE49-F238E27FC236}">
                    <a16:creationId xmlns:a16="http://schemas.microsoft.com/office/drawing/2014/main" id="{93DCF1EC-7514-4B28-8E8F-3E2461ACB9A7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5" name="フリーフォーム: 図形 1484">
                <a:extLst>
                  <a:ext uri="{FF2B5EF4-FFF2-40B4-BE49-F238E27FC236}">
                    <a16:creationId xmlns:a16="http://schemas.microsoft.com/office/drawing/2014/main" id="{57DEEA70-C5A7-4B9B-A6D5-5B5F9D6BD424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6" name="楕円 1485">
                <a:extLst>
                  <a:ext uri="{FF2B5EF4-FFF2-40B4-BE49-F238E27FC236}">
                    <a16:creationId xmlns:a16="http://schemas.microsoft.com/office/drawing/2014/main" id="{D5033AD4-600D-4A90-BC62-F0515BAD34D1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7" name="楕円 1486">
                <a:extLst>
                  <a:ext uri="{FF2B5EF4-FFF2-40B4-BE49-F238E27FC236}">
                    <a16:creationId xmlns:a16="http://schemas.microsoft.com/office/drawing/2014/main" id="{9BCF4B62-0905-4FB7-B457-2E6570CB2CA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8" name="フリーフォーム: 図形 1487">
                <a:extLst>
                  <a:ext uri="{FF2B5EF4-FFF2-40B4-BE49-F238E27FC236}">
                    <a16:creationId xmlns:a16="http://schemas.microsoft.com/office/drawing/2014/main" id="{8F3C69A4-6A77-4920-8F4B-F8688828163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9" name="フリーフォーム: 図形 1488">
                <a:extLst>
                  <a:ext uri="{FF2B5EF4-FFF2-40B4-BE49-F238E27FC236}">
                    <a16:creationId xmlns:a16="http://schemas.microsoft.com/office/drawing/2014/main" id="{BC9C43AA-E77C-420A-B9B8-B3115027F414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0" name="星: 12 pt 1489">
                <a:extLst>
                  <a:ext uri="{FF2B5EF4-FFF2-40B4-BE49-F238E27FC236}">
                    <a16:creationId xmlns:a16="http://schemas.microsoft.com/office/drawing/2014/main" id="{56E83BA9-C1CA-4055-AAAF-0539FF180A66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1" name="楕円 1490">
                <a:extLst>
                  <a:ext uri="{FF2B5EF4-FFF2-40B4-BE49-F238E27FC236}">
                    <a16:creationId xmlns:a16="http://schemas.microsoft.com/office/drawing/2014/main" id="{AA0DEDEB-E4DC-4083-BC6E-F2402325BB9A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92" name="楕円 1491">
                <a:extLst>
                  <a:ext uri="{FF2B5EF4-FFF2-40B4-BE49-F238E27FC236}">
                    <a16:creationId xmlns:a16="http://schemas.microsoft.com/office/drawing/2014/main" id="{B6CFBDA6-601A-4BA0-9821-0334B6E7689F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93" name="楕円 1492">
                <a:extLst>
                  <a:ext uri="{FF2B5EF4-FFF2-40B4-BE49-F238E27FC236}">
                    <a16:creationId xmlns:a16="http://schemas.microsoft.com/office/drawing/2014/main" id="{F0D1F1BB-EFE6-43C8-985C-8FACBA336225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455" name="グループ化 1454">
              <a:extLst>
                <a:ext uri="{FF2B5EF4-FFF2-40B4-BE49-F238E27FC236}">
                  <a16:creationId xmlns:a16="http://schemas.microsoft.com/office/drawing/2014/main" id="{8333465C-212F-4D11-A652-96662B091FF5}"/>
                </a:ext>
              </a:extLst>
            </p:cNvPr>
            <p:cNvGrpSpPr/>
            <p:nvPr/>
          </p:nvGrpSpPr>
          <p:grpSpPr>
            <a:xfrm rot="18900000">
              <a:off x="5052764" y="4384908"/>
              <a:ext cx="596860" cy="725540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456" name="フリーフォーム: 図形 1455">
                <a:extLst>
                  <a:ext uri="{FF2B5EF4-FFF2-40B4-BE49-F238E27FC236}">
                    <a16:creationId xmlns:a16="http://schemas.microsoft.com/office/drawing/2014/main" id="{D0858B6A-B413-47EF-8C06-4C75A0B849C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7" name="フリーフォーム: 図形 1456">
                <a:extLst>
                  <a:ext uri="{FF2B5EF4-FFF2-40B4-BE49-F238E27FC236}">
                    <a16:creationId xmlns:a16="http://schemas.microsoft.com/office/drawing/2014/main" id="{071F680F-3DD5-4BA0-99FC-6EDC77BB0934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8" name="フリーフォーム: 図形 1457">
                <a:extLst>
                  <a:ext uri="{FF2B5EF4-FFF2-40B4-BE49-F238E27FC236}">
                    <a16:creationId xmlns:a16="http://schemas.microsoft.com/office/drawing/2014/main" id="{1F83ECC7-07AA-4095-8262-BA31CF66E7F7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9" name="フリーフォーム: 図形 1458">
                <a:extLst>
                  <a:ext uri="{FF2B5EF4-FFF2-40B4-BE49-F238E27FC236}">
                    <a16:creationId xmlns:a16="http://schemas.microsoft.com/office/drawing/2014/main" id="{F3413963-1DC1-43BA-94CC-D7427D194C97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0" name="フリーフォーム: 図形 1459">
                <a:extLst>
                  <a:ext uri="{FF2B5EF4-FFF2-40B4-BE49-F238E27FC236}">
                    <a16:creationId xmlns:a16="http://schemas.microsoft.com/office/drawing/2014/main" id="{3A346DA0-C941-493A-8A26-A65C3FB9000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1" name="フリーフォーム: 図形 1460">
                <a:extLst>
                  <a:ext uri="{FF2B5EF4-FFF2-40B4-BE49-F238E27FC236}">
                    <a16:creationId xmlns:a16="http://schemas.microsoft.com/office/drawing/2014/main" id="{FFFE7743-F085-419E-B076-27EF3DC4AE44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2" name="フリーフォーム: 図形 1461">
                <a:extLst>
                  <a:ext uri="{FF2B5EF4-FFF2-40B4-BE49-F238E27FC236}">
                    <a16:creationId xmlns:a16="http://schemas.microsoft.com/office/drawing/2014/main" id="{1E4BFEEA-408A-4551-9D59-DF4ECBF95CDC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3" name="フリーフォーム: 図形 1462">
                <a:extLst>
                  <a:ext uri="{FF2B5EF4-FFF2-40B4-BE49-F238E27FC236}">
                    <a16:creationId xmlns:a16="http://schemas.microsoft.com/office/drawing/2014/main" id="{458E75C3-8491-4DEF-8C4F-02F517AE3A74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4" name="フリーフォーム: 図形 1463">
                <a:extLst>
                  <a:ext uri="{FF2B5EF4-FFF2-40B4-BE49-F238E27FC236}">
                    <a16:creationId xmlns:a16="http://schemas.microsoft.com/office/drawing/2014/main" id="{42C5234B-0B82-40CE-BF87-6A3DC348F447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5" name="フリーフォーム: 図形 1464">
                <a:extLst>
                  <a:ext uri="{FF2B5EF4-FFF2-40B4-BE49-F238E27FC236}">
                    <a16:creationId xmlns:a16="http://schemas.microsoft.com/office/drawing/2014/main" id="{B4A04AFE-EF10-456D-963D-9E3DE6C8E0C9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6" name="フリーフォーム: 図形 1465">
                <a:extLst>
                  <a:ext uri="{FF2B5EF4-FFF2-40B4-BE49-F238E27FC236}">
                    <a16:creationId xmlns:a16="http://schemas.microsoft.com/office/drawing/2014/main" id="{4F241D70-5F05-44D1-8FE7-9CBD91A0446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7" name="楕円 1466">
                <a:extLst>
                  <a:ext uri="{FF2B5EF4-FFF2-40B4-BE49-F238E27FC236}">
                    <a16:creationId xmlns:a16="http://schemas.microsoft.com/office/drawing/2014/main" id="{A9C3E72E-4398-4A8E-BF21-8DE71DCB7BE9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8" name="楕円 1467">
                <a:extLst>
                  <a:ext uri="{FF2B5EF4-FFF2-40B4-BE49-F238E27FC236}">
                    <a16:creationId xmlns:a16="http://schemas.microsoft.com/office/drawing/2014/main" id="{B1CADB1F-9BEA-4F2B-BE80-03ECECB9C5D5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9" name="フリーフォーム: 図形 1468">
                <a:extLst>
                  <a:ext uri="{FF2B5EF4-FFF2-40B4-BE49-F238E27FC236}">
                    <a16:creationId xmlns:a16="http://schemas.microsoft.com/office/drawing/2014/main" id="{AA8F8C8C-C772-4CF8-A5E5-2B11342FAEF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0" name="フリーフォーム: 図形 1469">
                <a:extLst>
                  <a:ext uri="{FF2B5EF4-FFF2-40B4-BE49-F238E27FC236}">
                    <a16:creationId xmlns:a16="http://schemas.microsoft.com/office/drawing/2014/main" id="{D3495ACE-C937-4304-B5D0-17573B61A28E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1" name="星: 12 pt 1470">
                <a:extLst>
                  <a:ext uri="{FF2B5EF4-FFF2-40B4-BE49-F238E27FC236}">
                    <a16:creationId xmlns:a16="http://schemas.microsoft.com/office/drawing/2014/main" id="{DBE71BD9-7CC2-4D41-B00C-0517589A6940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2" name="楕円 1471">
                <a:extLst>
                  <a:ext uri="{FF2B5EF4-FFF2-40B4-BE49-F238E27FC236}">
                    <a16:creationId xmlns:a16="http://schemas.microsoft.com/office/drawing/2014/main" id="{D7EE37B0-4AC8-4B9B-A0B6-93A6D4E8D533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73" name="楕円 1472">
                <a:extLst>
                  <a:ext uri="{FF2B5EF4-FFF2-40B4-BE49-F238E27FC236}">
                    <a16:creationId xmlns:a16="http://schemas.microsoft.com/office/drawing/2014/main" id="{E8FE4F70-FE16-445D-9B15-FD452248FA70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474" name="楕円 1473">
                <a:extLst>
                  <a:ext uri="{FF2B5EF4-FFF2-40B4-BE49-F238E27FC236}">
                    <a16:creationId xmlns:a16="http://schemas.microsoft.com/office/drawing/2014/main" id="{B39627B8-F802-4BBB-9826-D9C82E7510E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</p:grpSp>
      <p:grpSp>
        <p:nvGrpSpPr>
          <p:cNvPr id="1494" name="グループ化 1493">
            <a:extLst>
              <a:ext uri="{FF2B5EF4-FFF2-40B4-BE49-F238E27FC236}">
                <a16:creationId xmlns:a16="http://schemas.microsoft.com/office/drawing/2014/main" id="{2FCD8243-B980-4349-9B0C-606C59CDB7B5}"/>
              </a:ext>
            </a:extLst>
          </p:cNvPr>
          <p:cNvGrpSpPr/>
          <p:nvPr/>
        </p:nvGrpSpPr>
        <p:grpSpPr>
          <a:xfrm>
            <a:off x="6605269" y="3786627"/>
            <a:ext cx="2648634" cy="2648632"/>
            <a:chOff x="6253475" y="3786627"/>
            <a:chExt cx="2648634" cy="2648632"/>
          </a:xfrm>
        </p:grpSpPr>
        <p:sp>
          <p:nvSpPr>
            <p:cNvPr id="1495" name="楕円 1494">
              <a:extLst>
                <a:ext uri="{FF2B5EF4-FFF2-40B4-BE49-F238E27FC236}">
                  <a16:creationId xmlns:a16="http://schemas.microsoft.com/office/drawing/2014/main" id="{8F8D9C9F-4522-4589-B833-8CC3D1458665}"/>
                </a:ext>
              </a:extLst>
            </p:cNvPr>
            <p:cNvSpPr/>
            <p:nvPr/>
          </p:nvSpPr>
          <p:spPr>
            <a:xfrm>
              <a:off x="6253475" y="3786627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: 図形 1495">
              <a:extLst>
                <a:ext uri="{FF2B5EF4-FFF2-40B4-BE49-F238E27FC236}">
                  <a16:creationId xmlns:a16="http://schemas.microsoft.com/office/drawing/2014/main" id="{FFF81977-2D7C-4D9C-BD93-0BB973457145}"/>
                </a:ext>
              </a:extLst>
            </p:cNvPr>
            <p:cNvSpPr/>
            <p:nvPr/>
          </p:nvSpPr>
          <p:spPr>
            <a:xfrm>
              <a:off x="6337391" y="3870542"/>
              <a:ext cx="2480803" cy="2480803"/>
            </a:xfrm>
            <a:custGeom>
              <a:avLst/>
              <a:gdLst>
                <a:gd name="connsiteX0" fmla="*/ 2421706 w 4446407"/>
                <a:gd name="connsiteY0" fmla="*/ 3959380 h 4446407"/>
                <a:gd name="connsiteX1" fmla="*/ 3241776 w 4446407"/>
                <a:gd name="connsiteY1" fmla="*/ 3959380 h 4446407"/>
                <a:gd name="connsiteX2" fmla="*/ 3335233 w 4446407"/>
                <a:gd name="connsiteY2" fmla="*/ 4146294 h 4446407"/>
                <a:gd name="connsiteX3" fmla="*/ 3282915 w 4446407"/>
                <a:gd name="connsiteY3" fmla="*/ 4178079 h 4446407"/>
                <a:gd name="connsiteX4" fmla="*/ 2223204 w 4446407"/>
                <a:gd name="connsiteY4" fmla="*/ 4446407 h 4446407"/>
                <a:gd name="connsiteX5" fmla="*/ 2179301 w 4446407"/>
                <a:gd name="connsiteY5" fmla="*/ 4444190 h 4446407"/>
                <a:gd name="connsiteX6" fmla="*/ 3650230 w 4446407"/>
                <a:gd name="connsiteY6" fmla="*/ 3285624 h 4446407"/>
                <a:gd name="connsiteX7" fmla="*/ 4176432 w 4446407"/>
                <a:gd name="connsiteY7" fmla="*/ 3285624 h 4446407"/>
                <a:gd name="connsiteX8" fmla="*/ 4066719 w 4446407"/>
                <a:gd name="connsiteY8" fmla="*/ 3466217 h 4446407"/>
                <a:gd name="connsiteX9" fmla="*/ 3466218 w 4446407"/>
                <a:gd name="connsiteY9" fmla="*/ 4066719 h 4446407"/>
                <a:gd name="connsiteX10" fmla="*/ 3430392 w 4446407"/>
                <a:gd name="connsiteY10" fmla="*/ 4088484 h 4446407"/>
                <a:gd name="connsiteX11" fmla="*/ 3339594 w 4446407"/>
                <a:gd name="connsiteY11" fmla="*/ 3906890 h 4446407"/>
                <a:gd name="connsiteX12" fmla="*/ 1204671 w 4446407"/>
                <a:gd name="connsiteY12" fmla="*/ 3285610 h 4446407"/>
                <a:gd name="connsiteX13" fmla="*/ 2024743 w 4446407"/>
                <a:gd name="connsiteY13" fmla="*/ 3285610 h 4446407"/>
                <a:gd name="connsiteX14" fmla="*/ 2335378 w 4446407"/>
                <a:gd name="connsiteY14" fmla="*/ 3906876 h 4446407"/>
                <a:gd name="connsiteX15" fmla="*/ 2069492 w 4446407"/>
                <a:gd name="connsiteY15" fmla="*/ 4438645 h 4446407"/>
                <a:gd name="connsiteX16" fmla="*/ 1995894 w 4446407"/>
                <a:gd name="connsiteY16" fmla="*/ 4434929 h 4446407"/>
                <a:gd name="connsiteX17" fmla="*/ 980189 w 4446407"/>
                <a:gd name="connsiteY17" fmla="*/ 4066719 h 4446407"/>
                <a:gd name="connsiteX18" fmla="*/ 970240 w 4446407"/>
                <a:gd name="connsiteY18" fmla="*/ 4059279 h 4446407"/>
                <a:gd name="connsiteX19" fmla="*/ 894039 w 4446407"/>
                <a:gd name="connsiteY19" fmla="*/ 3906876 h 4446407"/>
                <a:gd name="connsiteX20" fmla="*/ 2421708 w 4446407"/>
                <a:gd name="connsiteY20" fmla="*/ 2611870 h 4446407"/>
                <a:gd name="connsiteX21" fmla="*/ 3241778 w 4446407"/>
                <a:gd name="connsiteY21" fmla="*/ 2611870 h 4446407"/>
                <a:gd name="connsiteX22" fmla="*/ 3552414 w 4446407"/>
                <a:gd name="connsiteY22" fmla="*/ 3233136 h 4446407"/>
                <a:gd name="connsiteX23" fmla="*/ 3241778 w 4446407"/>
                <a:gd name="connsiteY23" fmla="*/ 3854402 h 4446407"/>
                <a:gd name="connsiteX24" fmla="*/ 2421708 w 4446407"/>
                <a:gd name="connsiteY24" fmla="*/ 3854402 h 4446407"/>
                <a:gd name="connsiteX25" fmla="*/ 2111075 w 4446407"/>
                <a:gd name="connsiteY25" fmla="*/ 3233136 h 4446407"/>
                <a:gd name="connsiteX26" fmla="*/ 36102 w 4446407"/>
                <a:gd name="connsiteY26" fmla="*/ 2611856 h 4446407"/>
                <a:gd name="connsiteX27" fmla="*/ 796219 w 4446407"/>
                <a:gd name="connsiteY27" fmla="*/ 2611856 h 4446407"/>
                <a:gd name="connsiteX28" fmla="*/ 1106851 w 4446407"/>
                <a:gd name="connsiteY28" fmla="*/ 3233122 h 4446407"/>
                <a:gd name="connsiteX29" fmla="*/ 796219 w 4446407"/>
                <a:gd name="connsiteY29" fmla="*/ 3854388 h 4446407"/>
                <a:gd name="connsiteX30" fmla="*/ 716234 w 4446407"/>
                <a:gd name="connsiteY30" fmla="*/ 3854388 h 4446407"/>
                <a:gd name="connsiteX31" fmla="*/ 651161 w 4446407"/>
                <a:gd name="connsiteY31" fmla="*/ 3795246 h 4446407"/>
                <a:gd name="connsiteX32" fmla="*/ 45168 w 4446407"/>
                <a:gd name="connsiteY32" fmla="*/ 2671256 h 4446407"/>
                <a:gd name="connsiteX33" fmla="*/ 3650232 w 4446407"/>
                <a:gd name="connsiteY33" fmla="*/ 1938114 h 4446407"/>
                <a:gd name="connsiteX34" fmla="*/ 4426111 w 4446407"/>
                <a:gd name="connsiteY34" fmla="*/ 1938114 h 4446407"/>
                <a:gd name="connsiteX35" fmla="*/ 4434929 w 4446407"/>
                <a:gd name="connsiteY35" fmla="*/ 1995894 h 4446407"/>
                <a:gd name="connsiteX36" fmla="*/ 4446407 w 4446407"/>
                <a:gd name="connsiteY36" fmla="*/ 2223203 h 4446407"/>
                <a:gd name="connsiteX37" fmla="*/ 4271697 w 4446407"/>
                <a:gd name="connsiteY37" fmla="*/ 3088574 h 4446407"/>
                <a:gd name="connsiteX38" fmla="*/ 4227344 w 4446407"/>
                <a:gd name="connsiteY38" fmla="*/ 3180646 h 4446407"/>
                <a:gd name="connsiteX39" fmla="*/ 3650232 w 4446407"/>
                <a:gd name="connsiteY39" fmla="*/ 3180646 h 4446407"/>
                <a:gd name="connsiteX40" fmla="*/ 3339596 w 4446407"/>
                <a:gd name="connsiteY40" fmla="*/ 2559380 h 4446407"/>
                <a:gd name="connsiteX41" fmla="*/ 1204671 w 4446407"/>
                <a:gd name="connsiteY41" fmla="*/ 1938101 h 4446407"/>
                <a:gd name="connsiteX42" fmla="*/ 2024743 w 4446407"/>
                <a:gd name="connsiteY42" fmla="*/ 1938101 h 4446407"/>
                <a:gd name="connsiteX43" fmla="*/ 2335378 w 4446407"/>
                <a:gd name="connsiteY43" fmla="*/ 2559366 h 4446407"/>
                <a:gd name="connsiteX44" fmla="*/ 2024743 w 4446407"/>
                <a:gd name="connsiteY44" fmla="*/ 3180632 h 4446407"/>
                <a:gd name="connsiteX45" fmla="*/ 1204671 w 4446407"/>
                <a:gd name="connsiteY45" fmla="*/ 3180632 h 4446407"/>
                <a:gd name="connsiteX46" fmla="*/ 894039 w 4446407"/>
                <a:gd name="connsiteY46" fmla="*/ 2559366 h 4446407"/>
                <a:gd name="connsiteX47" fmla="*/ 219058 w 4446407"/>
                <a:gd name="connsiteY47" fmla="*/ 1265773 h 4446407"/>
                <a:gd name="connsiteX48" fmla="*/ 796219 w 4446407"/>
                <a:gd name="connsiteY48" fmla="*/ 1265773 h 4446407"/>
                <a:gd name="connsiteX49" fmla="*/ 1106851 w 4446407"/>
                <a:gd name="connsiteY49" fmla="*/ 1887040 h 4446407"/>
                <a:gd name="connsiteX50" fmla="*/ 796219 w 4446407"/>
                <a:gd name="connsiteY50" fmla="*/ 2508306 h 4446407"/>
                <a:gd name="connsiteX51" fmla="*/ 20298 w 4446407"/>
                <a:gd name="connsiteY51" fmla="*/ 2508306 h 4446407"/>
                <a:gd name="connsiteX52" fmla="*/ 11478 w 4446407"/>
                <a:gd name="connsiteY52" fmla="*/ 2450513 h 4446407"/>
                <a:gd name="connsiteX53" fmla="*/ 0 w 4446407"/>
                <a:gd name="connsiteY53" fmla="*/ 2223203 h 4446407"/>
                <a:gd name="connsiteX54" fmla="*/ 174710 w 4446407"/>
                <a:gd name="connsiteY54" fmla="*/ 1357832 h 4446407"/>
                <a:gd name="connsiteX55" fmla="*/ 2421664 w 4446407"/>
                <a:gd name="connsiteY55" fmla="*/ 1265772 h 4446407"/>
                <a:gd name="connsiteX56" fmla="*/ 3241734 w 4446407"/>
                <a:gd name="connsiteY56" fmla="*/ 1265772 h 4446407"/>
                <a:gd name="connsiteX57" fmla="*/ 3552370 w 4446407"/>
                <a:gd name="connsiteY57" fmla="*/ 1887039 h 4446407"/>
                <a:gd name="connsiteX58" fmla="*/ 3241734 w 4446407"/>
                <a:gd name="connsiteY58" fmla="*/ 2508306 h 4446407"/>
                <a:gd name="connsiteX59" fmla="*/ 2421664 w 4446407"/>
                <a:gd name="connsiteY59" fmla="*/ 2508306 h 4446407"/>
                <a:gd name="connsiteX60" fmla="*/ 2111031 w 4446407"/>
                <a:gd name="connsiteY60" fmla="*/ 1887039 h 4446407"/>
                <a:gd name="connsiteX61" fmla="*/ 3650186 w 4446407"/>
                <a:gd name="connsiteY61" fmla="*/ 592012 h 4446407"/>
                <a:gd name="connsiteX62" fmla="*/ 3730166 w 4446407"/>
                <a:gd name="connsiteY62" fmla="*/ 592012 h 4446407"/>
                <a:gd name="connsiteX63" fmla="*/ 3795246 w 4446407"/>
                <a:gd name="connsiteY63" fmla="*/ 651161 h 4446407"/>
                <a:gd name="connsiteX64" fmla="*/ 4401239 w 4446407"/>
                <a:gd name="connsiteY64" fmla="*/ 1775150 h 4446407"/>
                <a:gd name="connsiteX65" fmla="*/ 4410305 w 4446407"/>
                <a:gd name="connsiteY65" fmla="*/ 1834550 h 4446407"/>
                <a:gd name="connsiteX66" fmla="*/ 3650186 w 4446407"/>
                <a:gd name="connsiteY66" fmla="*/ 1834550 h 4446407"/>
                <a:gd name="connsiteX67" fmla="*/ 3339554 w 4446407"/>
                <a:gd name="connsiteY67" fmla="*/ 1213281 h 4446407"/>
                <a:gd name="connsiteX68" fmla="*/ 1204671 w 4446407"/>
                <a:gd name="connsiteY68" fmla="*/ 592012 h 4446407"/>
                <a:gd name="connsiteX69" fmla="*/ 2024743 w 4446407"/>
                <a:gd name="connsiteY69" fmla="*/ 592012 h 4446407"/>
                <a:gd name="connsiteX70" fmla="*/ 2335378 w 4446407"/>
                <a:gd name="connsiteY70" fmla="*/ 1213281 h 4446407"/>
                <a:gd name="connsiteX71" fmla="*/ 2024743 w 4446407"/>
                <a:gd name="connsiteY71" fmla="*/ 1834550 h 4446407"/>
                <a:gd name="connsiteX72" fmla="*/ 1204671 w 4446407"/>
                <a:gd name="connsiteY72" fmla="*/ 1834550 h 4446407"/>
                <a:gd name="connsiteX73" fmla="*/ 894039 w 4446407"/>
                <a:gd name="connsiteY73" fmla="*/ 1213281 h 4446407"/>
                <a:gd name="connsiteX74" fmla="*/ 1016042 w 4446407"/>
                <a:gd name="connsiteY74" fmla="*/ 357906 h 4446407"/>
                <a:gd name="connsiteX75" fmla="*/ 1106851 w 4446407"/>
                <a:gd name="connsiteY75" fmla="*/ 539526 h 4446407"/>
                <a:gd name="connsiteX76" fmla="*/ 796219 w 4446407"/>
                <a:gd name="connsiteY76" fmla="*/ 1160793 h 4446407"/>
                <a:gd name="connsiteX77" fmla="*/ 269969 w 4446407"/>
                <a:gd name="connsiteY77" fmla="*/ 1160793 h 4446407"/>
                <a:gd name="connsiteX78" fmla="*/ 379688 w 4446407"/>
                <a:gd name="connsiteY78" fmla="*/ 980189 h 4446407"/>
                <a:gd name="connsiteX79" fmla="*/ 980189 w 4446407"/>
                <a:gd name="connsiteY79" fmla="*/ 379688 h 4446407"/>
                <a:gd name="connsiteX80" fmla="*/ 2376914 w 4446407"/>
                <a:gd name="connsiteY80" fmla="*/ 7761 h 4446407"/>
                <a:gd name="connsiteX81" fmla="*/ 2450513 w 4446407"/>
                <a:gd name="connsiteY81" fmla="*/ 11478 h 4446407"/>
                <a:gd name="connsiteX82" fmla="*/ 3466218 w 4446407"/>
                <a:gd name="connsiteY82" fmla="*/ 379688 h 4446407"/>
                <a:gd name="connsiteX83" fmla="*/ 3476176 w 4446407"/>
                <a:gd name="connsiteY83" fmla="*/ 387135 h 4446407"/>
                <a:gd name="connsiteX84" fmla="*/ 3552372 w 4446407"/>
                <a:gd name="connsiteY84" fmla="*/ 539525 h 4446407"/>
                <a:gd name="connsiteX85" fmla="*/ 3241736 w 4446407"/>
                <a:gd name="connsiteY85" fmla="*/ 1160792 h 4446407"/>
                <a:gd name="connsiteX86" fmla="*/ 2421666 w 4446407"/>
                <a:gd name="connsiteY86" fmla="*/ 1160792 h 4446407"/>
                <a:gd name="connsiteX87" fmla="*/ 2111033 w 4446407"/>
                <a:gd name="connsiteY87" fmla="*/ 539525 h 4446407"/>
                <a:gd name="connsiteX88" fmla="*/ 2223204 w 4446407"/>
                <a:gd name="connsiteY88" fmla="*/ 0 h 4446407"/>
                <a:gd name="connsiteX89" fmla="*/ 2267151 w 4446407"/>
                <a:gd name="connsiteY89" fmla="*/ 2219 h 4446407"/>
                <a:gd name="connsiteX90" fmla="*/ 2024743 w 4446407"/>
                <a:gd name="connsiteY90" fmla="*/ 487033 h 4446407"/>
                <a:gd name="connsiteX91" fmla="*/ 1204671 w 4446407"/>
                <a:gd name="connsiteY91" fmla="*/ 487033 h 4446407"/>
                <a:gd name="connsiteX92" fmla="*/ 1111202 w 4446407"/>
                <a:gd name="connsiteY92" fmla="*/ 300095 h 4446407"/>
                <a:gd name="connsiteX93" fmla="*/ 1163493 w 4446407"/>
                <a:gd name="connsiteY93" fmla="*/ 268328 h 4446407"/>
                <a:gd name="connsiteX94" fmla="*/ 2223204 w 4446407"/>
                <a:gd name="connsiteY94" fmla="*/ 0 h 444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4446407" h="4446407">
                  <a:moveTo>
                    <a:pt x="2421706" y="3959380"/>
                  </a:moveTo>
                  <a:lnTo>
                    <a:pt x="3241776" y="3959380"/>
                  </a:lnTo>
                  <a:lnTo>
                    <a:pt x="3335233" y="4146294"/>
                  </a:lnTo>
                  <a:lnTo>
                    <a:pt x="3282915" y="4178079"/>
                  </a:lnTo>
                  <a:cubicBezTo>
                    <a:pt x="2967902" y="4349204"/>
                    <a:pt x="2606904" y="4446407"/>
                    <a:pt x="2223204" y="4446407"/>
                  </a:cubicBezTo>
                  <a:lnTo>
                    <a:pt x="2179301" y="4444190"/>
                  </a:lnTo>
                  <a:close/>
                  <a:moveTo>
                    <a:pt x="3650230" y="3285624"/>
                  </a:moveTo>
                  <a:lnTo>
                    <a:pt x="4176432" y="3285624"/>
                  </a:lnTo>
                  <a:lnTo>
                    <a:pt x="4066719" y="3466217"/>
                  </a:lnTo>
                  <a:cubicBezTo>
                    <a:pt x="3906909" y="3702768"/>
                    <a:pt x="3702768" y="3906908"/>
                    <a:pt x="3466218" y="4066719"/>
                  </a:cubicBezTo>
                  <a:lnTo>
                    <a:pt x="3430392" y="4088484"/>
                  </a:lnTo>
                  <a:lnTo>
                    <a:pt x="3339594" y="3906890"/>
                  </a:lnTo>
                  <a:close/>
                  <a:moveTo>
                    <a:pt x="1204671" y="3285610"/>
                  </a:moveTo>
                  <a:lnTo>
                    <a:pt x="2024743" y="3285610"/>
                  </a:lnTo>
                  <a:lnTo>
                    <a:pt x="2335378" y="3906876"/>
                  </a:lnTo>
                  <a:lnTo>
                    <a:pt x="2069492" y="4438645"/>
                  </a:lnTo>
                  <a:lnTo>
                    <a:pt x="1995894" y="4434929"/>
                  </a:lnTo>
                  <a:cubicBezTo>
                    <a:pt x="1622206" y="4396979"/>
                    <a:pt x="1275877" y="4266482"/>
                    <a:pt x="980189" y="4066719"/>
                  </a:cubicBezTo>
                  <a:lnTo>
                    <a:pt x="970240" y="4059279"/>
                  </a:lnTo>
                  <a:lnTo>
                    <a:pt x="894039" y="3906876"/>
                  </a:lnTo>
                  <a:close/>
                  <a:moveTo>
                    <a:pt x="2421708" y="2611870"/>
                  </a:moveTo>
                  <a:lnTo>
                    <a:pt x="3241778" y="2611870"/>
                  </a:lnTo>
                  <a:lnTo>
                    <a:pt x="3552414" y="3233136"/>
                  </a:lnTo>
                  <a:lnTo>
                    <a:pt x="3241778" y="3854402"/>
                  </a:lnTo>
                  <a:lnTo>
                    <a:pt x="2421708" y="3854402"/>
                  </a:lnTo>
                  <a:lnTo>
                    <a:pt x="2111075" y="3233136"/>
                  </a:lnTo>
                  <a:close/>
                  <a:moveTo>
                    <a:pt x="36102" y="2611856"/>
                  </a:moveTo>
                  <a:lnTo>
                    <a:pt x="796219" y="2611856"/>
                  </a:lnTo>
                  <a:lnTo>
                    <a:pt x="1106851" y="3233122"/>
                  </a:lnTo>
                  <a:lnTo>
                    <a:pt x="796219" y="3854388"/>
                  </a:lnTo>
                  <a:lnTo>
                    <a:pt x="716234" y="3854388"/>
                  </a:lnTo>
                  <a:lnTo>
                    <a:pt x="651161" y="3795246"/>
                  </a:lnTo>
                  <a:cubicBezTo>
                    <a:pt x="349421" y="3493505"/>
                    <a:pt x="134013" y="3105432"/>
                    <a:pt x="45168" y="2671256"/>
                  </a:cubicBezTo>
                  <a:close/>
                  <a:moveTo>
                    <a:pt x="3650232" y="1938114"/>
                  </a:moveTo>
                  <a:lnTo>
                    <a:pt x="4426111" y="1938114"/>
                  </a:lnTo>
                  <a:lnTo>
                    <a:pt x="4434929" y="1995894"/>
                  </a:lnTo>
                  <a:cubicBezTo>
                    <a:pt x="4442519" y="2070631"/>
                    <a:pt x="4446407" y="2146463"/>
                    <a:pt x="4446407" y="2223203"/>
                  </a:cubicBezTo>
                  <a:cubicBezTo>
                    <a:pt x="4446407" y="2530164"/>
                    <a:pt x="4384197" y="2822594"/>
                    <a:pt x="4271697" y="3088574"/>
                  </a:cubicBezTo>
                  <a:lnTo>
                    <a:pt x="4227344" y="3180646"/>
                  </a:lnTo>
                  <a:lnTo>
                    <a:pt x="3650232" y="3180646"/>
                  </a:lnTo>
                  <a:lnTo>
                    <a:pt x="3339596" y="2559380"/>
                  </a:lnTo>
                  <a:close/>
                  <a:moveTo>
                    <a:pt x="1204671" y="1938101"/>
                  </a:moveTo>
                  <a:lnTo>
                    <a:pt x="2024743" y="1938101"/>
                  </a:lnTo>
                  <a:lnTo>
                    <a:pt x="2335378" y="2559366"/>
                  </a:lnTo>
                  <a:lnTo>
                    <a:pt x="2024743" y="3180632"/>
                  </a:lnTo>
                  <a:lnTo>
                    <a:pt x="1204671" y="3180632"/>
                  </a:lnTo>
                  <a:lnTo>
                    <a:pt x="894039" y="2559366"/>
                  </a:lnTo>
                  <a:close/>
                  <a:moveTo>
                    <a:pt x="219058" y="1265773"/>
                  </a:moveTo>
                  <a:lnTo>
                    <a:pt x="796219" y="1265773"/>
                  </a:lnTo>
                  <a:lnTo>
                    <a:pt x="1106851" y="1887040"/>
                  </a:lnTo>
                  <a:lnTo>
                    <a:pt x="796219" y="2508306"/>
                  </a:lnTo>
                  <a:lnTo>
                    <a:pt x="20298" y="2508306"/>
                  </a:lnTo>
                  <a:lnTo>
                    <a:pt x="11478" y="2450513"/>
                  </a:lnTo>
                  <a:cubicBezTo>
                    <a:pt x="3888" y="2375775"/>
                    <a:pt x="0" y="2299943"/>
                    <a:pt x="0" y="2223203"/>
                  </a:cubicBezTo>
                  <a:cubicBezTo>
                    <a:pt x="0" y="1916243"/>
                    <a:pt x="62210" y="1623812"/>
                    <a:pt x="174710" y="1357832"/>
                  </a:cubicBezTo>
                  <a:close/>
                  <a:moveTo>
                    <a:pt x="2421664" y="1265772"/>
                  </a:moveTo>
                  <a:lnTo>
                    <a:pt x="3241734" y="1265772"/>
                  </a:lnTo>
                  <a:lnTo>
                    <a:pt x="3552370" y="1887039"/>
                  </a:lnTo>
                  <a:lnTo>
                    <a:pt x="3241734" y="2508306"/>
                  </a:lnTo>
                  <a:lnTo>
                    <a:pt x="2421664" y="2508306"/>
                  </a:lnTo>
                  <a:lnTo>
                    <a:pt x="2111031" y="1887039"/>
                  </a:lnTo>
                  <a:close/>
                  <a:moveTo>
                    <a:pt x="3650186" y="592012"/>
                  </a:moveTo>
                  <a:lnTo>
                    <a:pt x="3730166" y="592012"/>
                  </a:lnTo>
                  <a:lnTo>
                    <a:pt x="3795246" y="651161"/>
                  </a:lnTo>
                  <a:cubicBezTo>
                    <a:pt x="4096986" y="952901"/>
                    <a:pt x="4312394" y="1340974"/>
                    <a:pt x="4401239" y="1775150"/>
                  </a:cubicBezTo>
                  <a:lnTo>
                    <a:pt x="4410305" y="1834550"/>
                  </a:lnTo>
                  <a:lnTo>
                    <a:pt x="3650186" y="1834550"/>
                  </a:lnTo>
                  <a:lnTo>
                    <a:pt x="3339554" y="1213281"/>
                  </a:lnTo>
                  <a:close/>
                  <a:moveTo>
                    <a:pt x="1204671" y="592012"/>
                  </a:moveTo>
                  <a:lnTo>
                    <a:pt x="2024743" y="592012"/>
                  </a:lnTo>
                  <a:lnTo>
                    <a:pt x="2335378" y="1213281"/>
                  </a:lnTo>
                  <a:lnTo>
                    <a:pt x="2024743" y="1834550"/>
                  </a:lnTo>
                  <a:lnTo>
                    <a:pt x="1204671" y="1834550"/>
                  </a:lnTo>
                  <a:lnTo>
                    <a:pt x="894039" y="1213281"/>
                  </a:lnTo>
                  <a:close/>
                  <a:moveTo>
                    <a:pt x="1016042" y="357906"/>
                  </a:moveTo>
                  <a:lnTo>
                    <a:pt x="1106851" y="539526"/>
                  </a:lnTo>
                  <a:lnTo>
                    <a:pt x="796219" y="1160793"/>
                  </a:lnTo>
                  <a:lnTo>
                    <a:pt x="269969" y="1160793"/>
                  </a:lnTo>
                  <a:lnTo>
                    <a:pt x="379688" y="980189"/>
                  </a:lnTo>
                  <a:cubicBezTo>
                    <a:pt x="539498" y="743638"/>
                    <a:pt x="743639" y="539498"/>
                    <a:pt x="980189" y="379688"/>
                  </a:cubicBezTo>
                  <a:close/>
                  <a:moveTo>
                    <a:pt x="2376914" y="7761"/>
                  </a:moveTo>
                  <a:lnTo>
                    <a:pt x="2450513" y="11478"/>
                  </a:lnTo>
                  <a:cubicBezTo>
                    <a:pt x="2824201" y="49428"/>
                    <a:pt x="3170530" y="179925"/>
                    <a:pt x="3466218" y="379688"/>
                  </a:cubicBezTo>
                  <a:lnTo>
                    <a:pt x="3476176" y="387135"/>
                  </a:lnTo>
                  <a:lnTo>
                    <a:pt x="3552372" y="539525"/>
                  </a:lnTo>
                  <a:lnTo>
                    <a:pt x="3241736" y="1160792"/>
                  </a:lnTo>
                  <a:lnTo>
                    <a:pt x="2421666" y="1160792"/>
                  </a:lnTo>
                  <a:lnTo>
                    <a:pt x="2111033" y="539525"/>
                  </a:lnTo>
                  <a:close/>
                  <a:moveTo>
                    <a:pt x="2223204" y="0"/>
                  </a:moveTo>
                  <a:lnTo>
                    <a:pt x="2267151" y="2219"/>
                  </a:lnTo>
                  <a:lnTo>
                    <a:pt x="2024743" y="487033"/>
                  </a:lnTo>
                  <a:lnTo>
                    <a:pt x="1204671" y="487033"/>
                  </a:lnTo>
                  <a:lnTo>
                    <a:pt x="1111202" y="300095"/>
                  </a:lnTo>
                  <a:lnTo>
                    <a:pt x="1163493" y="268328"/>
                  </a:lnTo>
                  <a:cubicBezTo>
                    <a:pt x="1478506" y="97203"/>
                    <a:pt x="1839503" y="0"/>
                    <a:pt x="2223204" y="0"/>
                  </a:cubicBezTo>
                  <a:close/>
                </a:path>
              </a:pathLst>
            </a:custGeom>
            <a:solidFill>
              <a:schemeClr val="tx1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1497" name="グループ化 1496">
              <a:extLst>
                <a:ext uri="{FF2B5EF4-FFF2-40B4-BE49-F238E27FC236}">
                  <a16:creationId xmlns:a16="http://schemas.microsoft.com/office/drawing/2014/main" id="{A518A08D-6003-4B90-A2D3-19787961E99A}"/>
                </a:ext>
              </a:extLst>
            </p:cNvPr>
            <p:cNvGrpSpPr/>
            <p:nvPr/>
          </p:nvGrpSpPr>
          <p:grpSpPr>
            <a:xfrm>
              <a:off x="7664233" y="4710113"/>
              <a:ext cx="547288" cy="454814"/>
              <a:chOff x="5220080" y="984380"/>
              <a:chExt cx="861708" cy="716106"/>
            </a:xfrm>
          </p:grpSpPr>
          <p:grpSp>
            <p:nvGrpSpPr>
              <p:cNvPr id="1631" name="グループ化 1630">
                <a:extLst>
                  <a:ext uri="{FF2B5EF4-FFF2-40B4-BE49-F238E27FC236}">
                    <a16:creationId xmlns:a16="http://schemas.microsoft.com/office/drawing/2014/main" id="{0F545BCB-8B20-4C0C-A29B-F20A0CF20246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646" name="楕円 1645">
                  <a:extLst>
                    <a:ext uri="{FF2B5EF4-FFF2-40B4-BE49-F238E27FC236}">
                      <a16:creationId xmlns:a16="http://schemas.microsoft.com/office/drawing/2014/main" id="{6BE9A07D-856B-4C37-A8BE-6B746AC46ADA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47" name="フリーフォーム: 図形 1646">
                  <a:extLst>
                    <a:ext uri="{FF2B5EF4-FFF2-40B4-BE49-F238E27FC236}">
                      <a16:creationId xmlns:a16="http://schemas.microsoft.com/office/drawing/2014/main" id="{26B6F771-9B70-49E3-BE7F-2279407A34F0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48" name="フリーフォーム: 図形 1647">
                  <a:extLst>
                    <a:ext uri="{FF2B5EF4-FFF2-40B4-BE49-F238E27FC236}">
                      <a16:creationId xmlns:a16="http://schemas.microsoft.com/office/drawing/2014/main" id="{B3A83DFA-3E10-4B99-A0FF-817A1E5D3457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632" name="グループ化 1631">
                <a:extLst>
                  <a:ext uri="{FF2B5EF4-FFF2-40B4-BE49-F238E27FC236}">
                    <a16:creationId xmlns:a16="http://schemas.microsoft.com/office/drawing/2014/main" id="{26191A77-2EF6-4E59-9E4E-FECFE8F95F80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640" name="フリーフォーム: 図形 1639">
                  <a:extLst>
                    <a:ext uri="{FF2B5EF4-FFF2-40B4-BE49-F238E27FC236}">
                      <a16:creationId xmlns:a16="http://schemas.microsoft.com/office/drawing/2014/main" id="{2D5A3814-50FE-43FC-BE1E-56DA6473045F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41" name="フリーフォーム: 図形 1640">
                  <a:extLst>
                    <a:ext uri="{FF2B5EF4-FFF2-40B4-BE49-F238E27FC236}">
                      <a16:creationId xmlns:a16="http://schemas.microsoft.com/office/drawing/2014/main" id="{02FDE077-61B7-40C0-B87C-4C51FB3C5A41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2" name="フリーフォーム: 図形 1641">
                  <a:extLst>
                    <a:ext uri="{FF2B5EF4-FFF2-40B4-BE49-F238E27FC236}">
                      <a16:creationId xmlns:a16="http://schemas.microsoft.com/office/drawing/2014/main" id="{B43518E5-5476-4C27-87DA-CA301E7E66F0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3" name="フリーフォーム: 図形 1642">
                  <a:extLst>
                    <a:ext uri="{FF2B5EF4-FFF2-40B4-BE49-F238E27FC236}">
                      <a16:creationId xmlns:a16="http://schemas.microsoft.com/office/drawing/2014/main" id="{E51DCC2B-DC69-43EC-B83C-C5A55E18A57C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4" name="フリーフォーム: 図形 1643">
                  <a:extLst>
                    <a:ext uri="{FF2B5EF4-FFF2-40B4-BE49-F238E27FC236}">
                      <a16:creationId xmlns:a16="http://schemas.microsoft.com/office/drawing/2014/main" id="{B082DCE1-E38F-439C-8A72-0354AE56FCFB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5" name="フリーフォーム: 図形 1644">
                  <a:extLst>
                    <a:ext uri="{FF2B5EF4-FFF2-40B4-BE49-F238E27FC236}">
                      <a16:creationId xmlns:a16="http://schemas.microsoft.com/office/drawing/2014/main" id="{5E6E4312-B873-4AEF-A13B-894C58527802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633" name="星: 12 pt 1632">
                <a:extLst>
                  <a:ext uri="{FF2B5EF4-FFF2-40B4-BE49-F238E27FC236}">
                    <a16:creationId xmlns:a16="http://schemas.microsoft.com/office/drawing/2014/main" id="{222B8B35-8044-45AE-A33D-F9B508F3B5A8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634" name="グループ化 1633">
                <a:extLst>
                  <a:ext uri="{FF2B5EF4-FFF2-40B4-BE49-F238E27FC236}">
                    <a16:creationId xmlns:a16="http://schemas.microsoft.com/office/drawing/2014/main" id="{755CF011-B928-43C6-AAB8-F3E94C2B831B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635" name="フリーフォーム: 図形 1634">
                  <a:extLst>
                    <a:ext uri="{FF2B5EF4-FFF2-40B4-BE49-F238E27FC236}">
                      <a16:creationId xmlns:a16="http://schemas.microsoft.com/office/drawing/2014/main" id="{C5F85823-AAAF-425E-AC18-E5DF378DA49F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6" name="フリーフォーム: 図形 1635">
                  <a:extLst>
                    <a:ext uri="{FF2B5EF4-FFF2-40B4-BE49-F238E27FC236}">
                      <a16:creationId xmlns:a16="http://schemas.microsoft.com/office/drawing/2014/main" id="{5FBB2964-D6EF-4A56-B20A-58715AC4FAFA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7" name="楕円 1636">
                  <a:extLst>
                    <a:ext uri="{FF2B5EF4-FFF2-40B4-BE49-F238E27FC236}">
                      <a16:creationId xmlns:a16="http://schemas.microsoft.com/office/drawing/2014/main" id="{11B7F8E3-68D9-4043-9023-32E6D76C6EEE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38" name="楕円 1637">
                  <a:extLst>
                    <a:ext uri="{FF2B5EF4-FFF2-40B4-BE49-F238E27FC236}">
                      <a16:creationId xmlns:a16="http://schemas.microsoft.com/office/drawing/2014/main" id="{9E40BF14-A972-47A0-BE14-1EE3443FBF16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39" name="楕円 1638">
                  <a:extLst>
                    <a:ext uri="{FF2B5EF4-FFF2-40B4-BE49-F238E27FC236}">
                      <a16:creationId xmlns:a16="http://schemas.microsoft.com/office/drawing/2014/main" id="{BA7374A0-8505-43C6-A0AF-FC53A87E8DC4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498" name="グループ化 1497">
              <a:extLst>
                <a:ext uri="{FF2B5EF4-FFF2-40B4-BE49-F238E27FC236}">
                  <a16:creationId xmlns:a16="http://schemas.microsoft.com/office/drawing/2014/main" id="{79B6695F-6B78-428B-A981-83E67E5B264D}"/>
                </a:ext>
              </a:extLst>
            </p:cNvPr>
            <p:cNvGrpSpPr/>
            <p:nvPr/>
          </p:nvGrpSpPr>
          <p:grpSpPr>
            <a:xfrm>
              <a:off x="6964145" y="4343400"/>
              <a:ext cx="547288" cy="454814"/>
              <a:chOff x="5220080" y="984380"/>
              <a:chExt cx="861708" cy="716106"/>
            </a:xfrm>
          </p:grpSpPr>
          <p:grpSp>
            <p:nvGrpSpPr>
              <p:cNvPr id="1613" name="グループ化 1612">
                <a:extLst>
                  <a:ext uri="{FF2B5EF4-FFF2-40B4-BE49-F238E27FC236}">
                    <a16:creationId xmlns:a16="http://schemas.microsoft.com/office/drawing/2014/main" id="{0950B979-9F17-4BC6-803E-37B4FB0B0C99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628" name="楕円 1627">
                  <a:extLst>
                    <a:ext uri="{FF2B5EF4-FFF2-40B4-BE49-F238E27FC236}">
                      <a16:creationId xmlns:a16="http://schemas.microsoft.com/office/drawing/2014/main" id="{67D53F18-EE50-4EDE-B552-89104DC792CE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29" name="フリーフォーム: 図形 1628">
                  <a:extLst>
                    <a:ext uri="{FF2B5EF4-FFF2-40B4-BE49-F238E27FC236}">
                      <a16:creationId xmlns:a16="http://schemas.microsoft.com/office/drawing/2014/main" id="{42C9C96C-1D0C-4025-A992-9E6BA9EE3CEA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30" name="フリーフォーム: 図形 1629">
                  <a:extLst>
                    <a:ext uri="{FF2B5EF4-FFF2-40B4-BE49-F238E27FC236}">
                      <a16:creationId xmlns:a16="http://schemas.microsoft.com/office/drawing/2014/main" id="{A9A28E45-46C8-489B-8596-9DD93994A0B3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614" name="グループ化 1613">
                <a:extLst>
                  <a:ext uri="{FF2B5EF4-FFF2-40B4-BE49-F238E27FC236}">
                    <a16:creationId xmlns:a16="http://schemas.microsoft.com/office/drawing/2014/main" id="{63ACDEFF-143F-4FB7-83C7-C39D01725C7B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622" name="フリーフォーム: 図形 1621">
                  <a:extLst>
                    <a:ext uri="{FF2B5EF4-FFF2-40B4-BE49-F238E27FC236}">
                      <a16:creationId xmlns:a16="http://schemas.microsoft.com/office/drawing/2014/main" id="{1DE547D8-1EB3-4D31-BA72-D9529FE6D736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23" name="フリーフォーム: 図形 1622">
                  <a:extLst>
                    <a:ext uri="{FF2B5EF4-FFF2-40B4-BE49-F238E27FC236}">
                      <a16:creationId xmlns:a16="http://schemas.microsoft.com/office/drawing/2014/main" id="{88DA6ACD-A937-40C7-BA06-148DACA60A76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4" name="フリーフォーム: 図形 1623">
                  <a:extLst>
                    <a:ext uri="{FF2B5EF4-FFF2-40B4-BE49-F238E27FC236}">
                      <a16:creationId xmlns:a16="http://schemas.microsoft.com/office/drawing/2014/main" id="{C8AE1288-6E1D-4056-8169-0F8FB461755A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5" name="フリーフォーム: 図形 1624">
                  <a:extLst>
                    <a:ext uri="{FF2B5EF4-FFF2-40B4-BE49-F238E27FC236}">
                      <a16:creationId xmlns:a16="http://schemas.microsoft.com/office/drawing/2014/main" id="{F3B9A5FC-A4D6-4D6F-A200-F4D5D90F835C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6" name="フリーフォーム: 図形 1625">
                  <a:extLst>
                    <a:ext uri="{FF2B5EF4-FFF2-40B4-BE49-F238E27FC236}">
                      <a16:creationId xmlns:a16="http://schemas.microsoft.com/office/drawing/2014/main" id="{9B98EEDF-B8AF-4925-97BB-E3F4BCCA92B6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7" name="フリーフォーム: 図形 1626">
                  <a:extLst>
                    <a:ext uri="{FF2B5EF4-FFF2-40B4-BE49-F238E27FC236}">
                      <a16:creationId xmlns:a16="http://schemas.microsoft.com/office/drawing/2014/main" id="{59F3211B-5F33-4A87-914B-01C3ECB057DA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615" name="星: 12 pt 1614">
                <a:extLst>
                  <a:ext uri="{FF2B5EF4-FFF2-40B4-BE49-F238E27FC236}">
                    <a16:creationId xmlns:a16="http://schemas.microsoft.com/office/drawing/2014/main" id="{D13C3E78-EC38-4746-ADD2-4C2595A36755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616" name="グループ化 1615">
                <a:extLst>
                  <a:ext uri="{FF2B5EF4-FFF2-40B4-BE49-F238E27FC236}">
                    <a16:creationId xmlns:a16="http://schemas.microsoft.com/office/drawing/2014/main" id="{A7D5F185-7910-45A1-BA7A-227EC4D37349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617" name="フリーフォーム: 図形 1616">
                  <a:extLst>
                    <a:ext uri="{FF2B5EF4-FFF2-40B4-BE49-F238E27FC236}">
                      <a16:creationId xmlns:a16="http://schemas.microsoft.com/office/drawing/2014/main" id="{280FA713-0934-4D98-8E55-DF4011BE890D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8" name="フリーフォーム: 図形 1617">
                  <a:extLst>
                    <a:ext uri="{FF2B5EF4-FFF2-40B4-BE49-F238E27FC236}">
                      <a16:creationId xmlns:a16="http://schemas.microsoft.com/office/drawing/2014/main" id="{9D1F3E89-A94A-4522-B3D4-65C4E0F9B2F0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9" name="楕円 1618">
                  <a:extLst>
                    <a:ext uri="{FF2B5EF4-FFF2-40B4-BE49-F238E27FC236}">
                      <a16:creationId xmlns:a16="http://schemas.microsoft.com/office/drawing/2014/main" id="{64713902-94B9-4ECB-BB2C-600B25990BC9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20" name="楕円 1619">
                  <a:extLst>
                    <a:ext uri="{FF2B5EF4-FFF2-40B4-BE49-F238E27FC236}">
                      <a16:creationId xmlns:a16="http://schemas.microsoft.com/office/drawing/2014/main" id="{E1BD282D-6CFF-4376-8F26-7CD29C4F4A64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21" name="楕円 1620">
                  <a:extLst>
                    <a:ext uri="{FF2B5EF4-FFF2-40B4-BE49-F238E27FC236}">
                      <a16:creationId xmlns:a16="http://schemas.microsoft.com/office/drawing/2014/main" id="{3F8FBA17-AF9D-4B2F-B935-BB567EEDB50E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499" name="グループ化 1498">
              <a:extLst>
                <a:ext uri="{FF2B5EF4-FFF2-40B4-BE49-F238E27FC236}">
                  <a16:creationId xmlns:a16="http://schemas.microsoft.com/office/drawing/2014/main" id="{29C1A83C-E47B-4BDE-ADBA-AD22A66CDC50}"/>
                </a:ext>
              </a:extLst>
            </p:cNvPr>
            <p:cNvGrpSpPr/>
            <p:nvPr/>
          </p:nvGrpSpPr>
          <p:grpSpPr>
            <a:xfrm>
              <a:off x="6964145" y="5091113"/>
              <a:ext cx="547288" cy="454814"/>
              <a:chOff x="5220080" y="984380"/>
              <a:chExt cx="861708" cy="716106"/>
            </a:xfrm>
          </p:grpSpPr>
          <p:grpSp>
            <p:nvGrpSpPr>
              <p:cNvPr id="1595" name="グループ化 1594">
                <a:extLst>
                  <a:ext uri="{FF2B5EF4-FFF2-40B4-BE49-F238E27FC236}">
                    <a16:creationId xmlns:a16="http://schemas.microsoft.com/office/drawing/2014/main" id="{0526353F-A410-49FB-8D69-065918CC78B9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610" name="楕円 1609">
                  <a:extLst>
                    <a:ext uri="{FF2B5EF4-FFF2-40B4-BE49-F238E27FC236}">
                      <a16:creationId xmlns:a16="http://schemas.microsoft.com/office/drawing/2014/main" id="{C1CA495E-4B8C-4436-925C-3B128EC3BEB8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11" name="フリーフォーム: 図形 1610">
                  <a:extLst>
                    <a:ext uri="{FF2B5EF4-FFF2-40B4-BE49-F238E27FC236}">
                      <a16:creationId xmlns:a16="http://schemas.microsoft.com/office/drawing/2014/main" id="{903EE3D1-8DAD-42D0-925E-A934C6B2AD2C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12" name="フリーフォーム: 図形 1611">
                  <a:extLst>
                    <a:ext uri="{FF2B5EF4-FFF2-40B4-BE49-F238E27FC236}">
                      <a16:creationId xmlns:a16="http://schemas.microsoft.com/office/drawing/2014/main" id="{D16BA8EB-2FEB-4EAA-B446-CC7EF32FBD6D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96" name="グループ化 1595">
                <a:extLst>
                  <a:ext uri="{FF2B5EF4-FFF2-40B4-BE49-F238E27FC236}">
                    <a16:creationId xmlns:a16="http://schemas.microsoft.com/office/drawing/2014/main" id="{02B1F38A-5FD0-40CF-9BAB-FC809A7A07C4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604" name="フリーフォーム: 図形 1603">
                  <a:extLst>
                    <a:ext uri="{FF2B5EF4-FFF2-40B4-BE49-F238E27FC236}">
                      <a16:creationId xmlns:a16="http://schemas.microsoft.com/office/drawing/2014/main" id="{5C3FE81B-19AA-41FF-B91D-57853E7C1F01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605" name="フリーフォーム: 図形 1604">
                  <a:extLst>
                    <a:ext uri="{FF2B5EF4-FFF2-40B4-BE49-F238E27FC236}">
                      <a16:creationId xmlns:a16="http://schemas.microsoft.com/office/drawing/2014/main" id="{AD68F142-CAEA-4207-A331-9A9E8C0F1997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6" name="フリーフォーム: 図形 1605">
                  <a:extLst>
                    <a:ext uri="{FF2B5EF4-FFF2-40B4-BE49-F238E27FC236}">
                      <a16:creationId xmlns:a16="http://schemas.microsoft.com/office/drawing/2014/main" id="{6D8664B6-212D-4198-B387-61848019ED80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7" name="フリーフォーム: 図形 1606">
                  <a:extLst>
                    <a:ext uri="{FF2B5EF4-FFF2-40B4-BE49-F238E27FC236}">
                      <a16:creationId xmlns:a16="http://schemas.microsoft.com/office/drawing/2014/main" id="{D09DCACE-D63A-4066-9C80-8E5948E793E1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8" name="フリーフォーム: 図形 1607">
                  <a:extLst>
                    <a:ext uri="{FF2B5EF4-FFF2-40B4-BE49-F238E27FC236}">
                      <a16:creationId xmlns:a16="http://schemas.microsoft.com/office/drawing/2014/main" id="{D85A0866-E07C-4D99-82AA-A788ECF59EBF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9" name="フリーフォーム: 図形 1608">
                  <a:extLst>
                    <a:ext uri="{FF2B5EF4-FFF2-40B4-BE49-F238E27FC236}">
                      <a16:creationId xmlns:a16="http://schemas.microsoft.com/office/drawing/2014/main" id="{B64BC56E-76B7-480C-9F27-01CB729B5F4F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97" name="星: 12 pt 1596">
                <a:extLst>
                  <a:ext uri="{FF2B5EF4-FFF2-40B4-BE49-F238E27FC236}">
                    <a16:creationId xmlns:a16="http://schemas.microsoft.com/office/drawing/2014/main" id="{032EA6EE-9C8C-4197-8CFE-5F8CB40E3570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98" name="グループ化 1597">
                <a:extLst>
                  <a:ext uri="{FF2B5EF4-FFF2-40B4-BE49-F238E27FC236}">
                    <a16:creationId xmlns:a16="http://schemas.microsoft.com/office/drawing/2014/main" id="{0F2852B8-C990-4C5E-B264-F79CFFA40691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99" name="フリーフォーム: 図形 1598">
                  <a:extLst>
                    <a:ext uri="{FF2B5EF4-FFF2-40B4-BE49-F238E27FC236}">
                      <a16:creationId xmlns:a16="http://schemas.microsoft.com/office/drawing/2014/main" id="{937FB5F5-8568-4727-BADA-97409559E0B2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0" name="フリーフォーム: 図形 1599">
                  <a:extLst>
                    <a:ext uri="{FF2B5EF4-FFF2-40B4-BE49-F238E27FC236}">
                      <a16:creationId xmlns:a16="http://schemas.microsoft.com/office/drawing/2014/main" id="{CA117D2D-E6FB-41D8-AE1C-AD62C070B891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1" name="楕円 1600">
                  <a:extLst>
                    <a:ext uri="{FF2B5EF4-FFF2-40B4-BE49-F238E27FC236}">
                      <a16:creationId xmlns:a16="http://schemas.microsoft.com/office/drawing/2014/main" id="{4396B386-B8D2-4A38-AAE5-90FC79BC10CD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02" name="楕円 1601">
                  <a:extLst>
                    <a:ext uri="{FF2B5EF4-FFF2-40B4-BE49-F238E27FC236}">
                      <a16:creationId xmlns:a16="http://schemas.microsoft.com/office/drawing/2014/main" id="{85417C0F-4122-4C7E-8E65-6AEC7CADBBD4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603" name="楕円 1602">
                  <a:extLst>
                    <a:ext uri="{FF2B5EF4-FFF2-40B4-BE49-F238E27FC236}">
                      <a16:creationId xmlns:a16="http://schemas.microsoft.com/office/drawing/2014/main" id="{D43C7032-0C81-4BB3-A575-B491C71B18CA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0" name="グループ化 1499">
              <a:extLst>
                <a:ext uri="{FF2B5EF4-FFF2-40B4-BE49-F238E27FC236}">
                  <a16:creationId xmlns:a16="http://schemas.microsoft.com/office/drawing/2014/main" id="{540CE3D0-C72A-4709-B5B8-09CB8A276C2D}"/>
                </a:ext>
              </a:extLst>
            </p:cNvPr>
            <p:cNvGrpSpPr/>
            <p:nvPr/>
          </p:nvGrpSpPr>
          <p:grpSpPr>
            <a:xfrm>
              <a:off x="7640420" y="5467351"/>
              <a:ext cx="547288" cy="454814"/>
              <a:chOff x="5220080" y="984380"/>
              <a:chExt cx="861708" cy="716106"/>
            </a:xfrm>
          </p:grpSpPr>
          <p:grpSp>
            <p:nvGrpSpPr>
              <p:cNvPr id="1577" name="グループ化 1576">
                <a:extLst>
                  <a:ext uri="{FF2B5EF4-FFF2-40B4-BE49-F238E27FC236}">
                    <a16:creationId xmlns:a16="http://schemas.microsoft.com/office/drawing/2014/main" id="{7CF5537F-1540-47BD-A7CB-E93583620A03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92" name="楕円 1591">
                  <a:extLst>
                    <a:ext uri="{FF2B5EF4-FFF2-40B4-BE49-F238E27FC236}">
                      <a16:creationId xmlns:a16="http://schemas.microsoft.com/office/drawing/2014/main" id="{2FC5FB5E-065A-4B4B-9794-690276761BA8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93" name="フリーフォーム: 図形 1592">
                  <a:extLst>
                    <a:ext uri="{FF2B5EF4-FFF2-40B4-BE49-F238E27FC236}">
                      <a16:creationId xmlns:a16="http://schemas.microsoft.com/office/drawing/2014/main" id="{F11102BE-0B08-411A-8A9C-DFA481F36B6F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94" name="フリーフォーム: 図形 1593">
                  <a:extLst>
                    <a:ext uri="{FF2B5EF4-FFF2-40B4-BE49-F238E27FC236}">
                      <a16:creationId xmlns:a16="http://schemas.microsoft.com/office/drawing/2014/main" id="{780A0625-BF99-4375-BB26-DBDF377571CB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78" name="グループ化 1577">
                <a:extLst>
                  <a:ext uri="{FF2B5EF4-FFF2-40B4-BE49-F238E27FC236}">
                    <a16:creationId xmlns:a16="http://schemas.microsoft.com/office/drawing/2014/main" id="{7EDFD757-CE50-4DD8-9B83-7DFD85F08636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86" name="フリーフォーム: 図形 1585">
                  <a:extLst>
                    <a:ext uri="{FF2B5EF4-FFF2-40B4-BE49-F238E27FC236}">
                      <a16:creationId xmlns:a16="http://schemas.microsoft.com/office/drawing/2014/main" id="{3B8AB4E8-14A9-4B0A-89D4-AEA2BA4F16FF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87" name="フリーフォーム: 図形 1586">
                  <a:extLst>
                    <a:ext uri="{FF2B5EF4-FFF2-40B4-BE49-F238E27FC236}">
                      <a16:creationId xmlns:a16="http://schemas.microsoft.com/office/drawing/2014/main" id="{6E3A52A6-A82D-4D2E-9545-369DBC73FAC7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8" name="フリーフォーム: 図形 1587">
                  <a:extLst>
                    <a:ext uri="{FF2B5EF4-FFF2-40B4-BE49-F238E27FC236}">
                      <a16:creationId xmlns:a16="http://schemas.microsoft.com/office/drawing/2014/main" id="{0D34127E-13E6-4ED6-A5C4-722BCEE639B3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9" name="フリーフォーム: 図形 1588">
                  <a:extLst>
                    <a:ext uri="{FF2B5EF4-FFF2-40B4-BE49-F238E27FC236}">
                      <a16:creationId xmlns:a16="http://schemas.microsoft.com/office/drawing/2014/main" id="{985F0137-0676-411D-8848-A26A2F78854A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0" name="フリーフォーム: 図形 1589">
                  <a:extLst>
                    <a:ext uri="{FF2B5EF4-FFF2-40B4-BE49-F238E27FC236}">
                      <a16:creationId xmlns:a16="http://schemas.microsoft.com/office/drawing/2014/main" id="{C86D20D1-3E71-4875-8C3B-C7AEAFC20372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1" name="フリーフォーム: 図形 1590">
                  <a:extLst>
                    <a:ext uri="{FF2B5EF4-FFF2-40B4-BE49-F238E27FC236}">
                      <a16:creationId xmlns:a16="http://schemas.microsoft.com/office/drawing/2014/main" id="{07BD2C0C-A6AB-44D1-A98E-62C2022EC865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79" name="星: 12 pt 1578">
                <a:extLst>
                  <a:ext uri="{FF2B5EF4-FFF2-40B4-BE49-F238E27FC236}">
                    <a16:creationId xmlns:a16="http://schemas.microsoft.com/office/drawing/2014/main" id="{3105F30C-32FD-41B6-A0C6-8C6DE997F1C4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80" name="グループ化 1579">
                <a:extLst>
                  <a:ext uri="{FF2B5EF4-FFF2-40B4-BE49-F238E27FC236}">
                    <a16:creationId xmlns:a16="http://schemas.microsoft.com/office/drawing/2014/main" id="{10E48FAC-58AD-43BB-BEAD-258FF4442E9B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81" name="フリーフォーム: 図形 1580">
                  <a:extLst>
                    <a:ext uri="{FF2B5EF4-FFF2-40B4-BE49-F238E27FC236}">
                      <a16:creationId xmlns:a16="http://schemas.microsoft.com/office/drawing/2014/main" id="{55911ACB-2397-40AA-A848-1ADE99DC84F4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2" name="フリーフォーム: 図形 1581">
                  <a:extLst>
                    <a:ext uri="{FF2B5EF4-FFF2-40B4-BE49-F238E27FC236}">
                      <a16:creationId xmlns:a16="http://schemas.microsoft.com/office/drawing/2014/main" id="{06491A57-1119-40B3-9A0A-968ACC3DEA5C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3" name="楕円 1582">
                  <a:extLst>
                    <a:ext uri="{FF2B5EF4-FFF2-40B4-BE49-F238E27FC236}">
                      <a16:creationId xmlns:a16="http://schemas.microsoft.com/office/drawing/2014/main" id="{110040D3-128C-4514-B61F-CA79D8BE2ECC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84" name="楕円 1583">
                  <a:extLst>
                    <a:ext uri="{FF2B5EF4-FFF2-40B4-BE49-F238E27FC236}">
                      <a16:creationId xmlns:a16="http://schemas.microsoft.com/office/drawing/2014/main" id="{35092DCB-F18C-4E27-B5B3-28D06E64EEAD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85" name="楕円 1584">
                  <a:extLst>
                    <a:ext uri="{FF2B5EF4-FFF2-40B4-BE49-F238E27FC236}">
                      <a16:creationId xmlns:a16="http://schemas.microsoft.com/office/drawing/2014/main" id="{59988D3B-62CD-4738-AB69-D8783050EA1A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1" name="グループ化 1500">
              <a:extLst>
                <a:ext uri="{FF2B5EF4-FFF2-40B4-BE49-F238E27FC236}">
                  <a16:creationId xmlns:a16="http://schemas.microsoft.com/office/drawing/2014/main" id="{0127EBC0-3DBE-4A22-B2AA-6D4F095910B4}"/>
                </a:ext>
              </a:extLst>
            </p:cNvPr>
            <p:cNvGrpSpPr/>
            <p:nvPr/>
          </p:nvGrpSpPr>
          <p:grpSpPr>
            <a:xfrm rot="1196119">
              <a:off x="6959383" y="5795963"/>
              <a:ext cx="547288" cy="454814"/>
              <a:chOff x="5220080" y="984380"/>
              <a:chExt cx="861708" cy="716106"/>
            </a:xfrm>
          </p:grpSpPr>
          <p:grpSp>
            <p:nvGrpSpPr>
              <p:cNvPr id="1559" name="グループ化 1558">
                <a:extLst>
                  <a:ext uri="{FF2B5EF4-FFF2-40B4-BE49-F238E27FC236}">
                    <a16:creationId xmlns:a16="http://schemas.microsoft.com/office/drawing/2014/main" id="{0A486C55-C262-49F9-89E4-3534FB6BA984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74" name="楕円 1573">
                  <a:extLst>
                    <a:ext uri="{FF2B5EF4-FFF2-40B4-BE49-F238E27FC236}">
                      <a16:creationId xmlns:a16="http://schemas.microsoft.com/office/drawing/2014/main" id="{D3B234CE-EAE5-4736-87F7-B08DC1DB7249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75" name="フリーフォーム: 図形 1574">
                  <a:extLst>
                    <a:ext uri="{FF2B5EF4-FFF2-40B4-BE49-F238E27FC236}">
                      <a16:creationId xmlns:a16="http://schemas.microsoft.com/office/drawing/2014/main" id="{34A55F42-D2C1-46AF-B3D3-00DBED38E1F2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76" name="フリーフォーム: 図形 1575">
                  <a:extLst>
                    <a:ext uri="{FF2B5EF4-FFF2-40B4-BE49-F238E27FC236}">
                      <a16:creationId xmlns:a16="http://schemas.microsoft.com/office/drawing/2014/main" id="{8759B25F-E4A1-48ED-8B0E-30D6C92D9253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60" name="グループ化 1559">
                <a:extLst>
                  <a:ext uri="{FF2B5EF4-FFF2-40B4-BE49-F238E27FC236}">
                    <a16:creationId xmlns:a16="http://schemas.microsoft.com/office/drawing/2014/main" id="{3698DC4D-E2DA-4E9D-8ABF-800D30A8F083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68" name="フリーフォーム: 図形 1567">
                  <a:extLst>
                    <a:ext uri="{FF2B5EF4-FFF2-40B4-BE49-F238E27FC236}">
                      <a16:creationId xmlns:a16="http://schemas.microsoft.com/office/drawing/2014/main" id="{25259E0F-3352-4EB4-AAD7-10B0BE6EB059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69" name="フリーフォーム: 図形 1568">
                  <a:extLst>
                    <a:ext uri="{FF2B5EF4-FFF2-40B4-BE49-F238E27FC236}">
                      <a16:creationId xmlns:a16="http://schemas.microsoft.com/office/drawing/2014/main" id="{F9F3E874-868F-46BB-A659-EA9DD67481B3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0" name="フリーフォーム: 図形 1569">
                  <a:extLst>
                    <a:ext uri="{FF2B5EF4-FFF2-40B4-BE49-F238E27FC236}">
                      <a16:creationId xmlns:a16="http://schemas.microsoft.com/office/drawing/2014/main" id="{B1D96891-4C62-4CF7-8063-D5FA06D6B23D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1" name="フリーフォーム: 図形 1570">
                  <a:extLst>
                    <a:ext uri="{FF2B5EF4-FFF2-40B4-BE49-F238E27FC236}">
                      <a16:creationId xmlns:a16="http://schemas.microsoft.com/office/drawing/2014/main" id="{FF11B648-CA48-49E0-A183-865327065BD4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2" name="フリーフォーム: 図形 1571">
                  <a:extLst>
                    <a:ext uri="{FF2B5EF4-FFF2-40B4-BE49-F238E27FC236}">
                      <a16:creationId xmlns:a16="http://schemas.microsoft.com/office/drawing/2014/main" id="{73003BD9-5826-41E1-B542-CB1A06BF4164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3" name="フリーフォーム: 図形 1572">
                  <a:extLst>
                    <a:ext uri="{FF2B5EF4-FFF2-40B4-BE49-F238E27FC236}">
                      <a16:creationId xmlns:a16="http://schemas.microsoft.com/office/drawing/2014/main" id="{8FDAB2EE-BEF0-4DF9-8E1C-5ACE4177F5BF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61" name="星: 12 pt 1560">
                <a:extLst>
                  <a:ext uri="{FF2B5EF4-FFF2-40B4-BE49-F238E27FC236}">
                    <a16:creationId xmlns:a16="http://schemas.microsoft.com/office/drawing/2014/main" id="{AA6D72FB-74E8-4A15-AA4A-B337D6D0B1B6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62" name="グループ化 1561">
                <a:extLst>
                  <a:ext uri="{FF2B5EF4-FFF2-40B4-BE49-F238E27FC236}">
                    <a16:creationId xmlns:a16="http://schemas.microsoft.com/office/drawing/2014/main" id="{605E62A5-80F8-40F7-97C9-20EA4656F610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63" name="フリーフォーム: 図形 1562">
                  <a:extLst>
                    <a:ext uri="{FF2B5EF4-FFF2-40B4-BE49-F238E27FC236}">
                      <a16:creationId xmlns:a16="http://schemas.microsoft.com/office/drawing/2014/main" id="{4825D1D9-54C2-4327-8FE0-11A5074B0548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4" name="フリーフォーム: 図形 1563">
                  <a:extLst>
                    <a:ext uri="{FF2B5EF4-FFF2-40B4-BE49-F238E27FC236}">
                      <a16:creationId xmlns:a16="http://schemas.microsoft.com/office/drawing/2014/main" id="{EAA2D8B6-7B87-48E1-981F-E2CE12526127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5" name="楕円 1564">
                  <a:extLst>
                    <a:ext uri="{FF2B5EF4-FFF2-40B4-BE49-F238E27FC236}">
                      <a16:creationId xmlns:a16="http://schemas.microsoft.com/office/drawing/2014/main" id="{A3086103-453A-445C-A639-AFE512EB8B83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66" name="楕円 1565">
                  <a:extLst>
                    <a:ext uri="{FF2B5EF4-FFF2-40B4-BE49-F238E27FC236}">
                      <a16:creationId xmlns:a16="http://schemas.microsoft.com/office/drawing/2014/main" id="{FA18BB16-7284-40CA-B4DC-97C866A74CDE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67" name="楕円 1566">
                  <a:extLst>
                    <a:ext uri="{FF2B5EF4-FFF2-40B4-BE49-F238E27FC236}">
                      <a16:creationId xmlns:a16="http://schemas.microsoft.com/office/drawing/2014/main" id="{CDC1BC84-45DB-481D-90AD-DA57E8AC95E0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2" name="グループ化 1501">
              <a:extLst>
                <a:ext uri="{FF2B5EF4-FFF2-40B4-BE49-F238E27FC236}">
                  <a16:creationId xmlns:a16="http://schemas.microsoft.com/office/drawing/2014/main" id="{38DD318C-BB7F-408B-A7FF-718549966DFC}"/>
                </a:ext>
              </a:extLst>
            </p:cNvPr>
            <p:cNvGrpSpPr/>
            <p:nvPr/>
          </p:nvGrpSpPr>
          <p:grpSpPr>
            <a:xfrm rot="5704223">
              <a:off x="6398114" y="4740098"/>
              <a:ext cx="460182" cy="382426"/>
              <a:chOff x="5220080" y="984380"/>
              <a:chExt cx="861708" cy="716106"/>
            </a:xfrm>
          </p:grpSpPr>
          <p:grpSp>
            <p:nvGrpSpPr>
              <p:cNvPr id="1541" name="グループ化 1540">
                <a:extLst>
                  <a:ext uri="{FF2B5EF4-FFF2-40B4-BE49-F238E27FC236}">
                    <a16:creationId xmlns:a16="http://schemas.microsoft.com/office/drawing/2014/main" id="{A9A51AB7-7736-4D28-9200-51763DD101EC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56" name="楕円 1555">
                  <a:extLst>
                    <a:ext uri="{FF2B5EF4-FFF2-40B4-BE49-F238E27FC236}">
                      <a16:creationId xmlns:a16="http://schemas.microsoft.com/office/drawing/2014/main" id="{CC2C8246-8A47-4B1E-BD64-B676AEFA0603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57" name="フリーフォーム: 図形 1556">
                  <a:extLst>
                    <a:ext uri="{FF2B5EF4-FFF2-40B4-BE49-F238E27FC236}">
                      <a16:creationId xmlns:a16="http://schemas.microsoft.com/office/drawing/2014/main" id="{73C6DF95-F80E-438D-9D2E-8F636ABBAFFA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58" name="フリーフォーム: 図形 1557">
                  <a:extLst>
                    <a:ext uri="{FF2B5EF4-FFF2-40B4-BE49-F238E27FC236}">
                      <a16:creationId xmlns:a16="http://schemas.microsoft.com/office/drawing/2014/main" id="{4640C3DC-A2D3-43F3-970A-9B6B3F2DFEDC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42" name="グループ化 1541">
                <a:extLst>
                  <a:ext uri="{FF2B5EF4-FFF2-40B4-BE49-F238E27FC236}">
                    <a16:creationId xmlns:a16="http://schemas.microsoft.com/office/drawing/2014/main" id="{AE51B51C-6860-43B7-B16F-8BBDF796A786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50" name="フリーフォーム: 図形 1549">
                  <a:extLst>
                    <a:ext uri="{FF2B5EF4-FFF2-40B4-BE49-F238E27FC236}">
                      <a16:creationId xmlns:a16="http://schemas.microsoft.com/office/drawing/2014/main" id="{C36D8A61-8089-40CB-A695-FBFC2F93986D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51" name="フリーフォーム: 図形 1550">
                  <a:extLst>
                    <a:ext uri="{FF2B5EF4-FFF2-40B4-BE49-F238E27FC236}">
                      <a16:creationId xmlns:a16="http://schemas.microsoft.com/office/drawing/2014/main" id="{677FA673-CDCE-4CF3-A120-D24379F73391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2" name="フリーフォーム: 図形 1551">
                  <a:extLst>
                    <a:ext uri="{FF2B5EF4-FFF2-40B4-BE49-F238E27FC236}">
                      <a16:creationId xmlns:a16="http://schemas.microsoft.com/office/drawing/2014/main" id="{C9EB2FAD-C096-45B6-9116-1041FD29F7BC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3" name="フリーフォーム: 図形 1552">
                  <a:extLst>
                    <a:ext uri="{FF2B5EF4-FFF2-40B4-BE49-F238E27FC236}">
                      <a16:creationId xmlns:a16="http://schemas.microsoft.com/office/drawing/2014/main" id="{4432E3A2-BFD9-4AD4-B603-98C87E3DA2F8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4" name="フリーフォーム: 図形 1553">
                  <a:extLst>
                    <a:ext uri="{FF2B5EF4-FFF2-40B4-BE49-F238E27FC236}">
                      <a16:creationId xmlns:a16="http://schemas.microsoft.com/office/drawing/2014/main" id="{B82677BB-61B2-4C3C-83C6-49DFA30B7C76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5" name="フリーフォーム: 図形 1554">
                  <a:extLst>
                    <a:ext uri="{FF2B5EF4-FFF2-40B4-BE49-F238E27FC236}">
                      <a16:creationId xmlns:a16="http://schemas.microsoft.com/office/drawing/2014/main" id="{4A25DBED-7532-4129-86F9-8CDD6C1DDB4E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43" name="星: 12 pt 1542">
                <a:extLst>
                  <a:ext uri="{FF2B5EF4-FFF2-40B4-BE49-F238E27FC236}">
                    <a16:creationId xmlns:a16="http://schemas.microsoft.com/office/drawing/2014/main" id="{D6549EBB-DD6A-4F16-B7D8-502FAB0F4B83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44" name="グループ化 1543">
                <a:extLst>
                  <a:ext uri="{FF2B5EF4-FFF2-40B4-BE49-F238E27FC236}">
                    <a16:creationId xmlns:a16="http://schemas.microsoft.com/office/drawing/2014/main" id="{95A83E0D-DDFA-4764-9298-422164A874B8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45" name="フリーフォーム: 図形 1544">
                  <a:extLst>
                    <a:ext uri="{FF2B5EF4-FFF2-40B4-BE49-F238E27FC236}">
                      <a16:creationId xmlns:a16="http://schemas.microsoft.com/office/drawing/2014/main" id="{E3E6F4D0-1BF5-4F3E-99A0-D573CFD8C285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6" name="フリーフォーム: 図形 1545">
                  <a:extLst>
                    <a:ext uri="{FF2B5EF4-FFF2-40B4-BE49-F238E27FC236}">
                      <a16:creationId xmlns:a16="http://schemas.microsoft.com/office/drawing/2014/main" id="{59BCE936-374C-4460-8BBA-C72D50A4A1E6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7" name="楕円 1546">
                  <a:extLst>
                    <a:ext uri="{FF2B5EF4-FFF2-40B4-BE49-F238E27FC236}">
                      <a16:creationId xmlns:a16="http://schemas.microsoft.com/office/drawing/2014/main" id="{13CDBB88-A686-4ACD-80EE-AF84E952468C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48" name="楕円 1547">
                  <a:extLst>
                    <a:ext uri="{FF2B5EF4-FFF2-40B4-BE49-F238E27FC236}">
                      <a16:creationId xmlns:a16="http://schemas.microsoft.com/office/drawing/2014/main" id="{9C139B31-F99D-472E-AF12-31EED24EB2CD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49" name="楕円 1548">
                  <a:extLst>
                    <a:ext uri="{FF2B5EF4-FFF2-40B4-BE49-F238E27FC236}">
                      <a16:creationId xmlns:a16="http://schemas.microsoft.com/office/drawing/2014/main" id="{0D234C39-FF39-4C88-8AB6-B40A15D16EAA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3" name="グループ化 1502">
              <a:extLst>
                <a:ext uri="{FF2B5EF4-FFF2-40B4-BE49-F238E27FC236}">
                  <a16:creationId xmlns:a16="http://schemas.microsoft.com/office/drawing/2014/main" id="{933E33C2-87B0-49F7-BEA9-F6C035219471}"/>
                </a:ext>
              </a:extLst>
            </p:cNvPr>
            <p:cNvGrpSpPr/>
            <p:nvPr/>
          </p:nvGrpSpPr>
          <p:grpSpPr>
            <a:xfrm rot="11700000">
              <a:off x="7665640" y="3950146"/>
              <a:ext cx="547288" cy="454814"/>
              <a:chOff x="5220080" y="984380"/>
              <a:chExt cx="861708" cy="716106"/>
            </a:xfrm>
          </p:grpSpPr>
          <p:grpSp>
            <p:nvGrpSpPr>
              <p:cNvPr id="1523" name="グループ化 1522">
                <a:extLst>
                  <a:ext uri="{FF2B5EF4-FFF2-40B4-BE49-F238E27FC236}">
                    <a16:creationId xmlns:a16="http://schemas.microsoft.com/office/drawing/2014/main" id="{2039690C-0AEE-446E-9534-0C5EAD0462A7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38" name="楕円 1537">
                  <a:extLst>
                    <a:ext uri="{FF2B5EF4-FFF2-40B4-BE49-F238E27FC236}">
                      <a16:creationId xmlns:a16="http://schemas.microsoft.com/office/drawing/2014/main" id="{90828153-0781-4A03-BECB-0934A2060ECE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39" name="フリーフォーム: 図形 1538">
                  <a:extLst>
                    <a:ext uri="{FF2B5EF4-FFF2-40B4-BE49-F238E27FC236}">
                      <a16:creationId xmlns:a16="http://schemas.microsoft.com/office/drawing/2014/main" id="{2C542A67-F81E-4910-8CB1-6EBF3BE01B73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40" name="フリーフォーム: 図形 1539">
                  <a:extLst>
                    <a:ext uri="{FF2B5EF4-FFF2-40B4-BE49-F238E27FC236}">
                      <a16:creationId xmlns:a16="http://schemas.microsoft.com/office/drawing/2014/main" id="{A9B7BDD1-C53D-4E6A-AC19-1A2E2B0ABDBB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24" name="グループ化 1523">
                <a:extLst>
                  <a:ext uri="{FF2B5EF4-FFF2-40B4-BE49-F238E27FC236}">
                    <a16:creationId xmlns:a16="http://schemas.microsoft.com/office/drawing/2014/main" id="{85813EB3-1CF9-41FC-8636-F2073D17A25C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32" name="フリーフォーム: 図形 1531">
                  <a:extLst>
                    <a:ext uri="{FF2B5EF4-FFF2-40B4-BE49-F238E27FC236}">
                      <a16:creationId xmlns:a16="http://schemas.microsoft.com/office/drawing/2014/main" id="{D2375331-DB65-4B60-BD1C-84724E008918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33" name="フリーフォーム: 図形 1532">
                  <a:extLst>
                    <a:ext uri="{FF2B5EF4-FFF2-40B4-BE49-F238E27FC236}">
                      <a16:creationId xmlns:a16="http://schemas.microsoft.com/office/drawing/2014/main" id="{DBED3501-7B3F-46CB-8D9F-04E068F4C9DC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4" name="フリーフォーム: 図形 1533">
                  <a:extLst>
                    <a:ext uri="{FF2B5EF4-FFF2-40B4-BE49-F238E27FC236}">
                      <a16:creationId xmlns:a16="http://schemas.microsoft.com/office/drawing/2014/main" id="{48202344-405F-40F6-AAA5-C6670325D699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5" name="フリーフォーム: 図形 1534">
                  <a:extLst>
                    <a:ext uri="{FF2B5EF4-FFF2-40B4-BE49-F238E27FC236}">
                      <a16:creationId xmlns:a16="http://schemas.microsoft.com/office/drawing/2014/main" id="{90FEC85E-E9BB-4D3D-AD78-8145AD0C8170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6" name="フリーフォーム: 図形 1535">
                  <a:extLst>
                    <a:ext uri="{FF2B5EF4-FFF2-40B4-BE49-F238E27FC236}">
                      <a16:creationId xmlns:a16="http://schemas.microsoft.com/office/drawing/2014/main" id="{6456E038-B6B0-4E1C-9E35-D4F33B362B91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7" name="フリーフォーム: 図形 1536">
                  <a:extLst>
                    <a:ext uri="{FF2B5EF4-FFF2-40B4-BE49-F238E27FC236}">
                      <a16:creationId xmlns:a16="http://schemas.microsoft.com/office/drawing/2014/main" id="{FBF9FEBF-2E1E-41CE-BD6C-469E39084FF0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25" name="星: 12 pt 1524">
                <a:extLst>
                  <a:ext uri="{FF2B5EF4-FFF2-40B4-BE49-F238E27FC236}">
                    <a16:creationId xmlns:a16="http://schemas.microsoft.com/office/drawing/2014/main" id="{5292D5B2-E91E-4C7E-B4F2-E36F683A0977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26" name="グループ化 1525">
                <a:extLst>
                  <a:ext uri="{FF2B5EF4-FFF2-40B4-BE49-F238E27FC236}">
                    <a16:creationId xmlns:a16="http://schemas.microsoft.com/office/drawing/2014/main" id="{4149C187-09A6-4E2B-A92C-97E0F1DA719F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27" name="フリーフォーム: 図形 1526">
                  <a:extLst>
                    <a:ext uri="{FF2B5EF4-FFF2-40B4-BE49-F238E27FC236}">
                      <a16:creationId xmlns:a16="http://schemas.microsoft.com/office/drawing/2014/main" id="{5F7C1E4A-72BC-435A-9D6D-561119FA23D5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8" name="フリーフォーム: 図形 1527">
                  <a:extLst>
                    <a:ext uri="{FF2B5EF4-FFF2-40B4-BE49-F238E27FC236}">
                      <a16:creationId xmlns:a16="http://schemas.microsoft.com/office/drawing/2014/main" id="{D7FA858D-6837-4818-A5E5-F889D95C0E44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9" name="楕円 1528">
                  <a:extLst>
                    <a:ext uri="{FF2B5EF4-FFF2-40B4-BE49-F238E27FC236}">
                      <a16:creationId xmlns:a16="http://schemas.microsoft.com/office/drawing/2014/main" id="{A5A519A2-7A5E-4ADB-B4B9-A24E48B54DC0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30" name="楕円 1529">
                  <a:extLst>
                    <a:ext uri="{FF2B5EF4-FFF2-40B4-BE49-F238E27FC236}">
                      <a16:creationId xmlns:a16="http://schemas.microsoft.com/office/drawing/2014/main" id="{9A08AE0A-D170-4B75-A4A1-6133D2474F4F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31" name="楕円 1530">
                  <a:extLst>
                    <a:ext uri="{FF2B5EF4-FFF2-40B4-BE49-F238E27FC236}">
                      <a16:creationId xmlns:a16="http://schemas.microsoft.com/office/drawing/2014/main" id="{ADBFA479-077B-4951-AFAE-2A475F6E4088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  <p:grpSp>
          <p:nvGrpSpPr>
            <p:cNvPr id="1504" name="グループ化 1503">
              <a:extLst>
                <a:ext uri="{FF2B5EF4-FFF2-40B4-BE49-F238E27FC236}">
                  <a16:creationId xmlns:a16="http://schemas.microsoft.com/office/drawing/2014/main" id="{DA8B3CCD-A394-4F48-AD67-FFDE34A74EC1}"/>
                </a:ext>
              </a:extLst>
            </p:cNvPr>
            <p:cNvGrpSpPr/>
            <p:nvPr/>
          </p:nvGrpSpPr>
          <p:grpSpPr>
            <a:xfrm rot="17091916">
              <a:off x="8322197" y="5071702"/>
              <a:ext cx="482378" cy="400872"/>
              <a:chOff x="5220080" y="984380"/>
              <a:chExt cx="861708" cy="716106"/>
            </a:xfrm>
          </p:grpSpPr>
          <p:grpSp>
            <p:nvGrpSpPr>
              <p:cNvPr id="1505" name="グループ化 1504">
                <a:extLst>
                  <a:ext uri="{FF2B5EF4-FFF2-40B4-BE49-F238E27FC236}">
                    <a16:creationId xmlns:a16="http://schemas.microsoft.com/office/drawing/2014/main" id="{667585CA-4ED4-46C6-B1ED-E1DBB9BDA092}"/>
                  </a:ext>
                </a:extLst>
              </p:cNvPr>
              <p:cNvGrpSpPr/>
              <p:nvPr/>
            </p:nvGrpSpPr>
            <p:grpSpPr>
              <a:xfrm>
                <a:off x="5379627" y="1028635"/>
                <a:ext cx="568736" cy="552765"/>
                <a:chOff x="5379627" y="932118"/>
                <a:chExt cx="568736" cy="568736"/>
              </a:xfrm>
            </p:grpSpPr>
            <p:sp>
              <p:nvSpPr>
                <p:cNvPr id="1520" name="楕円 1519">
                  <a:extLst>
                    <a:ext uri="{FF2B5EF4-FFF2-40B4-BE49-F238E27FC236}">
                      <a16:creationId xmlns:a16="http://schemas.microsoft.com/office/drawing/2014/main" id="{0EA74CF9-FE1F-4C49-878B-646F59C1D5D3}"/>
                    </a:ext>
                  </a:extLst>
                </p:cNvPr>
                <p:cNvSpPr/>
                <p:nvPr/>
              </p:nvSpPr>
              <p:spPr>
                <a:xfrm>
                  <a:off x="5379627" y="932118"/>
                  <a:ext cx="568736" cy="56873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21" name="フリーフォーム: 図形 1520">
                  <a:extLst>
                    <a:ext uri="{FF2B5EF4-FFF2-40B4-BE49-F238E27FC236}">
                      <a16:creationId xmlns:a16="http://schemas.microsoft.com/office/drawing/2014/main" id="{04E18E26-FB8A-4752-8092-CD484404520A}"/>
                    </a:ext>
                  </a:extLst>
                </p:cNvPr>
                <p:cNvSpPr/>
                <p:nvPr/>
              </p:nvSpPr>
              <p:spPr>
                <a:xfrm>
                  <a:off x="5387700" y="1022606"/>
                  <a:ext cx="552590" cy="129174"/>
                </a:xfrm>
                <a:custGeom>
                  <a:avLst/>
                  <a:gdLst>
                    <a:gd name="connsiteX0" fmla="*/ 276295 w 552590"/>
                    <a:gd name="connsiteY0" fmla="*/ 0 h 129174"/>
                    <a:gd name="connsiteX1" fmla="*/ 395033 w 552590"/>
                    <a:gd name="connsiteY1" fmla="*/ 3910 h 129174"/>
                    <a:gd name="connsiteX2" fmla="*/ 494893 w 552590"/>
                    <a:gd name="connsiteY2" fmla="*/ 14036 h 129174"/>
                    <a:gd name="connsiteX3" fmla="*/ 512097 w 552590"/>
                    <a:gd name="connsiteY3" fmla="*/ 34887 h 129174"/>
                    <a:gd name="connsiteX4" fmla="*/ 538316 w 552590"/>
                    <a:gd name="connsiteY4" fmla="*/ 83191 h 129174"/>
                    <a:gd name="connsiteX5" fmla="*/ 552590 w 552590"/>
                    <a:gd name="connsiteY5" fmla="*/ 129174 h 129174"/>
                    <a:gd name="connsiteX6" fmla="*/ 505626 w 552590"/>
                    <a:gd name="connsiteY6" fmla="*/ 126057 h 129174"/>
                    <a:gd name="connsiteX7" fmla="*/ 276295 w 552590"/>
                    <a:gd name="connsiteY7" fmla="*/ 120394 h 129174"/>
                    <a:gd name="connsiteX8" fmla="*/ 46964 w 552590"/>
                    <a:gd name="connsiteY8" fmla="*/ 126057 h 129174"/>
                    <a:gd name="connsiteX9" fmla="*/ 0 w 552590"/>
                    <a:gd name="connsiteY9" fmla="*/ 129174 h 129174"/>
                    <a:gd name="connsiteX10" fmla="*/ 14274 w 552590"/>
                    <a:gd name="connsiteY10" fmla="*/ 83191 h 129174"/>
                    <a:gd name="connsiteX11" fmla="*/ 40493 w 552590"/>
                    <a:gd name="connsiteY11" fmla="*/ 34887 h 129174"/>
                    <a:gd name="connsiteX12" fmla="*/ 57698 w 552590"/>
                    <a:gd name="connsiteY12" fmla="*/ 14036 h 129174"/>
                    <a:gd name="connsiteX13" fmla="*/ 157557 w 552590"/>
                    <a:gd name="connsiteY13" fmla="*/ 3910 h 129174"/>
                    <a:gd name="connsiteX14" fmla="*/ 276295 w 552590"/>
                    <a:gd name="connsiteY14" fmla="*/ 0 h 12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590" h="129174">
                      <a:moveTo>
                        <a:pt x="276295" y="0"/>
                      </a:moveTo>
                      <a:cubicBezTo>
                        <a:pt x="316969" y="0"/>
                        <a:pt x="356680" y="1346"/>
                        <a:pt x="395033" y="3910"/>
                      </a:cubicBezTo>
                      <a:lnTo>
                        <a:pt x="494893" y="14036"/>
                      </a:lnTo>
                      <a:lnTo>
                        <a:pt x="512097" y="34887"/>
                      </a:lnTo>
                      <a:cubicBezTo>
                        <a:pt x="522318" y="50016"/>
                        <a:pt x="531121" y="66180"/>
                        <a:pt x="538316" y="83191"/>
                      </a:cubicBezTo>
                      <a:lnTo>
                        <a:pt x="552590" y="129174"/>
                      </a:lnTo>
                      <a:lnTo>
                        <a:pt x="505626" y="126057"/>
                      </a:lnTo>
                      <a:cubicBezTo>
                        <a:pt x="435139" y="122410"/>
                        <a:pt x="357642" y="120394"/>
                        <a:pt x="276295" y="120394"/>
                      </a:cubicBezTo>
                      <a:cubicBezTo>
                        <a:pt x="194948" y="120394"/>
                        <a:pt x="117451" y="122410"/>
                        <a:pt x="46964" y="126057"/>
                      </a:cubicBezTo>
                      <a:lnTo>
                        <a:pt x="0" y="129174"/>
                      </a:lnTo>
                      <a:lnTo>
                        <a:pt x="14274" y="83191"/>
                      </a:lnTo>
                      <a:cubicBezTo>
                        <a:pt x="21469" y="66180"/>
                        <a:pt x="30272" y="50016"/>
                        <a:pt x="40493" y="34887"/>
                      </a:cubicBezTo>
                      <a:lnTo>
                        <a:pt x="57698" y="14036"/>
                      </a:lnTo>
                      <a:lnTo>
                        <a:pt x="157557" y="3910"/>
                      </a:lnTo>
                      <a:cubicBezTo>
                        <a:pt x="195911" y="1346"/>
                        <a:pt x="235622" y="0"/>
                        <a:pt x="27629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22" name="フリーフォーム: 図形 1521">
                  <a:extLst>
                    <a:ext uri="{FF2B5EF4-FFF2-40B4-BE49-F238E27FC236}">
                      <a16:creationId xmlns:a16="http://schemas.microsoft.com/office/drawing/2014/main" id="{086A1977-02B2-485B-966F-209B02DEB0E1}"/>
                    </a:ext>
                  </a:extLst>
                </p:cNvPr>
                <p:cNvSpPr/>
                <p:nvPr/>
              </p:nvSpPr>
              <p:spPr>
                <a:xfrm>
                  <a:off x="5386794" y="1278274"/>
                  <a:ext cx="554402" cy="129234"/>
                </a:xfrm>
                <a:custGeom>
                  <a:avLst/>
                  <a:gdLst>
                    <a:gd name="connsiteX0" fmla="*/ 0 w 554402"/>
                    <a:gd name="connsiteY0" fmla="*/ 0 h 129234"/>
                    <a:gd name="connsiteX1" fmla="*/ 47870 w 554402"/>
                    <a:gd name="connsiteY1" fmla="*/ 3177 h 129234"/>
                    <a:gd name="connsiteX2" fmla="*/ 277201 w 554402"/>
                    <a:gd name="connsiteY2" fmla="*/ 8840 h 129234"/>
                    <a:gd name="connsiteX3" fmla="*/ 506532 w 554402"/>
                    <a:gd name="connsiteY3" fmla="*/ 3177 h 129234"/>
                    <a:gd name="connsiteX4" fmla="*/ 554402 w 554402"/>
                    <a:gd name="connsiteY4" fmla="*/ 0 h 129234"/>
                    <a:gd name="connsiteX5" fmla="*/ 539222 w 554402"/>
                    <a:gd name="connsiteY5" fmla="*/ 48901 h 129234"/>
                    <a:gd name="connsiteX6" fmla="*/ 513003 w 554402"/>
                    <a:gd name="connsiteY6" fmla="*/ 97205 h 129234"/>
                    <a:gd name="connsiteX7" fmla="*/ 498372 w 554402"/>
                    <a:gd name="connsiteY7" fmla="*/ 114937 h 129234"/>
                    <a:gd name="connsiteX8" fmla="*/ 395939 w 554402"/>
                    <a:gd name="connsiteY8" fmla="*/ 125324 h 129234"/>
                    <a:gd name="connsiteX9" fmla="*/ 277201 w 554402"/>
                    <a:gd name="connsiteY9" fmla="*/ 129234 h 129234"/>
                    <a:gd name="connsiteX10" fmla="*/ 158463 w 554402"/>
                    <a:gd name="connsiteY10" fmla="*/ 125324 h 129234"/>
                    <a:gd name="connsiteX11" fmla="*/ 56030 w 554402"/>
                    <a:gd name="connsiteY11" fmla="*/ 114937 h 129234"/>
                    <a:gd name="connsiteX12" fmla="*/ 41399 w 554402"/>
                    <a:gd name="connsiteY12" fmla="*/ 97205 h 129234"/>
                    <a:gd name="connsiteX13" fmla="*/ 15180 w 554402"/>
                    <a:gd name="connsiteY13" fmla="*/ 48901 h 129234"/>
                    <a:gd name="connsiteX14" fmla="*/ 0 w 554402"/>
                    <a:gd name="connsiteY14" fmla="*/ 0 h 12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4402" h="129234">
                      <a:moveTo>
                        <a:pt x="0" y="0"/>
                      </a:moveTo>
                      <a:lnTo>
                        <a:pt x="47870" y="3177"/>
                      </a:lnTo>
                      <a:cubicBezTo>
                        <a:pt x="118357" y="6824"/>
                        <a:pt x="195854" y="8840"/>
                        <a:pt x="277201" y="8840"/>
                      </a:cubicBezTo>
                      <a:cubicBezTo>
                        <a:pt x="358548" y="8840"/>
                        <a:pt x="436045" y="6824"/>
                        <a:pt x="506532" y="3177"/>
                      </a:cubicBezTo>
                      <a:lnTo>
                        <a:pt x="554402" y="0"/>
                      </a:lnTo>
                      <a:lnTo>
                        <a:pt x="539222" y="48901"/>
                      </a:lnTo>
                      <a:cubicBezTo>
                        <a:pt x="532027" y="65912"/>
                        <a:pt x="523224" y="82076"/>
                        <a:pt x="513003" y="97205"/>
                      </a:cubicBezTo>
                      <a:lnTo>
                        <a:pt x="498372" y="114937"/>
                      </a:lnTo>
                      <a:lnTo>
                        <a:pt x="395939" y="125324"/>
                      </a:lnTo>
                      <a:cubicBezTo>
                        <a:pt x="357586" y="127888"/>
                        <a:pt x="317875" y="129234"/>
                        <a:pt x="277201" y="129234"/>
                      </a:cubicBezTo>
                      <a:cubicBezTo>
                        <a:pt x="236528" y="129234"/>
                        <a:pt x="196817" y="127888"/>
                        <a:pt x="158463" y="125324"/>
                      </a:cubicBezTo>
                      <a:lnTo>
                        <a:pt x="56030" y="114937"/>
                      </a:lnTo>
                      <a:lnTo>
                        <a:pt x="41399" y="97205"/>
                      </a:lnTo>
                      <a:cubicBezTo>
                        <a:pt x="31178" y="82076"/>
                        <a:pt x="22375" y="65912"/>
                        <a:pt x="15180" y="4890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ja-JP" altLang="en-US"/>
                </a:p>
              </p:txBody>
            </p:sp>
          </p:grpSp>
          <p:grpSp>
            <p:nvGrpSpPr>
              <p:cNvPr id="1506" name="グループ化 1505">
                <a:extLst>
                  <a:ext uri="{FF2B5EF4-FFF2-40B4-BE49-F238E27FC236}">
                    <a16:creationId xmlns:a16="http://schemas.microsoft.com/office/drawing/2014/main" id="{20D12980-4777-42E5-9B0F-D83ACD5E33DF}"/>
                  </a:ext>
                </a:extLst>
              </p:cNvPr>
              <p:cNvGrpSpPr/>
              <p:nvPr/>
            </p:nvGrpSpPr>
            <p:grpSpPr>
              <a:xfrm>
                <a:off x="5220080" y="984380"/>
                <a:ext cx="861708" cy="716106"/>
                <a:chOff x="2927157" y="849743"/>
                <a:chExt cx="2050504" cy="1704034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514" name="フリーフォーム: 図形 1513">
                  <a:extLst>
                    <a:ext uri="{FF2B5EF4-FFF2-40B4-BE49-F238E27FC236}">
                      <a16:creationId xmlns:a16="http://schemas.microsoft.com/office/drawing/2014/main" id="{7805E52B-3E73-4F7E-A032-0A6BEFFC74B3}"/>
                    </a:ext>
                  </a:extLst>
                </p:cNvPr>
                <p:cNvSpPr/>
                <p:nvPr/>
              </p:nvSpPr>
              <p:spPr>
                <a:xfrm rot="1800000" flipV="1">
                  <a:off x="2960930" y="1599328"/>
                  <a:ext cx="935875" cy="745700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515" name="フリーフォーム: 図形 1514">
                  <a:extLst>
                    <a:ext uri="{FF2B5EF4-FFF2-40B4-BE49-F238E27FC236}">
                      <a16:creationId xmlns:a16="http://schemas.microsoft.com/office/drawing/2014/main" id="{C17F6AAD-5405-4841-A664-69AC1B9D7EDF}"/>
                    </a:ext>
                  </a:extLst>
                </p:cNvPr>
                <p:cNvSpPr/>
                <p:nvPr/>
              </p:nvSpPr>
              <p:spPr>
                <a:xfrm rot="19800000" flipH="1" flipV="1">
                  <a:off x="4041786" y="1623519"/>
                  <a:ext cx="935875" cy="745699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6" name="フリーフォーム: 図形 1515">
                  <a:extLst>
                    <a:ext uri="{FF2B5EF4-FFF2-40B4-BE49-F238E27FC236}">
                      <a16:creationId xmlns:a16="http://schemas.microsoft.com/office/drawing/2014/main" id="{4A02D577-5C09-4F40-B3FC-00E24F55BD84}"/>
                    </a:ext>
                  </a:extLst>
                </p:cNvPr>
                <p:cNvSpPr/>
                <p:nvPr/>
              </p:nvSpPr>
              <p:spPr>
                <a:xfrm rot="5400000">
                  <a:off x="3069096" y="707804"/>
                  <a:ext cx="753692" cy="1037569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7" name="フリーフォーム: 図形 1516">
                  <a:extLst>
                    <a:ext uri="{FF2B5EF4-FFF2-40B4-BE49-F238E27FC236}">
                      <a16:creationId xmlns:a16="http://schemas.microsoft.com/office/drawing/2014/main" id="{3D803A6B-A7D6-41C5-B5A5-AA6D13B38043}"/>
                    </a:ext>
                  </a:extLst>
                </p:cNvPr>
                <p:cNvSpPr/>
                <p:nvPr/>
              </p:nvSpPr>
              <p:spPr>
                <a:xfrm rot="16200000" flipH="1">
                  <a:off x="4036522" y="707808"/>
                  <a:ext cx="753697" cy="1037571"/>
                </a:xfrm>
                <a:custGeom>
                  <a:avLst/>
                  <a:gdLst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876115 w 1363754"/>
                    <a:gd name="connsiteY3" fmla="*/ 70887 h 830136"/>
                    <a:gd name="connsiteX4" fmla="*/ 1050986 w 1363754"/>
                    <a:gd name="connsiteY4" fmla="*/ 0 h 830136"/>
                    <a:gd name="connsiteX5" fmla="*/ 1363754 w 1363754"/>
                    <a:gd name="connsiteY5" fmla="*/ 415068 h 830136"/>
                    <a:gd name="connsiteX6" fmla="*/ 1050986 w 1363754"/>
                    <a:gd name="connsiteY6" fmla="*/ 830136 h 830136"/>
                    <a:gd name="connsiteX7" fmla="*/ 876115 w 1363754"/>
                    <a:gd name="connsiteY7" fmla="*/ 759249 h 830136"/>
                    <a:gd name="connsiteX8" fmla="*/ 854917 w 1363754"/>
                    <a:gd name="connsiteY8" fmla="*/ 736039 h 830136"/>
                    <a:gd name="connsiteX9" fmla="*/ 819301 w 1363754"/>
                    <a:gd name="connsiteY9" fmla="*/ 759249 h 830136"/>
                    <a:gd name="connsiteX10" fmla="*/ 525493 w 1363754"/>
                    <a:gd name="connsiteY10" fmla="*/ 830136 h 830136"/>
                    <a:gd name="connsiteX11" fmla="*/ 0 w 1363754"/>
                    <a:gd name="connsiteY11" fmla="*/ 415068 h 830136"/>
                    <a:gd name="connsiteX12" fmla="*/ 525493 w 1363754"/>
                    <a:gd name="connsiteY12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854917 w 1363754"/>
                    <a:gd name="connsiteY2" fmla="*/ 94098 h 830136"/>
                    <a:gd name="connsiteX3" fmla="*/ 1050986 w 1363754"/>
                    <a:gd name="connsiteY3" fmla="*/ 0 h 830136"/>
                    <a:gd name="connsiteX4" fmla="*/ 1363754 w 1363754"/>
                    <a:gd name="connsiteY4" fmla="*/ 415068 h 830136"/>
                    <a:gd name="connsiteX5" fmla="*/ 1050986 w 1363754"/>
                    <a:gd name="connsiteY5" fmla="*/ 830136 h 830136"/>
                    <a:gd name="connsiteX6" fmla="*/ 876115 w 1363754"/>
                    <a:gd name="connsiteY6" fmla="*/ 759249 h 830136"/>
                    <a:gd name="connsiteX7" fmla="*/ 854917 w 1363754"/>
                    <a:gd name="connsiteY7" fmla="*/ 736039 h 830136"/>
                    <a:gd name="connsiteX8" fmla="*/ 819301 w 1363754"/>
                    <a:gd name="connsiteY8" fmla="*/ 759249 h 830136"/>
                    <a:gd name="connsiteX9" fmla="*/ 525493 w 1363754"/>
                    <a:gd name="connsiteY9" fmla="*/ 830136 h 830136"/>
                    <a:gd name="connsiteX10" fmla="*/ 0 w 1363754"/>
                    <a:gd name="connsiteY10" fmla="*/ 415068 h 830136"/>
                    <a:gd name="connsiteX11" fmla="*/ 525493 w 1363754"/>
                    <a:gd name="connsiteY11" fmla="*/ 0 h 830136"/>
                    <a:gd name="connsiteX0" fmla="*/ 525493 w 1363754"/>
                    <a:gd name="connsiteY0" fmla="*/ 0 h 830136"/>
                    <a:gd name="connsiteX1" fmla="*/ 819301 w 1363754"/>
                    <a:gd name="connsiteY1" fmla="*/ 70887 h 830136"/>
                    <a:gd name="connsiteX2" fmla="*/ 1050986 w 1363754"/>
                    <a:gd name="connsiteY2" fmla="*/ 0 h 830136"/>
                    <a:gd name="connsiteX3" fmla="*/ 1363754 w 1363754"/>
                    <a:gd name="connsiteY3" fmla="*/ 415068 h 830136"/>
                    <a:gd name="connsiteX4" fmla="*/ 1050986 w 1363754"/>
                    <a:gd name="connsiteY4" fmla="*/ 830136 h 830136"/>
                    <a:gd name="connsiteX5" fmla="*/ 876115 w 1363754"/>
                    <a:gd name="connsiteY5" fmla="*/ 759249 h 830136"/>
                    <a:gd name="connsiteX6" fmla="*/ 854917 w 1363754"/>
                    <a:gd name="connsiteY6" fmla="*/ 736039 h 830136"/>
                    <a:gd name="connsiteX7" fmla="*/ 819301 w 1363754"/>
                    <a:gd name="connsiteY7" fmla="*/ 759249 h 830136"/>
                    <a:gd name="connsiteX8" fmla="*/ 525493 w 1363754"/>
                    <a:gd name="connsiteY8" fmla="*/ 830136 h 830136"/>
                    <a:gd name="connsiteX9" fmla="*/ 0 w 1363754"/>
                    <a:gd name="connsiteY9" fmla="*/ 415068 h 830136"/>
                    <a:gd name="connsiteX10" fmla="*/ 525493 w 1363754"/>
                    <a:gd name="connsiteY10" fmla="*/ 0 h 830136"/>
                    <a:gd name="connsiteX0" fmla="*/ 525493 w 1363754"/>
                    <a:gd name="connsiteY0" fmla="*/ 1682568 h 2512704"/>
                    <a:gd name="connsiteX1" fmla="*/ 1238401 w 1363754"/>
                    <a:gd name="connsiteY1" fmla="*/ 855 h 2512704"/>
                    <a:gd name="connsiteX2" fmla="*/ 1050986 w 1363754"/>
                    <a:gd name="connsiteY2" fmla="*/ 1682568 h 2512704"/>
                    <a:gd name="connsiteX3" fmla="*/ 1363754 w 1363754"/>
                    <a:gd name="connsiteY3" fmla="*/ 2097636 h 2512704"/>
                    <a:gd name="connsiteX4" fmla="*/ 1050986 w 1363754"/>
                    <a:gd name="connsiteY4" fmla="*/ 2512704 h 2512704"/>
                    <a:gd name="connsiteX5" fmla="*/ 876115 w 1363754"/>
                    <a:gd name="connsiteY5" fmla="*/ 2441817 h 2512704"/>
                    <a:gd name="connsiteX6" fmla="*/ 854917 w 1363754"/>
                    <a:gd name="connsiteY6" fmla="*/ 2418607 h 2512704"/>
                    <a:gd name="connsiteX7" fmla="*/ 819301 w 1363754"/>
                    <a:gd name="connsiteY7" fmla="*/ 2441817 h 2512704"/>
                    <a:gd name="connsiteX8" fmla="*/ 525493 w 1363754"/>
                    <a:gd name="connsiteY8" fmla="*/ 2512704 h 2512704"/>
                    <a:gd name="connsiteX9" fmla="*/ 0 w 1363754"/>
                    <a:gd name="connsiteY9" fmla="*/ 2097636 h 2512704"/>
                    <a:gd name="connsiteX10" fmla="*/ 525493 w 1363754"/>
                    <a:gd name="connsiteY10" fmla="*/ 1682568 h 2512704"/>
                    <a:gd name="connsiteX0" fmla="*/ 376672 w 1367333"/>
                    <a:gd name="connsiteY0" fmla="*/ 1244702 h 2512988"/>
                    <a:gd name="connsiteX1" fmla="*/ 1241980 w 1367333"/>
                    <a:gd name="connsiteY1" fmla="*/ 1139 h 2512988"/>
                    <a:gd name="connsiteX2" fmla="*/ 1054565 w 1367333"/>
                    <a:gd name="connsiteY2" fmla="*/ 1682852 h 2512988"/>
                    <a:gd name="connsiteX3" fmla="*/ 1367333 w 1367333"/>
                    <a:gd name="connsiteY3" fmla="*/ 2097920 h 2512988"/>
                    <a:gd name="connsiteX4" fmla="*/ 1054565 w 1367333"/>
                    <a:gd name="connsiteY4" fmla="*/ 2512988 h 2512988"/>
                    <a:gd name="connsiteX5" fmla="*/ 879694 w 1367333"/>
                    <a:gd name="connsiteY5" fmla="*/ 2442101 h 2512988"/>
                    <a:gd name="connsiteX6" fmla="*/ 858496 w 1367333"/>
                    <a:gd name="connsiteY6" fmla="*/ 2418891 h 2512988"/>
                    <a:gd name="connsiteX7" fmla="*/ 822880 w 1367333"/>
                    <a:gd name="connsiteY7" fmla="*/ 2442101 h 2512988"/>
                    <a:gd name="connsiteX8" fmla="*/ 529072 w 1367333"/>
                    <a:gd name="connsiteY8" fmla="*/ 2512988 h 2512988"/>
                    <a:gd name="connsiteX9" fmla="*/ 3579 w 1367333"/>
                    <a:gd name="connsiteY9" fmla="*/ 2097920 h 2512988"/>
                    <a:gd name="connsiteX10" fmla="*/ 376672 w 1367333"/>
                    <a:gd name="connsiteY10" fmla="*/ 1244702 h 2512988"/>
                    <a:gd name="connsiteX0" fmla="*/ 375471 w 1366132"/>
                    <a:gd name="connsiteY0" fmla="*/ 1245149 h 2513435"/>
                    <a:gd name="connsiteX1" fmla="*/ 1240779 w 1366132"/>
                    <a:gd name="connsiteY1" fmla="*/ 1586 h 2513435"/>
                    <a:gd name="connsiteX2" fmla="*/ 1053364 w 1366132"/>
                    <a:gd name="connsiteY2" fmla="*/ 1683299 h 2513435"/>
                    <a:gd name="connsiteX3" fmla="*/ 1366132 w 1366132"/>
                    <a:gd name="connsiteY3" fmla="*/ 2098367 h 2513435"/>
                    <a:gd name="connsiteX4" fmla="*/ 1053364 w 1366132"/>
                    <a:gd name="connsiteY4" fmla="*/ 2513435 h 2513435"/>
                    <a:gd name="connsiteX5" fmla="*/ 878493 w 1366132"/>
                    <a:gd name="connsiteY5" fmla="*/ 2442548 h 2513435"/>
                    <a:gd name="connsiteX6" fmla="*/ 857295 w 1366132"/>
                    <a:gd name="connsiteY6" fmla="*/ 2419338 h 2513435"/>
                    <a:gd name="connsiteX7" fmla="*/ 821679 w 1366132"/>
                    <a:gd name="connsiteY7" fmla="*/ 2442548 h 2513435"/>
                    <a:gd name="connsiteX8" fmla="*/ 527871 w 1366132"/>
                    <a:gd name="connsiteY8" fmla="*/ 2513435 h 2513435"/>
                    <a:gd name="connsiteX9" fmla="*/ 2378 w 1366132"/>
                    <a:gd name="connsiteY9" fmla="*/ 2098367 h 2513435"/>
                    <a:gd name="connsiteX10" fmla="*/ 375471 w 1366132"/>
                    <a:gd name="connsiteY10" fmla="*/ 1245149 h 2513435"/>
                    <a:gd name="connsiteX0" fmla="*/ 286828 w 1372739"/>
                    <a:gd name="connsiteY0" fmla="*/ 1188101 h 2513537"/>
                    <a:gd name="connsiteX1" fmla="*/ 1247386 w 1372739"/>
                    <a:gd name="connsiteY1" fmla="*/ 1688 h 2513537"/>
                    <a:gd name="connsiteX2" fmla="*/ 1059971 w 1372739"/>
                    <a:gd name="connsiteY2" fmla="*/ 1683401 h 2513537"/>
                    <a:gd name="connsiteX3" fmla="*/ 1372739 w 1372739"/>
                    <a:gd name="connsiteY3" fmla="*/ 2098469 h 2513537"/>
                    <a:gd name="connsiteX4" fmla="*/ 1059971 w 1372739"/>
                    <a:gd name="connsiteY4" fmla="*/ 2513537 h 2513537"/>
                    <a:gd name="connsiteX5" fmla="*/ 885100 w 1372739"/>
                    <a:gd name="connsiteY5" fmla="*/ 2442650 h 2513537"/>
                    <a:gd name="connsiteX6" fmla="*/ 863902 w 1372739"/>
                    <a:gd name="connsiteY6" fmla="*/ 2419440 h 2513537"/>
                    <a:gd name="connsiteX7" fmla="*/ 828286 w 1372739"/>
                    <a:gd name="connsiteY7" fmla="*/ 2442650 h 2513537"/>
                    <a:gd name="connsiteX8" fmla="*/ 534478 w 1372739"/>
                    <a:gd name="connsiteY8" fmla="*/ 2513537 h 2513537"/>
                    <a:gd name="connsiteX9" fmla="*/ 8985 w 1372739"/>
                    <a:gd name="connsiteY9" fmla="*/ 2098469 h 2513537"/>
                    <a:gd name="connsiteX10" fmla="*/ 286828 w 1372739"/>
                    <a:gd name="connsiteY10" fmla="*/ 1188101 h 2513537"/>
                    <a:gd name="connsiteX0" fmla="*/ 286828 w 1372897"/>
                    <a:gd name="connsiteY0" fmla="*/ 1188101 h 2513537"/>
                    <a:gd name="connsiteX1" fmla="*/ 1247386 w 1372897"/>
                    <a:gd name="connsiteY1" fmla="*/ 1688 h 2513537"/>
                    <a:gd name="connsiteX2" fmla="*/ 1104421 w 1372897"/>
                    <a:gd name="connsiteY2" fmla="*/ 1245251 h 2513537"/>
                    <a:gd name="connsiteX3" fmla="*/ 1372739 w 1372897"/>
                    <a:gd name="connsiteY3" fmla="*/ 2098469 h 2513537"/>
                    <a:gd name="connsiteX4" fmla="*/ 1059971 w 1372897"/>
                    <a:gd name="connsiteY4" fmla="*/ 2513537 h 2513537"/>
                    <a:gd name="connsiteX5" fmla="*/ 885100 w 1372897"/>
                    <a:gd name="connsiteY5" fmla="*/ 2442650 h 2513537"/>
                    <a:gd name="connsiteX6" fmla="*/ 863902 w 1372897"/>
                    <a:gd name="connsiteY6" fmla="*/ 2419440 h 2513537"/>
                    <a:gd name="connsiteX7" fmla="*/ 828286 w 1372897"/>
                    <a:gd name="connsiteY7" fmla="*/ 2442650 h 2513537"/>
                    <a:gd name="connsiteX8" fmla="*/ 534478 w 1372897"/>
                    <a:gd name="connsiteY8" fmla="*/ 2513537 h 2513537"/>
                    <a:gd name="connsiteX9" fmla="*/ 8985 w 1372897"/>
                    <a:gd name="connsiteY9" fmla="*/ 2098469 h 2513537"/>
                    <a:gd name="connsiteX10" fmla="*/ 286828 w 1372897"/>
                    <a:gd name="connsiteY10" fmla="*/ 1188101 h 2513537"/>
                    <a:gd name="connsiteX0" fmla="*/ 286828 w 1372901"/>
                    <a:gd name="connsiteY0" fmla="*/ 1188101 h 2513537"/>
                    <a:gd name="connsiteX1" fmla="*/ 1247386 w 1372901"/>
                    <a:gd name="connsiteY1" fmla="*/ 1688 h 2513537"/>
                    <a:gd name="connsiteX2" fmla="*/ 1104421 w 1372901"/>
                    <a:gd name="connsiteY2" fmla="*/ 1245251 h 2513537"/>
                    <a:gd name="connsiteX3" fmla="*/ 1372739 w 1372901"/>
                    <a:gd name="connsiteY3" fmla="*/ 2098469 h 2513537"/>
                    <a:gd name="connsiteX4" fmla="*/ 1059971 w 1372901"/>
                    <a:gd name="connsiteY4" fmla="*/ 2513537 h 2513537"/>
                    <a:gd name="connsiteX5" fmla="*/ 885100 w 1372901"/>
                    <a:gd name="connsiteY5" fmla="*/ 2442650 h 2513537"/>
                    <a:gd name="connsiteX6" fmla="*/ 863902 w 1372901"/>
                    <a:gd name="connsiteY6" fmla="*/ 2419440 h 2513537"/>
                    <a:gd name="connsiteX7" fmla="*/ 828286 w 1372901"/>
                    <a:gd name="connsiteY7" fmla="*/ 2442650 h 2513537"/>
                    <a:gd name="connsiteX8" fmla="*/ 534478 w 1372901"/>
                    <a:gd name="connsiteY8" fmla="*/ 2513537 h 2513537"/>
                    <a:gd name="connsiteX9" fmla="*/ 8985 w 1372901"/>
                    <a:gd name="connsiteY9" fmla="*/ 2098469 h 2513537"/>
                    <a:gd name="connsiteX10" fmla="*/ 286828 w 1372901"/>
                    <a:gd name="connsiteY10" fmla="*/ 1188101 h 2513537"/>
                    <a:gd name="connsiteX0" fmla="*/ 286828 w 1372901"/>
                    <a:gd name="connsiteY0" fmla="*/ 1188587 h 2514023"/>
                    <a:gd name="connsiteX1" fmla="*/ 1247386 w 1372901"/>
                    <a:gd name="connsiteY1" fmla="*/ 2174 h 2514023"/>
                    <a:gd name="connsiteX2" fmla="*/ 1104421 w 1372901"/>
                    <a:gd name="connsiteY2" fmla="*/ 1245737 h 2514023"/>
                    <a:gd name="connsiteX3" fmla="*/ 1372739 w 1372901"/>
                    <a:gd name="connsiteY3" fmla="*/ 2098955 h 2514023"/>
                    <a:gd name="connsiteX4" fmla="*/ 1059971 w 1372901"/>
                    <a:gd name="connsiteY4" fmla="*/ 2514023 h 2514023"/>
                    <a:gd name="connsiteX5" fmla="*/ 885100 w 1372901"/>
                    <a:gd name="connsiteY5" fmla="*/ 2443136 h 2514023"/>
                    <a:gd name="connsiteX6" fmla="*/ 863902 w 1372901"/>
                    <a:gd name="connsiteY6" fmla="*/ 2419926 h 2514023"/>
                    <a:gd name="connsiteX7" fmla="*/ 828286 w 1372901"/>
                    <a:gd name="connsiteY7" fmla="*/ 2443136 h 2514023"/>
                    <a:gd name="connsiteX8" fmla="*/ 534478 w 1372901"/>
                    <a:gd name="connsiteY8" fmla="*/ 2514023 h 2514023"/>
                    <a:gd name="connsiteX9" fmla="*/ 8985 w 1372901"/>
                    <a:gd name="connsiteY9" fmla="*/ 2098955 h 2514023"/>
                    <a:gd name="connsiteX10" fmla="*/ 286828 w 1372901"/>
                    <a:gd name="connsiteY10" fmla="*/ 1188587 h 2514023"/>
                    <a:gd name="connsiteX0" fmla="*/ 286828 w 1374263"/>
                    <a:gd name="connsiteY0" fmla="*/ 1186669 h 2512105"/>
                    <a:gd name="connsiteX1" fmla="*/ 1247386 w 1374263"/>
                    <a:gd name="connsiteY1" fmla="*/ 256 h 2512105"/>
                    <a:gd name="connsiteX2" fmla="*/ 1180621 w 1374263"/>
                    <a:gd name="connsiteY2" fmla="*/ 1288269 h 2512105"/>
                    <a:gd name="connsiteX3" fmla="*/ 1372739 w 1374263"/>
                    <a:gd name="connsiteY3" fmla="*/ 2097037 h 2512105"/>
                    <a:gd name="connsiteX4" fmla="*/ 1059971 w 1374263"/>
                    <a:gd name="connsiteY4" fmla="*/ 2512105 h 2512105"/>
                    <a:gd name="connsiteX5" fmla="*/ 885100 w 1374263"/>
                    <a:gd name="connsiteY5" fmla="*/ 2441218 h 2512105"/>
                    <a:gd name="connsiteX6" fmla="*/ 863902 w 1374263"/>
                    <a:gd name="connsiteY6" fmla="*/ 2418008 h 2512105"/>
                    <a:gd name="connsiteX7" fmla="*/ 828286 w 1374263"/>
                    <a:gd name="connsiteY7" fmla="*/ 2441218 h 2512105"/>
                    <a:gd name="connsiteX8" fmla="*/ 534478 w 1374263"/>
                    <a:gd name="connsiteY8" fmla="*/ 2512105 h 2512105"/>
                    <a:gd name="connsiteX9" fmla="*/ 8985 w 1374263"/>
                    <a:gd name="connsiteY9" fmla="*/ 2097037 h 2512105"/>
                    <a:gd name="connsiteX10" fmla="*/ 286828 w 1374263"/>
                    <a:gd name="connsiteY10" fmla="*/ 1186669 h 2512105"/>
                    <a:gd name="connsiteX0" fmla="*/ 286828 w 1374173"/>
                    <a:gd name="connsiteY0" fmla="*/ 1186669 h 2512105"/>
                    <a:gd name="connsiteX1" fmla="*/ 1247386 w 1374173"/>
                    <a:gd name="connsiteY1" fmla="*/ 256 h 2512105"/>
                    <a:gd name="connsiteX2" fmla="*/ 1180621 w 1374173"/>
                    <a:gd name="connsiteY2" fmla="*/ 1288269 h 2512105"/>
                    <a:gd name="connsiteX3" fmla="*/ 1372739 w 1374173"/>
                    <a:gd name="connsiteY3" fmla="*/ 2097037 h 2512105"/>
                    <a:gd name="connsiteX4" fmla="*/ 1059971 w 1374173"/>
                    <a:gd name="connsiteY4" fmla="*/ 2512105 h 2512105"/>
                    <a:gd name="connsiteX5" fmla="*/ 885100 w 1374173"/>
                    <a:gd name="connsiteY5" fmla="*/ 2441218 h 2512105"/>
                    <a:gd name="connsiteX6" fmla="*/ 863902 w 1374173"/>
                    <a:gd name="connsiteY6" fmla="*/ 2418008 h 2512105"/>
                    <a:gd name="connsiteX7" fmla="*/ 828286 w 1374173"/>
                    <a:gd name="connsiteY7" fmla="*/ 2441218 h 2512105"/>
                    <a:gd name="connsiteX8" fmla="*/ 534478 w 1374173"/>
                    <a:gd name="connsiteY8" fmla="*/ 2512105 h 2512105"/>
                    <a:gd name="connsiteX9" fmla="*/ 8985 w 1374173"/>
                    <a:gd name="connsiteY9" fmla="*/ 2097037 h 2512105"/>
                    <a:gd name="connsiteX10" fmla="*/ 286828 w 1374173"/>
                    <a:gd name="connsiteY10" fmla="*/ 1186669 h 2512105"/>
                    <a:gd name="connsiteX0" fmla="*/ 286828 w 1375902"/>
                    <a:gd name="connsiteY0" fmla="*/ 1186639 h 2512075"/>
                    <a:gd name="connsiteX1" fmla="*/ 1247386 w 1375902"/>
                    <a:gd name="connsiteY1" fmla="*/ 226 h 2512075"/>
                    <a:gd name="connsiteX2" fmla="*/ 1225071 w 1375902"/>
                    <a:gd name="connsiteY2" fmla="*/ 1281889 h 2512075"/>
                    <a:gd name="connsiteX3" fmla="*/ 1372739 w 1375902"/>
                    <a:gd name="connsiteY3" fmla="*/ 2097007 h 2512075"/>
                    <a:gd name="connsiteX4" fmla="*/ 1059971 w 1375902"/>
                    <a:gd name="connsiteY4" fmla="*/ 2512075 h 2512075"/>
                    <a:gd name="connsiteX5" fmla="*/ 885100 w 1375902"/>
                    <a:gd name="connsiteY5" fmla="*/ 2441188 h 2512075"/>
                    <a:gd name="connsiteX6" fmla="*/ 863902 w 1375902"/>
                    <a:gd name="connsiteY6" fmla="*/ 2417978 h 2512075"/>
                    <a:gd name="connsiteX7" fmla="*/ 828286 w 1375902"/>
                    <a:gd name="connsiteY7" fmla="*/ 2441188 h 2512075"/>
                    <a:gd name="connsiteX8" fmla="*/ 534478 w 1375902"/>
                    <a:gd name="connsiteY8" fmla="*/ 2512075 h 2512075"/>
                    <a:gd name="connsiteX9" fmla="*/ 8985 w 1375902"/>
                    <a:gd name="connsiteY9" fmla="*/ 2097007 h 2512075"/>
                    <a:gd name="connsiteX10" fmla="*/ 286828 w 1375902"/>
                    <a:gd name="connsiteY10" fmla="*/ 1186639 h 2512075"/>
                    <a:gd name="connsiteX0" fmla="*/ 286828 w 1376402"/>
                    <a:gd name="connsiteY0" fmla="*/ 1186639 h 2512075"/>
                    <a:gd name="connsiteX1" fmla="*/ 1247386 w 1376402"/>
                    <a:gd name="connsiteY1" fmla="*/ 226 h 2512075"/>
                    <a:gd name="connsiteX2" fmla="*/ 1225071 w 1376402"/>
                    <a:gd name="connsiteY2" fmla="*/ 1281889 h 2512075"/>
                    <a:gd name="connsiteX3" fmla="*/ 1372739 w 1376402"/>
                    <a:gd name="connsiteY3" fmla="*/ 2097007 h 2512075"/>
                    <a:gd name="connsiteX4" fmla="*/ 1059971 w 1376402"/>
                    <a:gd name="connsiteY4" fmla="*/ 2512075 h 2512075"/>
                    <a:gd name="connsiteX5" fmla="*/ 885100 w 1376402"/>
                    <a:gd name="connsiteY5" fmla="*/ 2441188 h 2512075"/>
                    <a:gd name="connsiteX6" fmla="*/ 863902 w 1376402"/>
                    <a:gd name="connsiteY6" fmla="*/ 2417978 h 2512075"/>
                    <a:gd name="connsiteX7" fmla="*/ 828286 w 1376402"/>
                    <a:gd name="connsiteY7" fmla="*/ 2441188 h 2512075"/>
                    <a:gd name="connsiteX8" fmla="*/ 534478 w 1376402"/>
                    <a:gd name="connsiteY8" fmla="*/ 2512075 h 2512075"/>
                    <a:gd name="connsiteX9" fmla="*/ 8985 w 1376402"/>
                    <a:gd name="connsiteY9" fmla="*/ 2097007 h 2512075"/>
                    <a:gd name="connsiteX10" fmla="*/ 286828 w 1376402"/>
                    <a:gd name="connsiteY10" fmla="*/ 1186639 h 2512075"/>
                    <a:gd name="connsiteX0" fmla="*/ 286828 w 1373265"/>
                    <a:gd name="connsiteY0" fmla="*/ 1186639 h 2512075"/>
                    <a:gd name="connsiteX1" fmla="*/ 1247386 w 1373265"/>
                    <a:gd name="connsiteY1" fmla="*/ 226 h 2512075"/>
                    <a:gd name="connsiteX2" fmla="*/ 1225071 w 1373265"/>
                    <a:gd name="connsiteY2" fmla="*/ 1281889 h 2512075"/>
                    <a:gd name="connsiteX3" fmla="*/ 1372739 w 1373265"/>
                    <a:gd name="connsiteY3" fmla="*/ 2097007 h 2512075"/>
                    <a:gd name="connsiteX4" fmla="*/ 1059971 w 1373265"/>
                    <a:gd name="connsiteY4" fmla="*/ 2512075 h 2512075"/>
                    <a:gd name="connsiteX5" fmla="*/ 885100 w 1373265"/>
                    <a:gd name="connsiteY5" fmla="*/ 2441188 h 2512075"/>
                    <a:gd name="connsiteX6" fmla="*/ 863902 w 1373265"/>
                    <a:gd name="connsiteY6" fmla="*/ 2417978 h 2512075"/>
                    <a:gd name="connsiteX7" fmla="*/ 828286 w 1373265"/>
                    <a:gd name="connsiteY7" fmla="*/ 2441188 h 2512075"/>
                    <a:gd name="connsiteX8" fmla="*/ 534478 w 1373265"/>
                    <a:gd name="connsiteY8" fmla="*/ 2512075 h 2512075"/>
                    <a:gd name="connsiteX9" fmla="*/ 8985 w 1373265"/>
                    <a:gd name="connsiteY9" fmla="*/ 2097007 h 2512075"/>
                    <a:gd name="connsiteX10" fmla="*/ 286828 w 1373265"/>
                    <a:gd name="connsiteY10" fmla="*/ 1186639 h 2512075"/>
                    <a:gd name="connsiteX0" fmla="*/ 286839 w 1373276"/>
                    <a:gd name="connsiteY0" fmla="*/ 1313607 h 2639043"/>
                    <a:gd name="connsiteX1" fmla="*/ 1310897 w 1373276"/>
                    <a:gd name="connsiteY1" fmla="*/ 194 h 2639043"/>
                    <a:gd name="connsiteX2" fmla="*/ 1225082 w 1373276"/>
                    <a:gd name="connsiteY2" fmla="*/ 1408857 h 2639043"/>
                    <a:gd name="connsiteX3" fmla="*/ 1372750 w 1373276"/>
                    <a:gd name="connsiteY3" fmla="*/ 2223975 h 2639043"/>
                    <a:gd name="connsiteX4" fmla="*/ 1059982 w 1373276"/>
                    <a:gd name="connsiteY4" fmla="*/ 2639043 h 2639043"/>
                    <a:gd name="connsiteX5" fmla="*/ 885111 w 1373276"/>
                    <a:gd name="connsiteY5" fmla="*/ 2568156 h 2639043"/>
                    <a:gd name="connsiteX6" fmla="*/ 863913 w 1373276"/>
                    <a:gd name="connsiteY6" fmla="*/ 2544946 h 2639043"/>
                    <a:gd name="connsiteX7" fmla="*/ 828297 w 1373276"/>
                    <a:gd name="connsiteY7" fmla="*/ 2568156 h 2639043"/>
                    <a:gd name="connsiteX8" fmla="*/ 534489 w 1373276"/>
                    <a:gd name="connsiteY8" fmla="*/ 2639043 h 2639043"/>
                    <a:gd name="connsiteX9" fmla="*/ 8996 w 1373276"/>
                    <a:gd name="connsiteY9" fmla="*/ 2223975 h 2639043"/>
                    <a:gd name="connsiteX10" fmla="*/ 286839 w 1373276"/>
                    <a:gd name="connsiteY10" fmla="*/ 1313607 h 2639043"/>
                    <a:gd name="connsiteX0" fmla="*/ 270129 w 1375616"/>
                    <a:gd name="connsiteY0" fmla="*/ 1300965 h 2639101"/>
                    <a:gd name="connsiteX1" fmla="*/ 1313237 w 1375616"/>
                    <a:gd name="connsiteY1" fmla="*/ 252 h 2639101"/>
                    <a:gd name="connsiteX2" fmla="*/ 1227422 w 1375616"/>
                    <a:gd name="connsiteY2" fmla="*/ 1408915 h 2639101"/>
                    <a:gd name="connsiteX3" fmla="*/ 1375090 w 1375616"/>
                    <a:gd name="connsiteY3" fmla="*/ 2224033 h 2639101"/>
                    <a:gd name="connsiteX4" fmla="*/ 1062322 w 1375616"/>
                    <a:gd name="connsiteY4" fmla="*/ 2639101 h 2639101"/>
                    <a:gd name="connsiteX5" fmla="*/ 887451 w 1375616"/>
                    <a:gd name="connsiteY5" fmla="*/ 2568214 h 2639101"/>
                    <a:gd name="connsiteX6" fmla="*/ 866253 w 1375616"/>
                    <a:gd name="connsiteY6" fmla="*/ 2545004 h 2639101"/>
                    <a:gd name="connsiteX7" fmla="*/ 830637 w 1375616"/>
                    <a:gd name="connsiteY7" fmla="*/ 2568214 h 2639101"/>
                    <a:gd name="connsiteX8" fmla="*/ 536829 w 1375616"/>
                    <a:gd name="connsiteY8" fmla="*/ 2639101 h 2639101"/>
                    <a:gd name="connsiteX9" fmla="*/ 11336 w 1375616"/>
                    <a:gd name="connsiteY9" fmla="*/ 2224033 h 2639101"/>
                    <a:gd name="connsiteX10" fmla="*/ 270129 w 1375616"/>
                    <a:gd name="connsiteY10" fmla="*/ 1300965 h 2639101"/>
                    <a:gd name="connsiteX0" fmla="*/ 271106 w 1376593"/>
                    <a:gd name="connsiteY0" fmla="*/ 1300983 h 2639119"/>
                    <a:gd name="connsiteX1" fmla="*/ 1314214 w 1376593"/>
                    <a:gd name="connsiteY1" fmla="*/ 270 h 2639119"/>
                    <a:gd name="connsiteX2" fmla="*/ 1228399 w 1376593"/>
                    <a:gd name="connsiteY2" fmla="*/ 1408933 h 2639119"/>
                    <a:gd name="connsiteX3" fmla="*/ 1376067 w 1376593"/>
                    <a:gd name="connsiteY3" fmla="*/ 2224051 h 2639119"/>
                    <a:gd name="connsiteX4" fmla="*/ 1063299 w 1376593"/>
                    <a:gd name="connsiteY4" fmla="*/ 2639119 h 2639119"/>
                    <a:gd name="connsiteX5" fmla="*/ 888428 w 1376593"/>
                    <a:gd name="connsiteY5" fmla="*/ 2568232 h 2639119"/>
                    <a:gd name="connsiteX6" fmla="*/ 867230 w 1376593"/>
                    <a:gd name="connsiteY6" fmla="*/ 2545022 h 2639119"/>
                    <a:gd name="connsiteX7" fmla="*/ 831614 w 1376593"/>
                    <a:gd name="connsiteY7" fmla="*/ 2568232 h 2639119"/>
                    <a:gd name="connsiteX8" fmla="*/ 537806 w 1376593"/>
                    <a:gd name="connsiteY8" fmla="*/ 2639119 h 2639119"/>
                    <a:gd name="connsiteX9" fmla="*/ 12313 w 1376593"/>
                    <a:gd name="connsiteY9" fmla="*/ 2224051 h 2639119"/>
                    <a:gd name="connsiteX10" fmla="*/ 271106 w 1376593"/>
                    <a:gd name="connsiteY10" fmla="*/ 1300983 h 2639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76593" h="2639119">
                      <a:moveTo>
                        <a:pt x="271106" y="1300983"/>
                      </a:moveTo>
                      <a:cubicBezTo>
                        <a:pt x="500789" y="866853"/>
                        <a:pt x="1154665" y="-17722"/>
                        <a:pt x="1314214" y="270"/>
                      </a:cubicBezTo>
                      <a:cubicBezTo>
                        <a:pt x="1473763" y="18262"/>
                        <a:pt x="1218090" y="1038303"/>
                        <a:pt x="1228399" y="1408933"/>
                      </a:cubicBezTo>
                      <a:cubicBezTo>
                        <a:pt x="1238708" y="1779563"/>
                        <a:pt x="1365484" y="1999970"/>
                        <a:pt x="1376067" y="2224051"/>
                      </a:cubicBezTo>
                      <a:cubicBezTo>
                        <a:pt x="1386650" y="2448132"/>
                        <a:pt x="1236036" y="2639119"/>
                        <a:pt x="1063299" y="2639119"/>
                      </a:cubicBezTo>
                      <a:cubicBezTo>
                        <a:pt x="998523" y="2639119"/>
                        <a:pt x="938346" y="2612987"/>
                        <a:pt x="888428" y="2568232"/>
                      </a:cubicBezTo>
                      <a:lnTo>
                        <a:pt x="867230" y="2545022"/>
                      </a:lnTo>
                      <a:lnTo>
                        <a:pt x="831614" y="2568232"/>
                      </a:lnTo>
                      <a:cubicBezTo>
                        <a:pt x="747745" y="2612987"/>
                        <a:pt x="646639" y="2639119"/>
                        <a:pt x="537806" y="2639119"/>
                      </a:cubicBezTo>
                      <a:cubicBezTo>
                        <a:pt x="247584" y="2639119"/>
                        <a:pt x="56763" y="2447074"/>
                        <a:pt x="12313" y="2224051"/>
                      </a:cubicBezTo>
                      <a:cubicBezTo>
                        <a:pt x="-32137" y="2001028"/>
                        <a:pt x="41423" y="1735113"/>
                        <a:pt x="271106" y="1300983"/>
                      </a:cubicBezTo>
                      <a:close/>
                    </a:path>
                  </a:pathLst>
                </a:custGeom>
                <a:solidFill>
                  <a:srgbClr val="DEEBF7">
                    <a:alpha val="5019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8" name="フリーフォーム: 図形 1517">
                  <a:extLst>
                    <a:ext uri="{FF2B5EF4-FFF2-40B4-BE49-F238E27FC236}">
                      <a16:creationId xmlns:a16="http://schemas.microsoft.com/office/drawing/2014/main" id="{C3D68E86-8680-49B8-AA0B-081E975FB982}"/>
                    </a:ext>
                  </a:extLst>
                </p:cNvPr>
                <p:cNvSpPr/>
                <p:nvPr/>
              </p:nvSpPr>
              <p:spPr>
                <a:xfrm rot="20844242" flipH="1" flipV="1">
                  <a:off x="375024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9" name="フリーフォーム: 図形 1518">
                  <a:extLst>
                    <a:ext uri="{FF2B5EF4-FFF2-40B4-BE49-F238E27FC236}">
                      <a16:creationId xmlns:a16="http://schemas.microsoft.com/office/drawing/2014/main" id="{0965676B-5DB3-4603-9C8E-3EC798ED9A49}"/>
                    </a:ext>
                  </a:extLst>
                </p:cNvPr>
                <p:cNvSpPr/>
                <p:nvPr/>
              </p:nvSpPr>
              <p:spPr>
                <a:xfrm rot="755758" flipV="1">
                  <a:off x="2955467" y="1579083"/>
                  <a:ext cx="1223266" cy="974694"/>
                </a:xfrm>
                <a:custGeom>
                  <a:avLst/>
                  <a:gdLst>
                    <a:gd name="connsiteX0" fmla="*/ 167999 w 1174023"/>
                    <a:gd name="connsiteY0" fmla="*/ 0 h 935456"/>
                    <a:gd name="connsiteX1" fmla="*/ 221044 w 1174023"/>
                    <a:gd name="connsiteY1" fmla="*/ 11202 h 935456"/>
                    <a:gd name="connsiteX2" fmla="*/ 177308 w 1174023"/>
                    <a:gd name="connsiteY2" fmla="*/ 180322 h 935456"/>
                    <a:gd name="connsiteX3" fmla="*/ 346676 w 1174023"/>
                    <a:gd name="connsiteY3" fmla="*/ 812413 h 935456"/>
                    <a:gd name="connsiteX4" fmla="*/ 415103 w 1174023"/>
                    <a:gd name="connsiteY4" fmla="*/ 872870 h 935456"/>
                    <a:gd name="connsiteX5" fmla="*/ 416037 w 1174023"/>
                    <a:gd name="connsiteY5" fmla="*/ 872811 h 935456"/>
                    <a:gd name="connsiteX6" fmla="*/ 1174023 w 1174023"/>
                    <a:gd name="connsiteY6" fmla="*/ 872389 h 935456"/>
                    <a:gd name="connsiteX7" fmla="*/ 1174023 w 1174023"/>
                    <a:gd name="connsiteY7" fmla="*/ 935223 h 935456"/>
                    <a:gd name="connsiteX8" fmla="*/ 406417 w 1174023"/>
                    <a:gd name="connsiteY8" fmla="*/ 935456 h 935456"/>
                    <a:gd name="connsiteX9" fmla="*/ 285658 w 1174023"/>
                    <a:gd name="connsiteY9" fmla="*/ 828762 h 935456"/>
                    <a:gd name="connsiteX10" fmla="*/ 112824 w 1174023"/>
                    <a:gd name="connsiteY10" fmla="*/ 183735 h 935456"/>
                    <a:gd name="connsiteX11" fmla="*/ 0 w 1174023"/>
                    <a:gd name="connsiteY11" fmla="*/ 73741 h 935456"/>
                    <a:gd name="connsiteX12" fmla="*/ 39553 w 1174023"/>
                    <a:gd name="connsiteY12" fmla="*/ 36661 h 935456"/>
                    <a:gd name="connsiteX13" fmla="*/ 134563 w 1174023"/>
                    <a:gd name="connsiteY13" fmla="*/ 129289 h 93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74023" h="935456">
                      <a:moveTo>
                        <a:pt x="167999" y="0"/>
                      </a:moveTo>
                      <a:lnTo>
                        <a:pt x="221044" y="11202"/>
                      </a:lnTo>
                      <a:lnTo>
                        <a:pt x="177308" y="180322"/>
                      </a:lnTo>
                      <a:lnTo>
                        <a:pt x="346676" y="812413"/>
                      </a:lnTo>
                      <a:cubicBezTo>
                        <a:pt x="355531" y="845460"/>
                        <a:pt x="383221" y="868431"/>
                        <a:pt x="415103" y="872870"/>
                      </a:cubicBezTo>
                      <a:lnTo>
                        <a:pt x="416037" y="872811"/>
                      </a:lnTo>
                      <a:lnTo>
                        <a:pt x="1174023" y="872389"/>
                      </a:lnTo>
                      <a:lnTo>
                        <a:pt x="1174023" y="935223"/>
                      </a:lnTo>
                      <a:lnTo>
                        <a:pt x="406417" y="935456"/>
                      </a:lnTo>
                      <a:cubicBezTo>
                        <a:pt x="350153" y="927623"/>
                        <a:pt x="301286" y="887084"/>
                        <a:pt x="285658" y="828762"/>
                      </a:cubicBezTo>
                      <a:lnTo>
                        <a:pt x="112824" y="183735"/>
                      </a:lnTo>
                      <a:lnTo>
                        <a:pt x="0" y="73741"/>
                      </a:lnTo>
                      <a:lnTo>
                        <a:pt x="39553" y="36661"/>
                      </a:lnTo>
                      <a:lnTo>
                        <a:pt x="134563" y="12928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 dirty="0"/>
                </a:p>
              </p:txBody>
            </p:sp>
          </p:grpSp>
          <p:sp>
            <p:nvSpPr>
              <p:cNvPr id="1507" name="星: 12 pt 1506">
                <a:extLst>
                  <a:ext uri="{FF2B5EF4-FFF2-40B4-BE49-F238E27FC236}">
                    <a16:creationId xmlns:a16="http://schemas.microsoft.com/office/drawing/2014/main" id="{98871209-3C7C-42CE-8034-9FC687EB8174}"/>
                  </a:ext>
                </a:extLst>
              </p:cNvPr>
              <p:cNvSpPr/>
              <p:nvPr/>
            </p:nvSpPr>
            <p:spPr>
              <a:xfrm>
                <a:off x="5402594" y="1081205"/>
                <a:ext cx="531480" cy="517989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08" name="グループ化 1507">
                <a:extLst>
                  <a:ext uri="{FF2B5EF4-FFF2-40B4-BE49-F238E27FC236}">
                    <a16:creationId xmlns:a16="http://schemas.microsoft.com/office/drawing/2014/main" id="{5C44A770-9D3C-4507-BEAA-D5AAD880C1A6}"/>
                  </a:ext>
                </a:extLst>
              </p:cNvPr>
              <p:cNvGrpSpPr/>
              <p:nvPr/>
            </p:nvGrpSpPr>
            <p:grpSpPr>
              <a:xfrm>
                <a:off x="5343283" y="988959"/>
                <a:ext cx="641424" cy="498075"/>
                <a:chOff x="5343283" y="988959"/>
                <a:chExt cx="641424" cy="498075"/>
              </a:xfrm>
            </p:grpSpPr>
            <p:sp>
              <p:nvSpPr>
                <p:cNvPr id="1509" name="フリーフォーム: 図形 1508">
                  <a:extLst>
                    <a:ext uri="{FF2B5EF4-FFF2-40B4-BE49-F238E27FC236}">
                      <a16:creationId xmlns:a16="http://schemas.microsoft.com/office/drawing/2014/main" id="{48640C98-E6E4-4087-8483-134359E393E4}"/>
                    </a:ext>
                  </a:extLst>
                </p:cNvPr>
                <p:cNvSpPr/>
                <p:nvPr/>
              </p:nvSpPr>
              <p:spPr>
                <a:xfrm rot="625307">
                  <a:off x="534328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0" name="フリーフォーム: 図形 1509">
                  <a:extLst>
                    <a:ext uri="{FF2B5EF4-FFF2-40B4-BE49-F238E27FC236}">
                      <a16:creationId xmlns:a16="http://schemas.microsoft.com/office/drawing/2014/main" id="{B42E1110-6AB0-4AC9-A296-CD84490F497F}"/>
                    </a:ext>
                  </a:extLst>
                </p:cNvPr>
                <p:cNvSpPr/>
                <p:nvPr/>
              </p:nvSpPr>
              <p:spPr>
                <a:xfrm rot="20974693" flipH="1">
                  <a:off x="5706333" y="988959"/>
                  <a:ext cx="278374" cy="189955"/>
                </a:xfrm>
                <a:custGeom>
                  <a:avLst/>
                  <a:gdLst>
                    <a:gd name="connsiteX0" fmla="*/ 71597 w 662413"/>
                    <a:gd name="connsiteY0" fmla="*/ 5872 h 452013"/>
                    <a:gd name="connsiteX1" fmla="*/ 117227 w 662413"/>
                    <a:gd name="connsiteY1" fmla="*/ 0 h 452013"/>
                    <a:gd name="connsiteX2" fmla="*/ 225242 w 662413"/>
                    <a:gd name="connsiteY2" fmla="*/ 45634 h 452013"/>
                    <a:gd name="connsiteX3" fmla="*/ 226939 w 662413"/>
                    <a:gd name="connsiteY3" fmla="*/ 50994 h 452013"/>
                    <a:gd name="connsiteX4" fmla="*/ 292718 w 662413"/>
                    <a:gd name="connsiteY4" fmla="*/ 60237 h 452013"/>
                    <a:gd name="connsiteX5" fmla="*/ 662413 w 662413"/>
                    <a:gd name="connsiteY5" fmla="*/ 441303 h 452013"/>
                    <a:gd name="connsiteX6" fmla="*/ 608000 w 662413"/>
                    <a:gd name="connsiteY6" fmla="*/ 452013 h 452013"/>
                    <a:gd name="connsiteX7" fmla="*/ 280370 w 662413"/>
                    <a:gd name="connsiteY7" fmla="*/ 114305 h 452013"/>
                    <a:gd name="connsiteX8" fmla="*/ 222703 w 662413"/>
                    <a:gd name="connsiteY8" fmla="*/ 106201 h 452013"/>
                    <a:gd name="connsiteX9" fmla="*/ 200119 w 662413"/>
                    <a:gd name="connsiteY9" fmla="*/ 127552 h 452013"/>
                    <a:gd name="connsiteX10" fmla="*/ 117227 w 662413"/>
                    <a:gd name="connsiteY10" fmla="*/ 149436 h 452013"/>
                    <a:gd name="connsiteX11" fmla="*/ 0 w 662413"/>
                    <a:gd name="connsiteY11" fmla="*/ 74718 h 452013"/>
                    <a:gd name="connsiteX12" fmla="*/ 71597 w 662413"/>
                    <a:gd name="connsiteY12" fmla="*/ 5872 h 452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62413" h="452013">
                      <a:moveTo>
                        <a:pt x="71597" y="5872"/>
                      </a:moveTo>
                      <a:cubicBezTo>
                        <a:pt x="85622" y="2091"/>
                        <a:pt x="101041" y="0"/>
                        <a:pt x="117227" y="0"/>
                      </a:cubicBezTo>
                      <a:cubicBezTo>
                        <a:pt x="165784" y="0"/>
                        <a:pt x="207446" y="18817"/>
                        <a:pt x="225242" y="45634"/>
                      </a:cubicBezTo>
                      <a:lnTo>
                        <a:pt x="226939" y="50994"/>
                      </a:lnTo>
                      <a:lnTo>
                        <a:pt x="292718" y="60237"/>
                      </a:lnTo>
                      <a:cubicBezTo>
                        <a:pt x="477861" y="102434"/>
                        <a:pt x="624770" y="250055"/>
                        <a:pt x="662413" y="441303"/>
                      </a:cubicBezTo>
                      <a:lnTo>
                        <a:pt x="608000" y="452013"/>
                      </a:lnTo>
                      <a:cubicBezTo>
                        <a:pt x="574641" y="282524"/>
                        <a:pt x="444447" y="151700"/>
                        <a:pt x="280370" y="114305"/>
                      </a:cubicBezTo>
                      <a:lnTo>
                        <a:pt x="222703" y="106201"/>
                      </a:lnTo>
                      <a:lnTo>
                        <a:pt x="200119" y="127552"/>
                      </a:lnTo>
                      <a:cubicBezTo>
                        <a:pt x="178905" y="141073"/>
                        <a:pt x="149599" y="149436"/>
                        <a:pt x="117227" y="149436"/>
                      </a:cubicBezTo>
                      <a:cubicBezTo>
                        <a:pt x="52484" y="149436"/>
                        <a:pt x="0" y="115984"/>
                        <a:pt x="0" y="74718"/>
                      </a:cubicBezTo>
                      <a:cubicBezTo>
                        <a:pt x="0" y="43769"/>
                        <a:pt x="29522" y="17214"/>
                        <a:pt x="71597" y="587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1" name="楕円 1510">
                  <a:extLst>
                    <a:ext uri="{FF2B5EF4-FFF2-40B4-BE49-F238E27FC236}">
                      <a16:creationId xmlns:a16="http://schemas.microsoft.com/office/drawing/2014/main" id="{E9ECDF12-663D-468D-802E-FF2AB5FFCAF5}"/>
                    </a:ext>
                  </a:extLst>
                </p:cNvPr>
                <p:cNvSpPr/>
                <p:nvPr/>
              </p:nvSpPr>
              <p:spPr>
                <a:xfrm>
                  <a:off x="5459172" y="1077388"/>
                  <a:ext cx="409646" cy="409646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12" name="楕円 1511">
                  <a:extLst>
                    <a:ext uri="{FF2B5EF4-FFF2-40B4-BE49-F238E27FC236}">
                      <a16:creationId xmlns:a16="http://schemas.microsoft.com/office/drawing/2014/main" id="{CCD7F106-537F-46E7-B3DB-B00E22388BF8}"/>
                    </a:ext>
                  </a:extLst>
                </p:cNvPr>
                <p:cNvSpPr/>
                <p:nvPr/>
              </p:nvSpPr>
              <p:spPr>
                <a:xfrm rot="2700000">
                  <a:off x="5473872" y="1179414"/>
                  <a:ext cx="145554" cy="2069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  <p:sp>
              <p:nvSpPr>
                <p:cNvPr id="1513" name="楕円 1512">
                  <a:extLst>
                    <a:ext uri="{FF2B5EF4-FFF2-40B4-BE49-F238E27FC236}">
                      <a16:creationId xmlns:a16="http://schemas.microsoft.com/office/drawing/2014/main" id="{675564B5-EFB2-4AF8-AABD-0B48F08DE5D2}"/>
                    </a:ext>
                  </a:extLst>
                </p:cNvPr>
                <p:cNvSpPr/>
                <p:nvPr/>
              </p:nvSpPr>
              <p:spPr>
                <a:xfrm rot="18900000" flipH="1">
                  <a:off x="5713499" y="1179413"/>
                  <a:ext cx="145552" cy="20694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/>
                </a:p>
              </p:txBody>
            </p:sp>
          </p:grpSp>
        </p:grpSp>
      </p:grpSp>
      <p:grpSp>
        <p:nvGrpSpPr>
          <p:cNvPr id="1649" name="グループ化 1648">
            <a:extLst>
              <a:ext uri="{FF2B5EF4-FFF2-40B4-BE49-F238E27FC236}">
                <a16:creationId xmlns:a16="http://schemas.microsoft.com/office/drawing/2014/main" id="{E2BC03AA-F60B-44B2-95A9-1B3CE63355C3}"/>
              </a:ext>
            </a:extLst>
          </p:cNvPr>
          <p:cNvGrpSpPr/>
          <p:nvPr/>
        </p:nvGrpSpPr>
        <p:grpSpPr>
          <a:xfrm>
            <a:off x="708037" y="3786627"/>
            <a:ext cx="2648634" cy="2648632"/>
            <a:chOff x="426683" y="3786627"/>
            <a:chExt cx="2648634" cy="2648632"/>
          </a:xfrm>
        </p:grpSpPr>
        <p:sp>
          <p:nvSpPr>
            <p:cNvPr id="1650" name="楕円 1649">
              <a:extLst>
                <a:ext uri="{FF2B5EF4-FFF2-40B4-BE49-F238E27FC236}">
                  <a16:creationId xmlns:a16="http://schemas.microsoft.com/office/drawing/2014/main" id="{629B1C93-4F28-4E0F-90E7-599741EE0A80}"/>
                </a:ext>
              </a:extLst>
            </p:cNvPr>
            <p:cNvSpPr/>
            <p:nvPr/>
          </p:nvSpPr>
          <p:spPr>
            <a:xfrm>
              <a:off x="426683" y="3786627"/>
              <a:ext cx="2648634" cy="2648632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: 図形 1650">
              <a:extLst>
                <a:ext uri="{FF2B5EF4-FFF2-40B4-BE49-F238E27FC236}">
                  <a16:creationId xmlns:a16="http://schemas.microsoft.com/office/drawing/2014/main" id="{2083EC74-6EDB-410A-8CF1-A16FD23D9EFF}"/>
                </a:ext>
              </a:extLst>
            </p:cNvPr>
            <p:cNvSpPr/>
            <p:nvPr/>
          </p:nvSpPr>
          <p:spPr>
            <a:xfrm>
              <a:off x="512135" y="3872078"/>
              <a:ext cx="2477730" cy="2477730"/>
            </a:xfrm>
            <a:custGeom>
              <a:avLst/>
              <a:gdLst>
                <a:gd name="connsiteX0" fmla="*/ 2922442 w 7750045"/>
                <a:gd name="connsiteY0" fmla="*/ 7631707 h 7750045"/>
                <a:gd name="connsiteX1" fmla="*/ 3676562 w 7750045"/>
                <a:gd name="connsiteY1" fmla="*/ 7631707 h 7750045"/>
                <a:gd name="connsiteX2" fmla="*/ 3733948 w 7750045"/>
                <a:gd name="connsiteY2" fmla="*/ 7746478 h 7750045"/>
                <a:gd name="connsiteX3" fmla="*/ 3675614 w 7750045"/>
                <a:gd name="connsiteY3" fmla="*/ 7745003 h 7750045"/>
                <a:gd name="connsiteX4" fmla="*/ 3094070 w 7750045"/>
                <a:gd name="connsiteY4" fmla="*/ 7671318 h 7750045"/>
                <a:gd name="connsiteX5" fmla="*/ 4073521 w 7750045"/>
                <a:gd name="connsiteY5" fmla="*/ 6957959 h 7750045"/>
                <a:gd name="connsiteX6" fmla="*/ 4893593 w 7750045"/>
                <a:gd name="connsiteY6" fmla="*/ 6957959 h 7750045"/>
                <a:gd name="connsiteX7" fmla="*/ 5177178 w 7750045"/>
                <a:gd name="connsiteY7" fmla="*/ 7525131 h 7750045"/>
                <a:gd name="connsiteX8" fmla="*/ 5027336 w 7750045"/>
                <a:gd name="connsiteY8" fmla="*/ 7575832 h 7750045"/>
                <a:gd name="connsiteX9" fmla="*/ 3875023 w 7750045"/>
                <a:gd name="connsiteY9" fmla="*/ 7750045 h 7750045"/>
                <a:gd name="connsiteX10" fmla="*/ 3847953 w 7750045"/>
                <a:gd name="connsiteY10" fmla="*/ 7749361 h 7750045"/>
                <a:gd name="connsiteX11" fmla="*/ 3762890 w 7750045"/>
                <a:gd name="connsiteY11" fmla="*/ 7579233 h 7750045"/>
                <a:gd name="connsiteX12" fmla="*/ 1627966 w 7750045"/>
                <a:gd name="connsiteY12" fmla="*/ 6957947 h 7750045"/>
                <a:gd name="connsiteX13" fmla="*/ 2448038 w 7750045"/>
                <a:gd name="connsiteY13" fmla="*/ 6957947 h 7750045"/>
                <a:gd name="connsiteX14" fmla="*/ 2758670 w 7750045"/>
                <a:gd name="connsiteY14" fmla="*/ 7579219 h 7750045"/>
                <a:gd name="connsiteX15" fmla="*/ 2755682 w 7750045"/>
                <a:gd name="connsiteY15" fmla="*/ 7585195 h 7750045"/>
                <a:gd name="connsiteX16" fmla="*/ 2722710 w 7750045"/>
                <a:gd name="connsiteY16" fmla="*/ 7575832 h 7750045"/>
                <a:gd name="connsiteX17" fmla="*/ 1708461 w 7750045"/>
                <a:gd name="connsiteY17" fmla="*/ 7088252 h 7750045"/>
                <a:gd name="connsiteX18" fmla="*/ 1602450 w 7750045"/>
                <a:gd name="connsiteY18" fmla="*/ 7008979 h 7750045"/>
                <a:gd name="connsiteX19" fmla="*/ 5302045 w 7750045"/>
                <a:gd name="connsiteY19" fmla="*/ 6284203 h 7750045"/>
                <a:gd name="connsiteX20" fmla="*/ 6122113 w 7750045"/>
                <a:gd name="connsiteY20" fmla="*/ 6284203 h 7750045"/>
                <a:gd name="connsiteX21" fmla="*/ 6389886 w 7750045"/>
                <a:gd name="connsiteY21" fmla="*/ 6819745 h 7750045"/>
                <a:gd name="connsiteX22" fmla="*/ 6339897 w 7750045"/>
                <a:gd name="connsiteY22" fmla="*/ 6865178 h 7750045"/>
                <a:gd name="connsiteX23" fmla="*/ 5383356 w 7750045"/>
                <a:gd name="connsiteY23" fmla="*/ 7445527 h 7750045"/>
                <a:gd name="connsiteX24" fmla="*/ 5281517 w 7750045"/>
                <a:gd name="connsiteY24" fmla="*/ 7485680 h 7750045"/>
                <a:gd name="connsiteX25" fmla="*/ 4991411 w 7750045"/>
                <a:gd name="connsiteY25" fmla="*/ 6905471 h 7750045"/>
                <a:gd name="connsiteX26" fmla="*/ 2856490 w 7750045"/>
                <a:gd name="connsiteY26" fmla="*/ 6284191 h 7750045"/>
                <a:gd name="connsiteX27" fmla="*/ 3676562 w 7750045"/>
                <a:gd name="connsiteY27" fmla="*/ 6284191 h 7750045"/>
                <a:gd name="connsiteX28" fmla="*/ 3987197 w 7750045"/>
                <a:gd name="connsiteY28" fmla="*/ 6905459 h 7750045"/>
                <a:gd name="connsiteX29" fmla="*/ 3676562 w 7750045"/>
                <a:gd name="connsiteY29" fmla="*/ 7526725 h 7750045"/>
                <a:gd name="connsiteX30" fmla="*/ 2856490 w 7750045"/>
                <a:gd name="connsiteY30" fmla="*/ 7526725 h 7750045"/>
                <a:gd name="connsiteX31" fmla="*/ 2545858 w 7750045"/>
                <a:gd name="connsiteY31" fmla="*/ 6905459 h 7750045"/>
                <a:gd name="connsiteX32" fmla="*/ 843211 w 7750045"/>
                <a:gd name="connsiteY32" fmla="*/ 6284191 h 7750045"/>
                <a:gd name="connsiteX33" fmla="*/ 1219510 w 7750045"/>
                <a:gd name="connsiteY33" fmla="*/ 6284191 h 7750045"/>
                <a:gd name="connsiteX34" fmla="*/ 1530146 w 7750045"/>
                <a:gd name="connsiteY34" fmla="*/ 6905459 h 7750045"/>
                <a:gd name="connsiteX35" fmla="*/ 1512149 w 7750045"/>
                <a:gd name="connsiteY35" fmla="*/ 6941453 h 7750045"/>
                <a:gd name="connsiteX36" fmla="*/ 1410149 w 7750045"/>
                <a:gd name="connsiteY36" fmla="*/ 6865178 h 7750045"/>
                <a:gd name="connsiteX37" fmla="*/ 884867 w 7750045"/>
                <a:gd name="connsiteY37" fmla="*/ 6339896 h 7750045"/>
                <a:gd name="connsiteX38" fmla="*/ 6530569 w 7750045"/>
                <a:gd name="connsiteY38" fmla="*/ 5611199 h 7750045"/>
                <a:gd name="connsiteX39" fmla="*/ 7335769 w 7750045"/>
                <a:gd name="connsiteY39" fmla="*/ 5611199 h 7750045"/>
                <a:gd name="connsiteX40" fmla="*/ 7282351 w 7750045"/>
                <a:gd name="connsiteY40" fmla="*/ 5722088 h 7750045"/>
                <a:gd name="connsiteX41" fmla="*/ 6615077 w 7750045"/>
                <a:gd name="connsiteY41" fmla="*/ 6615077 h 7750045"/>
                <a:gd name="connsiteX42" fmla="*/ 6474929 w 7750045"/>
                <a:gd name="connsiteY42" fmla="*/ 6742452 h 7750045"/>
                <a:gd name="connsiteX43" fmla="*/ 6219935 w 7750045"/>
                <a:gd name="connsiteY43" fmla="*/ 6232465 h 7750045"/>
                <a:gd name="connsiteX44" fmla="*/ 4073525 w 7750045"/>
                <a:gd name="connsiteY44" fmla="*/ 5611199 h 7750045"/>
                <a:gd name="connsiteX45" fmla="*/ 4893595 w 7750045"/>
                <a:gd name="connsiteY45" fmla="*/ 5611199 h 7750045"/>
                <a:gd name="connsiteX46" fmla="*/ 5204229 w 7750045"/>
                <a:gd name="connsiteY46" fmla="*/ 6232465 h 7750045"/>
                <a:gd name="connsiteX47" fmla="*/ 4893595 w 7750045"/>
                <a:gd name="connsiteY47" fmla="*/ 6853731 h 7750045"/>
                <a:gd name="connsiteX48" fmla="*/ 4073525 w 7750045"/>
                <a:gd name="connsiteY48" fmla="*/ 6853731 h 7750045"/>
                <a:gd name="connsiteX49" fmla="*/ 3762892 w 7750045"/>
                <a:gd name="connsiteY49" fmla="*/ 6232465 h 7750045"/>
                <a:gd name="connsiteX50" fmla="*/ 1627966 w 7750045"/>
                <a:gd name="connsiteY50" fmla="*/ 5611187 h 7750045"/>
                <a:gd name="connsiteX51" fmla="*/ 2448038 w 7750045"/>
                <a:gd name="connsiteY51" fmla="*/ 5611187 h 7750045"/>
                <a:gd name="connsiteX52" fmla="*/ 2758670 w 7750045"/>
                <a:gd name="connsiteY52" fmla="*/ 6232453 h 7750045"/>
                <a:gd name="connsiteX53" fmla="*/ 2448038 w 7750045"/>
                <a:gd name="connsiteY53" fmla="*/ 6853719 h 7750045"/>
                <a:gd name="connsiteX54" fmla="*/ 1627966 w 7750045"/>
                <a:gd name="connsiteY54" fmla="*/ 6853719 h 7750045"/>
                <a:gd name="connsiteX55" fmla="*/ 1317330 w 7750045"/>
                <a:gd name="connsiteY55" fmla="*/ 6232453 h 7750045"/>
                <a:gd name="connsiteX56" fmla="*/ 5302049 w 7750045"/>
                <a:gd name="connsiteY56" fmla="*/ 4937443 h 7750045"/>
                <a:gd name="connsiteX57" fmla="*/ 6122117 w 7750045"/>
                <a:gd name="connsiteY57" fmla="*/ 4937443 h 7750045"/>
                <a:gd name="connsiteX58" fmla="*/ 6432749 w 7750045"/>
                <a:gd name="connsiteY58" fmla="*/ 5558709 h 7750045"/>
                <a:gd name="connsiteX59" fmla="*/ 6122117 w 7750045"/>
                <a:gd name="connsiteY59" fmla="*/ 6179975 h 7750045"/>
                <a:gd name="connsiteX60" fmla="*/ 5302049 w 7750045"/>
                <a:gd name="connsiteY60" fmla="*/ 6179975 h 7750045"/>
                <a:gd name="connsiteX61" fmla="*/ 4991413 w 7750045"/>
                <a:gd name="connsiteY61" fmla="*/ 5558709 h 7750045"/>
                <a:gd name="connsiteX62" fmla="*/ 399439 w 7750045"/>
                <a:gd name="connsiteY62" fmla="*/ 4937431 h 7750045"/>
                <a:gd name="connsiteX63" fmla="*/ 1219510 w 7750045"/>
                <a:gd name="connsiteY63" fmla="*/ 4937431 h 7750045"/>
                <a:gd name="connsiteX64" fmla="*/ 1530146 w 7750045"/>
                <a:gd name="connsiteY64" fmla="*/ 5558695 h 7750045"/>
                <a:gd name="connsiteX65" fmla="*/ 1219510 w 7750045"/>
                <a:gd name="connsiteY65" fmla="*/ 6179963 h 7750045"/>
                <a:gd name="connsiteX66" fmla="*/ 765271 w 7750045"/>
                <a:gd name="connsiteY66" fmla="*/ 6179963 h 7750045"/>
                <a:gd name="connsiteX67" fmla="*/ 661793 w 7750045"/>
                <a:gd name="connsiteY67" fmla="*/ 6041585 h 7750045"/>
                <a:gd name="connsiteX68" fmla="*/ 304518 w 7750045"/>
                <a:gd name="connsiteY68" fmla="*/ 5383356 h 7750045"/>
                <a:gd name="connsiteX69" fmla="*/ 250403 w 7750045"/>
                <a:gd name="connsiteY69" fmla="*/ 5235502 h 7750045"/>
                <a:gd name="connsiteX70" fmla="*/ 2856490 w 7750045"/>
                <a:gd name="connsiteY70" fmla="*/ 4937429 h 7750045"/>
                <a:gd name="connsiteX71" fmla="*/ 3676562 w 7750045"/>
                <a:gd name="connsiteY71" fmla="*/ 4937429 h 7750045"/>
                <a:gd name="connsiteX72" fmla="*/ 3987197 w 7750045"/>
                <a:gd name="connsiteY72" fmla="*/ 5558695 h 7750045"/>
                <a:gd name="connsiteX73" fmla="*/ 3676562 w 7750045"/>
                <a:gd name="connsiteY73" fmla="*/ 6179963 h 7750045"/>
                <a:gd name="connsiteX74" fmla="*/ 2856490 w 7750045"/>
                <a:gd name="connsiteY74" fmla="*/ 6179963 h 7750045"/>
                <a:gd name="connsiteX75" fmla="*/ 2545858 w 7750045"/>
                <a:gd name="connsiteY75" fmla="*/ 5558695 h 7750045"/>
                <a:gd name="connsiteX76" fmla="*/ 28609 w 7750045"/>
                <a:gd name="connsiteY76" fmla="*/ 4338920 h 7750045"/>
                <a:gd name="connsiteX77" fmla="*/ 301619 w 7750045"/>
                <a:gd name="connsiteY77" fmla="*/ 4884943 h 7750045"/>
                <a:gd name="connsiteX78" fmla="*/ 197970 w 7750045"/>
                <a:gd name="connsiteY78" fmla="*/ 5092243 h 7750045"/>
                <a:gd name="connsiteX79" fmla="*/ 174213 w 7750045"/>
                <a:gd name="connsiteY79" fmla="*/ 5027335 h 7750045"/>
                <a:gd name="connsiteX80" fmla="*/ 44649 w 7750045"/>
                <a:gd name="connsiteY80" fmla="*/ 4465150 h 7750045"/>
                <a:gd name="connsiteX81" fmla="*/ 6530571 w 7750045"/>
                <a:gd name="connsiteY81" fmla="*/ 4263689 h 7750045"/>
                <a:gd name="connsiteX82" fmla="*/ 7350641 w 7750045"/>
                <a:gd name="connsiteY82" fmla="*/ 4263689 h 7750045"/>
                <a:gd name="connsiteX83" fmla="*/ 7631989 w 7750045"/>
                <a:gd name="connsiteY83" fmla="*/ 4826382 h 7750045"/>
                <a:gd name="connsiteX84" fmla="*/ 7628049 w 7750045"/>
                <a:gd name="connsiteY84" fmla="*/ 4843451 h 7750045"/>
                <a:gd name="connsiteX85" fmla="*/ 7575832 w 7750045"/>
                <a:gd name="connsiteY85" fmla="*/ 5027335 h 7750045"/>
                <a:gd name="connsiteX86" fmla="*/ 7536902 w 7750045"/>
                <a:gd name="connsiteY86" fmla="*/ 5133701 h 7750045"/>
                <a:gd name="connsiteX87" fmla="*/ 7350641 w 7750045"/>
                <a:gd name="connsiteY87" fmla="*/ 5506221 h 7750045"/>
                <a:gd name="connsiteX88" fmla="*/ 6530571 w 7750045"/>
                <a:gd name="connsiteY88" fmla="*/ 5506221 h 7750045"/>
                <a:gd name="connsiteX89" fmla="*/ 6219937 w 7750045"/>
                <a:gd name="connsiteY89" fmla="*/ 4884955 h 7750045"/>
                <a:gd name="connsiteX90" fmla="*/ 4073527 w 7750045"/>
                <a:gd name="connsiteY90" fmla="*/ 4263689 h 7750045"/>
                <a:gd name="connsiteX91" fmla="*/ 4893597 w 7750045"/>
                <a:gd name="connsiteY91" fmla="*/ 4263689 h 7750045"/>
                <a:gd name="connsiteX92" fmla="*/ 5204233 w 7750045"/>
                <a:gd name="connsiteY92" fmla="*/ 4884955 h 7750045"/>
                <a:gd name="connsiteX93" fmla="*/ 4893597 w 7750045"/>
                <a:gd name="connsiteY93" fmla="*/ 5506221 h 7750045"/>
                <a:gd name="connsiteX94" fmla="*/ 4073527 w 7750045"/>
                <a:gd name="connsiteY94" fmla="*/ 5506221 h 7750045"/>
                <a:gd name="connsiteX95" fmla="*/ 3762894 w 7750045"/>
                <a:gd name="connsiteY95" fmla="*/ 4884955 h 7750045"/>
                <a:gd name="connsiteX96" fmla="*/ 1627966 w 7750045"/>
                <a:gd name="connsiteY96" fmla="*/ 4263675 h 7750045"/>
                <a:gd name="connsiteX97" fmla="*/ 2448038 w 7750045"/>
                <a:gd name="connsiteY97" fmla="*/ 4263675 h 7750045"/>
                <a:gd name="connsiteX98" fmla="*/ 2758670 w 7750045"/>
                <a:gd name="connsiteY98" fmla="*/ 4884941 h 7750045"/>
                <a:gd name="connsiteX99" fmla="*/ 2448038 w 7750045"/>
                <a:gd name="connsiteY99" fmla="*/ 5506207 h 7750045"/>
                <a:gd name="connsiteX100" fmla="*/ 1627966 w 7750045"/>
                <a:gd name="connsiteY100" fmla="*/ 5506207 h 7750045"/>
                <a:gd name="connsiteX101" fmla="*/ 1317330 w 7750045"/>
                <a:gd name="connsiteY101" fmla="*/ 4884941 h 7750045"/>
                <a:gd name="connsiteX102" fmla="*/ 7741208 w 7750045"/>
                <a:gd name="connsiteY102" fmla="*/ 3625706 h 7750045"/>
                <a:gd name="connsiteX103" fmla="*/ 7745003 w 7750045"/>
                <a:gd name="connsiteY103" fmla="*/ 3675614 h 7750045"/>
                <a:gd name="connsiteX104" fmla="*/ 7750045 w 7750045"/>
                <a:gd name="connsiteY104" fmla="*/ 3875022 h 7750045"/>
                <a:gd name="connsiteX105" fmla="*/ 7671318 w 7750045"/>
                <a:gd name="connsiteY105" fmla="*/ 4655975 h 7750045"/>
                <a:gd name="connsiteX106" fmla="*/ 7671170 w 7750045"/>
                <a:gd name="connsiteY106" fmla="*/ 4656616 h 7750045"/>
                <a:gd name="connsiteX107" fmla="*/ 7448461 w 7750045"/>
                <a:gd name="connsiteY107" fmla="*/ 4211199 h 7750045"/>
                <a:gd name="connsiteX108" fmla="*/ 5302051 w 7750045"/>
                <a:gd name="connsiteY108" fmla="*/ 3589933 h 7750045"/>
                <a:gd name="connsiteX109" fmla="*/ 6122119 w 7750045"/>
                <a:gd name="connsiteY109" fmla="*/ 3589933 h 7750045"/>
                <a:gd name="connsiteX110" fmla="*/ 6432753 w 7750045"/>
                <a:gd name="connsiteY110" fmla="*/ 4211199 h 7750045"/>
                <a:gd name="connsiteX111" fmla="*/ 6122119 w 7750045"/>
                <a:gd name="connsiteY111" fmla="*/ 4832465 h 7750045"/>
                <a:gd name="connsiteX112" fmla="*/ 5302051 w 7750045"/>
                <a:gd name="connsiteY112" fmla="*/ 4832465 h 7750045"/>
                <a:gd name="connsiteX113" fmla="*/ 4991415 w 7750045"/>
                <a:gd name="connsiteY113" fmla="*/ 4211199 h 7750045"/>
                <a:gd name="connsiteX114" fmla="*/ 399439 w 7750045"/>
                <a:gd name="connsiteY114" fmla="*/ 3589921 h 7750045"/>
                <a:gd name="connsiteX115" fmla="*/ 1219510 w 7750045"/>
                <a:gd name="connsiteY115" fmla="*/ 3589921 h 7750045"/>
                <a:gd name="connsiteX116" fmla="*/ 1530146 w 7750045"/>
                <a:gd name="connsiteY116" fmla="*/ 4211185 h 7750045"/>
                <a:gd name="connsiteX117" fmla="*/ 1219510 w 7750045"/>
                <a:gd name="connsiteY117" fmla="*/ 4832451 h 7750045"/>
                <a:gd name="connsiteX118" fmla="*/ 399439 w 7750045"/>
                <a:gd name="connsiteY118" fmla="*/ 4832451 h 7750045"/>
                <a:gd name="connsiteX119" fmla="*/ 88806 w 7750045"/>
                <a:gd name="connsiteY119" fmla="*/ 4211185 h 7750045"/>
                <a:gd name="connsiteX120" fmla="*/ 2856490 w 7750045"/>
                <a:gd name="connsiteY120" fmla="*/ 3589920 h 7750045"/>
                <a:gd name="connsiteX121" fmla="*/ 3676562 w 7750045"/>
                <a:gd name="connsiteY121" fmla="*/ 3589920 h 7750045"/>
                <a:gd name="connsiteX122" fmla="*/ 3987197 w 7750045"/>
                <a:gd name="connsiteY122" fmla="*/ 4211185 h 7750045"/>
                <a:gd name="connsiteX123" fmla="*/ 3676562 w 7750045"/>
                <a:gd name="connsiteY123" fmla="*/ 4832451 h 7750045"/>
                <a:gd name="connsiteX124" fmla="*/ 2856490 w 7750045"/>
                <a:gd name="connsiteY124" fmla="*/ 4832451 h 7750045"/>
                <a:gd name="connsiteX125" fmla="*/ 2545858 w 7750045"/>
                <a:gd name="connsiteY125" fmla="*/ 4211185 h 7750045"/>
                <a:gd name="connsiteX126" fmla="*/ 78885 w 7750045"/>
                <a:gd name="connsiteY126" fmla="*/ 3093385 h 7750045"/>
                <a:gd name="connsiteX127" fmla="*/ 301622 w 7750045"/>
                <a:gd name="connsiteY127" fmla="*/ 3538859 h 7750045"/>
                <a:gd name="connsiteX128" fmla="*/ 8843 w 7750045"/>
                <a:gd name="connsiteY128" fmla="*/ 4124415 h 7750045"/>
                <a:gd name="connsiteX129" fmla="*/ 5042 w 7750045"/>
                <a:gd name="connsiteY129" fmla="*/ 4074430 h 7750045"/>
                <a:gd name="connsiteX130" fmla="*/ 0 w 7750045"/>
                <a:gd name="connsiteY130" fmla="*/ 3875022 h 7750045"/>
                <a:gd name="connsiteX131" fmla="*/ 78727 w 7750045"/>
                <a:gd name="connsiteY131" fmla="*/ 3094070 h 7750045"/>
                <a:gd name="connsiteX132" fmla="*/ 1627966 w 7750045"/>
                <a:gd name="connsiteY132" fmla="*/ 2917592 h 7750045"/>
                <a:gd name="connsiteX133" fmla="*/ 2448038 w 7750045"/>
                <a:gd name="connsiteY133" fmla="*/ 2917592 h 7750045"/>
                <a:gd name="connsiteX134" fmla="*/ 2758670 w 7750045"/>
                <a:gd name="connsiteY134" fmla="*/ 3538859 h 7750045"/>
                <a:gd name="connsiteX135" fmla="*/ 2448038 w 7750045"/>
                <a:gd name="connsiteY135" fmla="*/ 4160125 h 7750045"/>
                <a:gd name="connsiteX136" fmla="*/ 1627966 w 7750045"/>
                <a:gd name="connsiteY136" fmla="*/ 4160125 h 7750045"/>
                <a:gd name="connsiteX137" fmla="*/ 1317330 w 7750045"/>
                <a:gd name="connsiteY137" fmla="*/ 3538859 h 7750045"/>
                <a:gd name="connsiteX138" fmla="*/ 6530529 w 7750045"/>
                <a:gd name="connsiteY138" fmla="*/ 2917591 h 7750045"/>
                <a:gd name="connsiteX139" fmla="*/ 7350601 w 7750045"/>
                <a:gd name="connsiteY139" fmla="*/ 2917591 h 7750045"/>
                <a:gd name="connsiteX140" fmla="*/ 7661235 w 7750045"/>
                <a:gd name="connsiteY140" fmla="*/ 3538858 h 7750045"/>
                <a:gd name="connsiteX141" fmla="*/ 7350601 w 7750045"/>
                <a:gd name="connsiteY141" fmla="*/ 4160125 h 7750045"/>
                <a:gd name="connsiteX142" fmla="*/ 6530529 w 7750045"/>
                <a:gd name="connsiteY142" fmla="*/ 4160125 h 7750045"/>
                <a:gd name="connsiteX143" fmla="*/ 6219897 w 7750045"/>
                <a:gd name="connsiteY143" fmla="*/ 3538858 h 7750045"/>
                <a:gd name="connsiteX144" fmla="*/ 4073483 w 7750045"/>
                <a:gd name="connsiteY144" fmla="*/ 2917591 h 7750045"/>
                <a:gd name="connsiteX145" fmla="*/ 4893553 w 7750045"/>
                <a:gd name="connsiteY145" fmla="*/ 2917591 h 7750045"/>
                <a:gd name="connsiteX146" fmla="*/ 5204189 w 7750045"/>
                <a:gd name="connsiteY146" fmla="*/ 3538858 h 7750045"/>
                <a:gd name="connsiteX147" fmla="*/ 4893553 w 7750045"/>
                <a:gd name="connsiteY147" fmla="*/ 4160125 h 7750045"/>
                <a:gd name="connsiteX148" fmla="*/ 4073483 w 7750045"/>
                <a:gd name="connsiteY148" fmla="*/ 4160125 h 7750045"/>
                <a:gd name="connsiteX149" fmla="*/ 3762850 w 7750045"/>
                <a:gd name="connsiteY149" fmla="*/ 3538858 h 7750045"/>
                <a:gd name="connsiteX150" fmla="*/ 7552073 w 7750045"/>
                <a:gd name="connsiteY150" fmla="*/ 2657795 h 7750045"/>
                <a:gd name="connsiteX151" fmla="*/ 7575832 w 7750045"/>
                <a:gd name="connsiteY151" fmla="*/ 2722709 h 7750045"/>
                <a:gd name="connsiteX152" fmla="*/ 7705396 w 7750045"/>
                <a:gd name="connsiteY152" fmla="*/ 3284895 h 7750045"/>
                <a:gd name="connsiteX153" fmla="*/ 7721437 w 7750045"/>
                <a:gd name="connsiteY153" fmla="*/ 3411133 h 7750045"/>
                <a:gd name="connsiteX154" fmla="*/ 7448421 w 7750045"/>
                <a:gd name="connsiteY154" fmla="*/ 2865100 h 7750045"/>
                <a:gd name="connsiteX155" fmla="*/ 5302005 w 7750045"/>
                <a:gd name="connsiteY155" fmla="*/ 2243831 h 7750045"/>
                <a:gd name="connsiteX156" fmla="*/ 6122077 w 7750045"/>
                <a:gd name="connsiteY156" fmla="*/ 2243831 h 7750045"/>
                <a:gd name="connsiteX157" fmla="*/ 6432711 w 7750045"/>
                <a:gd name="connsiteY157" fmla="*/ 2865100 h 7750045"/>
                <a:gd name="connsiteX158" fmla="*/ 6122077 w 7750045"/>
                <a:gd name="connsiteY158" fmla="*/ 3486369 h 7750045"/>
                <a:gd name="connsiteX159" fmla="*/ 5302005 w 7750045"/>
                <a:gd name="connsiteY159" fmla="*/ 3486369 h 7750045"/>
                <a:gd name="connsiteX160" fmla="*/ 4991373 w 7750045"/>
                <a:gd name="connsiteY160" fmla="*/ 2865100 h 7750045"/>
                <a:gd name="connsiteX161" fmla="*/ 2856490 w 7750045"/>
                <a:gd name="connsiteY161" fmla="*/ 2243831 h 7750045"/>
                <a:gd name="connsiteX162" fmla="*/ 3676562 w 7750045"/>
                <a:gd name="connsiteY162" fmla="*/ 2243831 h 7750045"/>
                <a:gd name="connsiteX163" fmla="*/ 3987197 w 7750045"/>
                <a:gd name="connsiteY163" fmla="*/ 2865100 h 7750045"/>
                <a:gd name="connsiteX164" fmla="*/ 3676562 w 7750045"/>
                <a:gd name="connsiteY164" fmla="*/ 3486369 h 7750045"/>
                <a:gd name="connsiteX165" fmla="*/ 2856490 w 7750045"/>
                <a:gd name="connsiteY165" fmla="*/ 3486369 h 7750045"/>
                <a:gd name="connsiteX166" fmla="*/ 2545858 w 7750045"/>
                <a:gd name="connsiteY166" fmla="*/ 2865100 h 7750045"/>
                <a:gd name="connsiteX167" fmla="*/ 399441 w 7750045"/>
                <a:gd name="connsiteY167" fmla="*/ 2243831 h 7750045"/>
                <a:gd name="connsiteX168" fmla="*/ 1219512 w 7750045"/>
                <a:gd name="connsiteY168" fmla="*/ 2243831 h 7750045"/>
                <a:gd name="connsiteX169" fmla="*/ 1530146 w 7750045"/>
                <a:gd name="connsiteY169" fmla="*/ 2865100 h 7750045"/>
                <a:gd name="connsiteX170" fmla="*/ 1219512 w 7750045"/>
                <a:gd name="connsiteY170" fmla="*/ 3486369 h 7750045"/>
                <a:gd name="connsiteX171" fmla="*/ 399441 w 7750045"/>
                <a:gd name="connsiteY171" fmla="*/ 3486369 h 7750045"/>
                <a:gd name="connsiteX172" fmla="*/ 118066 w 7750045"/>
                <a:gd name="connsiteY172" fmla="*/ 2923620 h 7750045"/>
                <a:gd name="connsiteX173" fmla="*/ 121996 w 7750045"/>
                <a:gd name="connsiteY173" fmla="*/ 2906594 h 7750045"/>
                <a:gd name="connsiteX174" fmla="*/ 174213 w 7750045"/>
                <a:gd name="connsiteY174" fmla="*/ 2722709 h 7750045"/>
                <a:gd name="connsiteX175" fmla="*/ 213031 w 7750045"/>
                <a:gd name="connsiteY175" fmla="*/ 2616652 h 7750045"/>
                <a:gd name="connsiteX176" fmla="*/ 6530533 w 7750045"/>
                <a:gd name="connsiteY176" fmla="*/ 1570075 h 7750045"/>
                <a:gd name="connsiteX177" fmla="*/ 6984769 w 7750045"/>
                <a:gd name="connsiteY177" fmla="*/ 1570075 h 7750045"/>
                <a:gd name="connsiteX178" fmla="*/ 7088252 w 7750045"/>
                <a:gd name="connsiteY178" fmla="*/ 1708460 h 7750045"/>
                <a:gd name="connsiteX179" fmla="*/ 7445527 w 7750045"/>
                <a:gd name="connsiteY179" fmla="*/ 2366689 h 7750045"/>
                <a:gd name="connsiteX180" fmla="*/ 7499640 w 7750045"/>
                <a:gd name="connsiteY180" fmla="*/ 2514538 h 7750045"/>
                <a:gd name="connsiteX181" fmla="*/ 7350605 w 7750045"/>
                <a:gd name="connsiteY181" fmla="*/ 2812611 h 7750045"/>
                <a:gd name="connsiteX182" fmla="*/ 6530533 w 7750045"/>
                <a:gd name="connsiteY182" fmla="*/ 2812611 h 7750045"/>
                <a:gd name="connsiteX183" fmla="*/ 6219899 w 7750045"/>
                <a:gd name="connsiteY183" fmla="*/ 2191344 h 7750045"/>
                <a:gd name="connsiteX184" fmla="*/ 4073485 w 7750045"/>
                <a:gd name="connsiteY184" fmla="*/ 1570075 h 7750045"/>
                <a:gd name="connsiteX185" fmla="*/ 4893555 w 7750045"/>
                <a:gd name="connsiteY185" fmla="*/ 1570075 h 7750045"/>
                <a:gd name="connsiteX186" fmla="*/ 5204191 w 7750045"/>
                <a:gd name="connsiteY186" fmla="*/ 2191344 h 7750045"/>
                <a:gd name="connsiteX187" fmla="*/ 4893555 w 7750045"/>
                <a:gd name="connsiteY187" fmla="*/ 2812611 h 7750045"/>
                <a:gd name="connsiteX188" fmla="*/ 4073485 w 7750045"/>
                <a:gd name="connsiteY188" fmla="*/ 2812611 h 7750045"/>
                <a:gd name="connsiteX189" fmla="*/ 3762852 w 7750045"/>
                <a:gd name="connsiteY189" fmla="*/ 2191344 h 7750045"/>
                <a:gd name="connsiteX190" fmla="*/ 1627966 w 7750045"/>
                <a:gd name="connsiteY190" fmla="*/ 1570075 h 7750045"/>
                <a:gd name="connsiteX191" fmla="*/ 2448038 w 7750045"/>
                <a:gd name="connsiteY191" fmla="*/ 1570075 h 7750045"/>
                <a:gd name="connsiteX192" fmla="*/ 2758670 w 7750045"/>
                <a:gd name="connsiteY192" fmla="*/ 2191345 h 7750045"/>
                <a:gd name="connsiteX193" fmla="*/ 2448038 w 7750045"/>
                <a:gd name="connsiteY193" fmla="*/ 2812612 h 7750045"/>
                <a:gd name="connsiteX194" fmla="*/ 1627966 w 7750045"/>
                <a:gd name="connsiteY194" fmla="*/ 2812612 h 7750045"/>
                <a:gd name="connsiteX195" fmla="*/ 1317330 w 7750045"/>
                <a:gd name="connsiteY195" fmla="*/ 2191345 h 7750045"/>
                <a:gd name="connsiteX196" fmla="*/ 1275139 w 7750045"/>
                <a:gd name="connsiteY196" fmla="*/ 1007572 h 7750045"/>
                <a:gd name="connsiteX197" fmla="*/ 1530146 w 7750045"/>
                <a:gd name="connsiteY197" fmla="*/ 1517585 h 7750045"/>
                <a:gd name="connsiteX198" fmla="*/ 1219512 w 7750045"/>
                <a:gd name="connsiteY198" fmla="*/ 2138852 h 7750045"/>
                <a:gd name="connsiteX199" fmla="*/ 414273 w 7750045"/>
                <a:gd name="connsiteY199" fmla="*/ 2138852 h 7750045"/>
                <a:gd name="connsiteX200" fmla="*/ 467694 w 7750045"/>
                <a:gd name="connsiteY200" fmla="*/ 2027956 h 7750045"/>
                <a:gd name="connsiteX201" fmla="*/ 1134968 w 7750045"/>
                <a:gd name="connsiteY201" fmla="*/ 1134967 h 7750045"/>
                <a:gd name="connsiteX202" fmla="*/ 5302009 w 7750045"/>
                <a:gd name="connsiteY202" fmla="*/ 896317 h 7750045"/>
                <a:gd name="connsiteX203" fmla="*/ 6122081 w 7750045"/>
                <a:gd name="connsiteY203" fmla="*/ 896317 h 7750045"/>
                <a:gd name="connsiteX204" fmla="*/ 6432713 w 7750045"/>
                <a:gd name="connsiteY204" fmla="*/ 1517585 h 7750045"/>
                <a:gd name="connsiteX205" fmla="*/ 6122081 w 7750045"/>
                <a:gd name="connsiteY205" fmla="*/ 2138852 h 7750045"/>
                <a:gd name="connsiteX206" fmla="*/ 5302009 w 7750045"/>
                <a:gd name="connsiteY206" fmla="*/ 2138852 h 7750045"/>
                <a:gd name="connsiteX207" fmla="*/ 4991373 w 7750045"/>
                <a:gd name="connsiteY207" fmla="*/ 1517585 h 7750045"/>
                <a:gd name="connsiteX208" fmla="*/ 2856490 w 7750045"/>
                <a:gd name="connsiteY208" fmla="*/ 896317 h 7750045"/>
                <a:gd name="connsiteX209" fmla="*/ 3676562 w 7750045"/>
                <a:gd name="connsiteY209" fmla="*/ 896317 h 7750045"/>
                <a:gd name="connsiteX210" fmla="*/ 3987197 w 7750045"/>
                <a:gd name="connsiteY210" fmla="*/ 1517585 h 7750045"/>
                <a:gd name="connsiteX211" fmla="*/ 3676562 w 7750045"/>
                <a:gd name="connsiteY211" fmla="*/ 2138852 h 7750045"/>
                <a:gd name="connsiteX212" fmla="*/ 2856490 w 7750045"/>
                <a:gd name="connsiteY212" fmla="*/ 2138852 h 7750045"/>
                <a:gd name="connsiteX213" fmla="*/ 2545858 w 7750045"/>
                <a:gd name="connsiteY213" fmla="*/ 1517585 h 7750045"/>
                <a:gd name="connsiteX214" fmla="*/ 6237894 w 7750045"/>
                <a:gd name="connsiteY214" fmla="*/ 808590 h 7750045"/>
                <a:gd name="connsiteX215" fmla="*/ 6339897 w 7750045"/>
                <a:gd name="connsiteY215" fmla="*/ 884867 h 7750045"/>
                <a:gd name="connsiteX216" fmla="*/ 6865178 w 7750045"/>
                <a:gd name="connsiteY216" fmla="*/ 1410148 h 7750045"/>
                <a:gd name="connsiteX217" fmla="*/ 6906826 w 7750045"/>
                <a:gd name="connsiteY217" fmla="*/ 1465844 h 7750045"/>
                <a:gd name="connsiteX218" fmla="*/ 6530535 w 7750045"/>
                <a:gd name="connsiteY218" fmla="*/ 1465844 h 7750045"/>
                <a:gd name="connsiteX219" fmla="*/ 6219901 w 7750045"/>
                <a:gd name="connsiteY219" fmla="*/ 844576 h 7750045"/>
                <a:gd name="connsiteX220" fmla="*/ 2468560 w 7750045"/>
                <a:gd name="connsiteY220" fmla="*/ 264352 h 7750045"/>
                <a:gd name="connsiteX221" fmla="*/ 2758670 w 7750045"/>
                <a:gd name="connsiteY221" fmla="*/ 844576 h 7750045"/>
                <a:gd name="connsiteX222" fmla="*/ 2448038 w 7750045"/>
                <a:gd name="connsiteY222" fmla="*/ 1465844 h 7750045"/>
                <a:gd name="connsiteX223" fmla="*/ 1627966 w 7750045"/>
                <a:gd name="connsiteY223" fmla="*/ 1465844 h 7750045"/>
                <a:gd name="connsiteX224" fmla="*/ 1360182 w 7750045"/>
                <a:gd name="connsiteY224" fmla="*/ 930279 h 7750045"/>
                <a:gd name="connsiteX225" fmla="*/ 1410149 w 7750045"/>
                <a:gd name="connsiteY225" fmla="*/ 884867 h 7750045"/>
                <a:gd name="connsiteX226" fmla="*/ 2366689 w 7750045"/>
                <a:gd name="connsiteY226" fmla="*/ 304518 h 7750045"/>
                <a:gd name="connsiteX227" fmla="*/ 4073490 w 7750045"/>
                <a:gd name="connsiteY227" fmla="*/ 223308 h 7750045"/>
                <a:gd name="connsiteX228" fmla="*/ 4893557 w 7750045"/>
                <a:gd name="connsiteY228" fmla="*/ 223308 h 7750045"/>
                <a:gd name="connsiteX229" fmla="*/ 5204193 w 7750045"/>
                <a:gd name="connsiteY229" fmla="*/ 844576 h 7750045"/>
                <a:gd name="connsiteX230" fmla="*/ 4893557 w 7750045"/>
                <a:gd name="connsiteY230" fmla="*/ 1465844 h 7750045"/>
                <a:gd name="connsiteX231" fmla="*/ 4073490 w 7750045"/>
                <a:gd name="connsiteY231" fmla="*/ 1465844 h 7750045"/>
                <a:gd name="connsiteX232" fmla="*/ 3762856 w 7750045"/>
                <a:gd name="connsiteY232" fmla="*/ 844576 h 7750045"/>
                <a:gd name="connsiteX233" fmla="*/ 4994361 w 7750045"/>
                <a:gd name="connsiteY233" fmla="*/ 164849 h 7750045"/>
                <a:gd name="connsiteX234" fmla="*/ 5027336 w 7750045"/>
                <a:gd name="connsiteY234" fmla="*/ 174213 h 7750045"/>
                <a:gd name="connsiteX235" fmla="*/ 6041584 w 7750045"/>
                <a:gd name="connsiteY235" fmla="*/ 661793 h 7750045"/>
                <a:gd name="connsiteX236" fmla="*/ 6147593 w 7750045"/>
                <a:gd name="connsiteY236" fmla="*/ 741065 h 7750045"/>
                <a:gd name="connsiteX237" fmla="*/ 6122083 w 7750045"/>
                <a:gd name="connsiteY237" fmla="*/ 792086 h 7750045"/>
                <a:gd name="connsiteX238" fmla="*/ 5302013 w 7750045"/>
                <a:gd name="connsiteY238" fmla="*/ 792086 h 7750045"/>
                <a:gd name="connsiteX239" fmla="*/ 4991377 w 7750045"/>
                <a:gd name="connsiteY239" fmla="*/ 170817 h 7750045"/>
                <a:gd name="connsiteX240" fmla="*/ 4016109 w 7750045"/>
                <a:gd name="connsiteY240" fmla="*/ 3567 h 7750045"/>
                <a:gd name="connsiteX241" fmla="*/ 4074431 w 7750045"/>
                <a:gd name="connsiteY241" fmla="*/ 5042 h 7750045"/>
                <a:gd name="connsiteX242" fmla="*/ 4655975 w 7750045"/>
                <a:gd name="connsiteY242" fmla="*/ 78726 h 7750045"/>
                <a:gd name="connsiteX243" fmla="*/ 4827561 w 7750045"/>
                <a:gd name="connsiteY243" fmla="*/ 118328 h 7750045"/>
                <a:gd name="connsiteX244" fmla="*/ 4073490 w 7750045"/>
                <a:gd name="connsiteY244" fmla="*/ 118328 h 7750045"/>
                <a:gd name="connsiteX245" fmla="*/ 3875023 w 7750045"/>
                <a:gd name="connsiteY245" fmla="*/ 0 h 7750045"/>
                <a:gd name="connsiteX246" fmla="*/ 3902130 w 7750045"/>
                <a:gd name="connsiteY246" fmla="*/ 685 h 7750045"/>
                <a:gd name="connsiteX247" fmla="*/ 3987197 w 7750045"/>
                <a:gd name="connsiteY247" fmla="*/ 170818 h 7750045"/>
                <a:gd name="connsiteX248" fmla="*/ 3676562 w 7750045"/>
                <a:gd name="connsiteY248" fmla="*/ 792086 h 7750045"/>
                <a:gd name="connsiteX249" fmla="*/ 2856490 w 7750045"/>
                <a:gd name="connsiteY249" fmla="*/ 792086 h 7750045"/>
                <a:gd name="connsiteX250" fmla="*/ 2572900 w 7750045"/>
                <a:gd name="connsiteY250" fmla="*/ 224903 h 7750045"/>
                <a:gd name="connsiteX251" fmla="*/ 2722710 w 7750045"/>
                <a:gd name="connsiteY251" fmla="*/ 174213 h 7750045"/>
                <a:gd name="connsiteX252" fmla="*/ 3875023 w 7750045"/>
                <a:gd name="connsiteY252" fmla="*/ 0 h 775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7750045" h="7750045">
                  <a:moveTo>
                    <a:pt x="2922442" y="7631707"/>
                  </a:moveTo>
                  <a:lnTo>
                    <a:pt x="3676562" y="7631707"/>
                  </a:lnTo>
                  <a:lnTo>
                    <a:pt x="3733948" y="7746478"/>
                  </a:lnTo>
                  <a:lnTo>
                    <a:pt x="3675614" y="7745003"/>
                  </a:lnTo>
                  <a:cubicBezTo>
                    <a:pt x="3477475" y="7734959"/>
                    <a:pt x="3283262" y="7710033"/>
                    <a:pt x="3094070" y="7671318"/>
                  </a:cubicBezTo>
                  <a:close/>
                  <a:moveTo>
                    <a:pt x="4073521" y="6957959"/>
                  </a:moveTo>
                  <a:lnTo>
                    <a:pt x="4893593" y="6957959"/>
                  </a:lnTo>
                  <a:lnTo>
                    <a:pt x="5177178" y="7525131"/>
                  </a:lnTo>
                  <a:lnTo>
                    <a:pt x="5027336" y="7575832"/>
                  </a:lnTo>
                  <a:cubicBezTo>
                    <a:pt x="4663320" y="7689052"/>
                    <a:pt x="4276294" y="7750045"/>
                    <a:pt x="3875023" y="7750045"/>
                  </a:cubicBezTo>
                  <a:lnTo>
                    <a:pt x="3847953" y="7749361"/>
                  </a:lnTo>
                  <a:lnTo>
                    <a:pt x="3762890" y="7579233"/>
                  </a:lnTo>
                  <a:close/>
                  <a:moveTo>
                    <a:pt x="1627966" y="6957947"/>
                  </a:moveTo>
                  <a:lnTo>
                    <a:pt x="2448038" y="6957947"/>
                  </a:lnTo>
                  <a:lnTo>
                    <a:pt x="2758670" y="7579219"/>
                  </a:lnTo>
                  <a:lnTo>
                    <a:pt x="2755682" y="7585195"/>
                  </a:lnTo>
                  <a:lnTo>
                    <a:pt x="2722710" y="7575832"/>
                  </a:lnTo>
                  <a:cubicBezTo>
                    <a:pt x="2358694" y="7462611"/>
                    <a:pt x="2017690" y="7297163"/>
                    <a:pt x="1708461" y="7088252"/>
                  </a:cubicBezTo>
                  <a:lnTo>
                    <a:pt x="1602450" y="7008979"/>
                  </a:lnTo>
                  <a:close/>
                  <a:moveTo>
                    <a:pt x="5302045" y="6284203"/>
                  </a:moveTo>
                  <a:lnTo>
                    <a:pt x="6122113" y="6284203"/>
                  </a:lnTo>
                  <a:lnTo>
                    <a:pt x="6389886" y="6819745"/>
                  </a:lnTo>
                  <a:lnTo>
                    <a:pt x="6339897" y="6865178"/>
                  </a:lnTo>
                  <a:cubicBezTo>
                    <a:pt x="6052826" y="7102090"/>
                    <a:pt x="5731057" y="7298461"/>
                    <a:pt x="5383356" y="7445527"/>
                  </a:cubicBezTo>
                  <a:lnTo>
                    <a:pt x="5281517" y="7485680"/>
                  </a:lnTo>
                  <a:lnTo>
                    <a:pt x="4991411" y="6905471"/>
                  </a:lnTo>
                  <a:close/>
                  <a:moveTo>
                    <a:pt x="2856490" y="6284191"/>
                  </a:moveTo>
                  <a:lnTo>
                    <a:pt x="3676562" y="6284191"/>
                  </a:lnTo>
                  <a:lnTo>
                    <a:pt x="3987197" y="6905459"/>
                  </a:lnTo>
                  <a:lnTo>
                    <a:pt x="3676562" y="7526725"/>
                  </a:lnTo>
                  <a:lnTo>
                    <a:pt x="2856490" y="7526725"/>
                  </a:lnTo>
                  <a:lnTo>
                    <a:pt x="2545858" y="6905459"/>
                  </a:lnTo>
                  <a:close/>
                  <a:moveTo>
                    <a:pt x="843211" y="6284191"/>
                  </a:moveTo>
                  <a:lnTo>
                    <a:pt x="1219510" y="6284191"/>
                  </a:lnTo>
                  <a:lnTo>
                    <a:pt x="1530146" y="6905459"/>
                  </a:lnTo>
                  <a:lnTo>
                    <a:pt x="1512149" y="6941453"/>
                  </a:lnTo>
                  <a:lnTo>
                    <a:pt x="1410149" y="6865178"/>
                  </a:lnTo>
                  <a:cubicBezTo>
                    <a:pt x="1218768" y="6707237"/>
                    <a:pt x="1042808" y="6531277"/>
                    <a:pt x="884867" y="6339896"/>
                  </a:cubicBezTo>
                  <a:close/>
                  <a:moveTo>
                    <a:pt x="6530569" y="5611199"/>
                  </a:moveTo>
                  <a:lnTo>
                    <a:pt x="7335769" y="5611199"/>
                  </a:lnTo>
                  <a:lnTo>
                    <a:pt x="7282351" y="5722088"/>
                  </a:lnTo>
                  <a:cubicBezTo>
                    <a:pt x="7103389" y="6051527"/>
                    <a:pt x="6878043" y="6352112"/>
                    <a:pt x="6615077" y="6615077"/>
                  </a:cubicBezTo>
                  <a:lnTo>
                    <a:pt x="6474929" y="6742452"/>
                  </a:lnTo>
                  <a:lnTo>
                    <a:pt x="6219935" y="6232465"/>
                  </a:lnTo>
                  <a:close/>
                  <a:moveTo>
                    <a:pt x="4073525" y="5611199"/>
                  </a:moveTo>
                  <a:lnTo>
                    <a:pt x="4893595" y="5611199"/>
                  </a:lnTo>
                  <a:lnTo>
                    <a:pt x="5204229" y="6232465"/>
                  </a:lnTo>
                  <a:lnTo>
                    <a:pt x="4893595" y="6853731"/>
                  </a:lnTo>
                  <a:lnTo>
                    <a:pt x="4073525" y="6853731"/>
                  </a:lnTo>
                  <a:lnTo>
                    <a:pt x="3762892" y="6232465"/>
                  </a:lnTo>
                  <a:close/>
                  <a:moveTo>
                    <a:pt x="1627966" y="5611187"/>
                  </a:moveTo>
                  <a:lnTo>
                    <a:pt x="2448038" y="5611187"/>
                  </a:lnTo>
                  <a:lnTo>
                    <a:pt x="2758670" y="6232453"/>
                  </a:lnTo>
                  <a:lnTo>
                    <a:pt x="2448038" y="6853719"/>
                  </a:lnTo>
                  <a:lnTo>
                    <a:pt x="1627966" y="6853719"/>
                  </a:lnTo>
                  <a:lnTo>
                    <a:pt x="1317330" y="6232453"/>
                  </a:lnTo>
                  <a:close/>
                  <a:moveTo>
                    <a:pt x="5302049" y="4937443"/>
                  </a:moveTo>
                  <a:lnTo>
                    <a:pt x="6122117" y="4937443"/>
                  </a:lnTo>
                  <a:lnTo>
                    <a:pt x="6432749" y="5558709"/>
                  </a:lnTo>
                  <a:lnTo>
                    <a:pt x="6122117" y="6179975"/>
                  </a:lnTo>
                  <a:lnTo>
                    <a:pt x="5302049" y="6179975"/>
                  </a:lnTo>
                  <a:lnTo>
                    <a:pt x="4991413" y="5558709"/>
                  </a:lnTo>
                  <a:close/>
                  <a:moveTo>
                    <a:pt x="399439" y="4937431"/>
                  </a:moveTo>
                  <a:lnTo>
                    <a:pt x="1219510" y="4937431"/>
                  </a:lnTo>
                  <a:lnTo>
                    <a:pt x="1530146" y="5558695"/>
                  </a:lnTo>
                  <a:lnTo>
                    <a:pt x="1219510" y="6179963"/>
                  </a:lnTo>
                  <a:lnTo>
                    <a:pt x="765271" y="6179963"/>
                  </a:lnTo>
                  <a:lnTo>
                    <a:pt x="661793" y="6041585"/>
                  </a:lnTo>
                  <a:cubicBezTo>
                    <a:pt x="522519" y="5835432"/>
                    <a:pt x="402562" y="5615157"/>
                    <a:pt x="304518" y="5383356"/>
                  </a:cubicBezTo>
                  <a:lnTo>
                    <a:pt x="250403" y="5235502"/>
                  </a:lnTo>
                  <a:close/>
                  <a:moveTo>
                    <a:pt x="2856490" y="4937429"/>
                  </a:moveTo>
                  <a:lnTo>
                    <a:pt x="3676562" y="4937429"/>
                  </a:lnTo>
                  <a:lnTo>
                    <a:pt x="3987197" y="5558695"/>
                  </a:lnTo>
                  <a:lnTo>
                    <a:pt x="3676562" y="6179963"/>
                  </a:lnTo>
                  <a:lnTo>
                    <a:pt x="2856490" y="6179963"/>
                  </a:lnTo>
                  <a:lnTo>
                    <a:pt x="2545858" y="5558695"/>
                  </a:lnTo>
                  <a:close/>
                  <a:moveTo>
                    <a:pt x="28609" y="4338920"/>
                  </a:moveTo>
                  <a:lnTo>
                    <a:pt x="301619" y="4884943"/>
                  </a:lnTo>
                  <a:lnTo>
                    <a:pt x="197970" y="5092243"/>
                  </a:lnTo>
                  <a:lnTo>
                    <a:pt x="174213" y="5027335"/>
                  </a:lnTo>
                  <a:cubicBezTo>
                    <a:pt x="117603" y="4845328"/>
                    <a:pt x="74050" y="4657567"/>
                    <a:pt x="44649" y="4465150"/>
                  </a:cubicBezTo>
                  <a:close/>
                  <a:moveTo>
                    <a:pt x="6530571" y="4263689"/>
                  </a:moveTo>
                  <a:lnTo>
                    <a:pt x="7350641" y="4263689"/>
                  </a:lnTo>
                  <a:lnTo>
                    <a:pt x="7631989" y="4826382"/>
                  </a:lnTo>
                  <a:lnTo>
                    <a:pt x="7628049" y="4843451"/>
                  </a:lnTo>
                  <a:cubicBezTo>
                    <a:pt x="7612121" y="4905358"/>
                    <a:pt x="7594702" y="4966666"/>
                    <a:pt x="7575832" y="5027335"/>
                  </a:cubicBezTo>
                  <a:lnTo>
                    <a:pt x="7536902" y="5133701"/>
                  </a:lnTo>
                  <a:lnTo>
                    <a:pt x="7350641" y="5506221"/>
                  </a:lnTo>
                  <a:lnTo>
                    <a:pt x="6530571" y="5506221"/>
                  </a:lnTo>
                  <a:lnTo>
                    <a:pt x="6219937" y="4884955"/>
                  </a:lnTo>
                  <a:close/>
                  <a:moveTo>
                    <a:pt x="4073527" y="4263689"/>
                  </a:moveTo>
                  <a:lnTo>
                    <a:pt x="4893597" y="4263689"/>
                  </a:lnTo>
                  <a:lnTo>
                    <a:pt x="5204233" y="4884955"/>
                  </a:lnTo>
                  <a:lnTo>
                    <a:pt x="4893597" y="5506221"/>
                  </a:lnTo>
                  <a:lnTo>
                    <a:pt x="4073527" y="5506221"/>
                  </a:lnTo>
                  <a:lnTo>
                    <a:pt x="3762894" y="4884955"/>
                  </a:lnTo>
                  <a:close/>
                  <a:moveTo>
                    <a:pt x="1627966" y="4263675"/>
                  </a:moveTo>
                  <a:lnTo>
                    <a:pt x="2448038" y="4263675"/>
                  </a:lnTo>
                  <a:lnTo>
                    <a:pt x="2758670" y="4884941"/>
                  </a:lnTo>
                  <a:lnTo>
                    <a:pt x="2448038" y="5506207"/>
                  </a:lnTo>
                  <a:lnTo>
                    <a:pt x="1627966" y="5506207"/>
                  </a:lnTo>
                  <a:lnTo>
                    <a:pt x="1317330" y="4884941"/>
                  </a:lnTo>
                  <a:close/>
                  <a:moveTo>
                    <a:pt x="7741208" y="3625706"/>
                  </a:moveTo>
                  <a:lnTo>
                    <a:pt x="7745003" y="3675614"/>
                  </a:lnTo>
                  <a:cubicBezTo>
                    <a:pt x="7748351" y="3741661"/>
                    <a:pt x="7750045" y="3808144"/>
                    <a:pt x="7750045" y="3875022"/>
                  </a:cubicBezTo>
                  <a:cubicBezTo>
                    <a:pt x="7750045" y="4142537"/>
                    <a:pt x="7722937" y="4403720"/>
                    <a:pt x="7671318" y="4655975"/>
                  </a:cubicBezTo>
                  <a:lnTo>
                    <a:pt x="7671170" y="4656616"/>
                  </a:lnTo>
                  <a:lnTo>
                    <a:pt x="7448461" y="4211199"/>
                  </a:lnTo>
                  <a:close/>
                  <a:moveTo>
                    <a:pt x="5302051" y="3589933"/>
                  </a:moveTo>
                  <a:lnTo>
                    <a:pt x="6122119" y="3589933"/>
                  </a:lnTo>
                  <a:lnTo>
                    <a:pt x="6432753" y="4211199"/>
                  </a:lnTo>
                  <a:lnTo>
                    <a:pt x="6122119" y="4832465"/>
                  </a:lnTo>
                  <a:lnTo>
                    <a:pt x="5302051" y="4832465"/>
                  </a:lnTo>
                  <a:lnTo>
                    <a:pt x="4991415" y="4211199"/>
                  </a:lnTo>
                  <a:close/>
                  <a:moveTo>
                    <a:pt x="399439" y="3589921"/>
                  </a:moveTo>
                  <a:lnTo>
                    <a:pt x="1219510" y="3589921"/>
                  </a:lnTo>
                  <a:lnTo>
                    <a:pt x="1530146" y="4211185"/>
                  </a:lnTo>
                  <a:lnTo>
                    <a:pt x="1219510" y="4832451"/>
                  </a:lnTo>
                  <a:lnTo>
                    <a:pt x="399439" y="4832451"/>
                  </a:lnTo>
                  <a:lnTo>
                    <a:pt x="88806" y="4211185"/>
                  </a:lnTo>
                  <a:close/>
                  <a:moveTo>
                    <a:pt x="2856490" y="3589920"/>
                  </a:moveTo>
                  <a:lnTo>
                    <a:pt x="3676562" y="3589920"/>
                  </a:lnTo>
                  <a:lnTo>
                    <a:pt x="3987197" y="4211185"/>
                  </a:lnTo>
                  <a:lnTo>
                    <a:pt x="3676562" y="4832451"/>
                  </a:lnTo>
                  <a:lnTo>
                    <a:pt x="2856490" y="4832451"/>
                  </a:lnTo>
                  <a:lnTo>
                    <a:pt x="2545858" y="4211185"/>
                  </a:lnTo>
                  <a:close/>
                  <a:moveTo>
                    <a:pt x="78885" y="3093385"/>
                  </a:moveTo>
                  <a:lnTo>
                    <a:pt x="301622" y="3538859"/>
                  </a:lnTo>
                  <a:lnTo>
                    <a:pt x="8843" y="4124415"/>
                  </a:lnTo>
                  <a:lnTo>
                    <a:pt x="5042" y="4074430"/>
                  </a:lnTo>
                  <a:cubicBezTo>
                    <a:pt x="1694" y="4008384"/>
                    <a:pt x="0" y="3941901"/>
                    <a:pt x="0" y="3875022"/>
                  </a:cubicBezTo>
                  <a:cubicBezTo>
                    <a:pt x="0" y="3607508"/>
                    <a:pt x="27108" y="3346325"/>
                    <a:pt x="78727" y="3094070"/>
                  </a:cubicBezTo>
                  <a:close/>
                  <a:moveTo>
                    <a:pt x="1627966" y="2917592"/>
                  </a:moveTo>
                  <a:lnTo>
                    <a:pt x="2448038" y="2917592"/>
                  </a:lnTo>
                  <a:lnTo>
                    <a:pt x="2758670" y="3538859"/>
                  </a:lnTo>
                  <a:lnTo>
                    <a:pt x="2448038" y="4160125"/>
                  </a:lnTo>
                  <a:lnTo>
                    <a:pt x="1627966" y="4160125"/>
                  </a:lnTo>
                  <a:lnTo>
                    <a:pt x="1317330" y="3538859"/>
                  </a:lnTo>
                  <a:close/>
                  <a:moveTo>
                    <a:pt x="6530529" y="2917591"/>
                  </a:moveTo>
                  <a:lnTo>
                    <a:pt x="7350601" y="2917591"/>
                  </a:lnTo>
                  <a:lnTo>
                    <a:pt x="7661235" y="3538858"/>
                  </a:lnTo>
                  <a:lnTo>
                    <a:pt x="7350601" y="4160125"/>
                  </a:lnTo>
                  <a:lnTo>
                    <a:pt x="6530529" y="4160125"/>
                  </a:lnTo>
                  <a:lnTo>
                    <a:pt x="6219897" y="3538858"/>
                  </a:lnTo>
                  <a:close/>
                  <a:moveTo>
                    <a:pt x="4073483" y="2917591"/>
                  </a:moveTo>
                  <a:lnTo>
                    <a:pt x="4893553" y="2917591"/>
                  </a:lnTo>
                  <a:lnTo>
                    <a:pt x="5204189" y="3538858"/>
                  </a:lnTo>
                  <a:lnTo>
                    <a:pt x="4893553" y="4160125"/>
                  </a:lnTo>
                  <a:lnTo>
                    <a:pt x="4073483" y="4160125"/>
                  </a:lnTo>
                  <a:lnTo>
                    <a:pt x="3762850" y="3538858"/>
                  </a:lnTo>
                  <a:close/>
                  <a:moveTo>
                    <a:pt x="7552073" y="2657795"/>
                  </a:moveTo>
                  <a:lnTo>
                    <a:pt x="7575832" y="2722709"/>
                  </a:lnTo>
                  <a:cubicBezTo>
                    <a:pt x="7632442" y="2904717"/>
                    <a:pt x="7675995" y="3092477"/>
                    <a:pt x="7705396" y="3284895"/>
                  </a:cubicBezTo>
                  <a:lnTo>
                    <a:pt x="7721437" y="3411133"/>
                  </a:lnTo>
                  <a:lnTo>
                    <a:pt x="7448421" y="2865100"/>
                  </a:lnTo>
                  <a:close/>
                  <a:moveTo>
                    <a:pt x="5302005" y="2243831"/>
                  </a:moveTo>
                  <a:lnTo>
                    <a:pt x="6122077" y="2243831"/>
                  </a:lnTo>
                  <a:lnTo>
                    <a:pt x="6432711" y="2865100"/>
                  </a:lnTo>
                  <a:lnTo>
                    <a:pt x="6122077" y="3486369"/>
                  </a:lnTo>
                  <a:lnTo>
                    <a:pt x="5302005" y="3486369"/>
                  </a:lnTo>
                  <a:lnTo>
                    <a:pt x="4991373" y="2865100"/>
                  </a:lnTo>
                  <a:close/>
                  <a:moveTo>
                    <a:pt x="2856490" y="2243831"/>
                  </a:moveTo>
                  <a:lnTo>
                    <a:pt x="3676562" y="2243831"/>
                  </a:lnTo>
                  <a:lnTo>
                    <a:pt x="3987197" y="2865100"/>
                  </a:lnTo>
                  <a:lnTo>
                    <a:pt x="3676562" y="3486369"/>
                  </a:lnTo>
                  <a:lnTo>
                    <a:pt x="2856490" y="3486369"/>
                  </a:lnTo>
                  <a:lnTo>
                    <a:pt x="2545858" y="2865100"/>
                  </a:lnTo>
                  <a:close/>
                  <a:moveTo>
                    <a:pt x="399441" y="2243831"/>
                  </a:moveTo>
                  <a:lnTo>
                    <a:pt x="1219512" y="2243831"/>
                  </a:lnTo>
                  <a:lnTo>
                    <a:pt x="1530146" y="2865100"/>
                  </a:lnTo>
                  <a:lnTo>
                    <a:pt x="1219512" y="3486369"/>
                  </a:lnTo>
                  <a:lnTo>
                    <a:pt x="399441" y="3486369"/>
                  </a:lnTo>
                  <a:lnTo>
                    <a:pt x="118066" y="2923620"/>
                  </a:lnTo>
                  <a:lnTo>
                    <a:pt x="121996" y="2906594"/>
                  </a:lnTo>
                  <a:cubicBezTo>
                    <a:pt x="137924" y="2844687"/>
                    <a:pt x="155343" y="2783378"/>
                    <a:pt x="174213" y="2722709"/>
                  </a:cubicBezTo>
                  <a:lnTo>
                    <a:pt x="213031" y="2616652"/>
                  </a:lnTo>
                  <a:close/>
                  <a:moveTo>
                    <a:pt x="6530533" y="1570075"/>
                  </a:moveTo>
                  <a:lnTo>
                    <a:pt x="6984769" y="1570075"/>
                  </a:lnTo>
                  <a:lnTo>
                    <a:pt x="7088252" y="1708460"/>
                  </a:lnTo>
                  <a:cubicBezTo>
                    <a:pt x="7227526" y="1914613"/>
                    <a:pt x="7347483" y="2134888"/>
                    <a:pt x="7445527" y="2366689"/>
                  </a:cubicBezTo>
                  <a:lnTo>
                    <a:pt x="7499640" y="2514538"/>
                  </a:lnTo>
                  <a:lnTo>
                    <a:pt x="7350605" y="2812611"/>
                  </a:lnTo>
                  <a:lnTo>
                    <a:pt x="6530533" y="2812611"/>
                  </a:lnTo>
                  <a:lnTo>
                    <a:pt x="6219899" y="2191344"/>
                  </a:lnTo>
                  <a:close/>
                  <a:moveTo>
                    <a:pt x="4073485" y="1570075"/>
                  </a:moveTo>
                  <a:lnTo>
                    <a:pt x="4893555" y="1570075"/>
                  </a:lnTo>
                  <a:lnTo>
                    <a:pt x="5204191" y="2191344"/>
                  </a:lnTo>
                  <a:lnTo>
                    <a:pt x="4893555" y="2812611"/>
                  </a:lnTo>
                  <a:lnTo>
                    <a:pt x="4073485" y="2812611"/>
                  </a:lnTo>
                  <a:lnTo>
                    <a:pt x="3762852" y="2191344"/>
                  </a:lnTo>
                  <a:close/>
                  <a:moveTo>
                    <a:pt x="1627966" y="1570075"/>
                  </a:moveTo>
                  <a:lnTo>
                    <a:pt x="2448038" y="1570075"/>
                  </a:lnTo>
                  <a:lnTo>
                    <a:pt x="2758670" y="2191345"/>
                  </a:lnTo>
                  <a:lnTo>
                    <a:pt x="2448038" y="2812612"/>
                  </a:lnTo>
                  <a:lnTo>
                    <a:pt x="1627966" y="2812612"/>
                  </a:lnTo>
                  <a:lnTo>
                    <a:pt x="1317330" y="2191345"/>
                  </a:lnTo>
                  <a:close/>
                  <a:moveTo>
                    <a:pt x="1275139" y="1007572"/>
                  </a:moveTo>
                  <a:lnTo>
                    <a:pt x="1530146" y="1517585"/>
                  </a:lnTo>
                  <a:lnTo>
                    <a:pt x="1219512" y="2138852"/>
                  </a:lnTo>
                  <a:lnTo>
                    <a:pt x="414273" y="2138852"/>
                  </a:lnTo>
                  <a:lnTo>
                    <a:pt x="467694" y="2027956"/>
                  </a:lnTo>
                  <a:cubicBezTo>
                    <a:pt x="646656" y="1698518"/>
                    <a:pt x="872003" y="1397933"/>
                    <a:pt x="1134968" y="1134967"/>
                  </a:cubicBezTo>
                  <a:close/>
                  <a:moveTo>
                    <a:pt x="5302009" y="896317"/>
                  </a:moveTo>
                  <a:lnTo>
                    <a:pt x="6122081" y="896317"/>
                  </a:lnTo>
                  <a:lnTo>
                    <a:pt x="6432713" y="1517585"/>
                  </a:lnTo>
                  <a:lnTo>
                    <a:pt x="6122081" y="2138852"/>
                  </a:lnTo>
                  <a:lnTo>
                    <a:pt x="5302009" y="2138852"/>
                  </a:lnTo>
                  <a:lnTo>
                    <a:pt x="4991373" y="1517585"/>
                  </a:lnTo>
                  <a:close/>
                  <a:moveTo>
                    <a:pt x="2856490" y="896317"/>
                  </a:moveTo>
                  <a:lnTo>
                    <a:pt x="3676562" y="896317"/>
                  </a:lnTo>
                  <a:lnTo>
                    <a:pt x="3987197" y="1517585"/>
                  </a:lnTo>
                  <a:lnTo>
                    <a:pt x="3676562" y="2138852"/>
                  </a:lnTo>
                  <a:lnTo>
                    <a:pt x="2856490" y="2138852"/>
                  </a:lnTo>
                  <a:lnTo>
                    <a:pt x="2545858" y="1517585"/>
                  </a:lnTo>
                  <a:close/>
                  <a:moveTo>
                    <a:pt x="6237894" y="808590"/>
                  </a:moveTo>
                  <a:lnTo>
                    <a:pt x="6339897" y="884867"/>
                  </a:lnTo>
                  <a:cubicBezTo>
                    <a:pt x="6531277" y="1042808"/>
                    <a:pt x="6707237" y="1218767"/>
                    <a:pt x="6865178" y="1410148"/>
                  </a:cubicBezTo>
                  <a:lnTo>
                    <a:pt x="6906826" y="1465844"/>
                  </a:lnTo>
                  <a:lnTo>
                    <a:pt x="6530535" y="1465844"/>
                  </a:lnTo>
                  <a:lnTo>
                    <a:pt x="6219901" y="844576"/>
                  </a:lnTo>
                  <a:close/>
                  <a:moveTo>
                    <a:pt x="2468560" y="264352"/>
                  </a:moveTo>
                  <a:lnTo>
                    <a:pt x="2758670" y="844576"/>
                  </a:lnTo>
                  <a:lnTo>
                    <a:pt x="2448038" y="1465844"/>
                  </a:lnTo>
                  <a:lnTo>
                    <a:pt x="1627966" y="1465844"/>
                  </a:lnTo>
                  <a:lnTo>
                    <a:pt x="1360182" y="930279"/>
                  </a:lnTo>
                  <a:lnTo>
                    <a:pt x="1410149" y="884867"/>
                  </a:lnTo>
                  <a:cubicBezTo>
                    <a:pt x="1697220" y="647954"/>
                    <a:pt x="2018988" y="451583"/>
                    <a:pt x="2366689" y="304518"/>
                  </a:cubicBezTo>
                  <a:close/>
                  <a:moveTo>
                    <a:pt x="4073490" y="223308"/>
                  </a:moveTo>
                  <a:lnTo>
                    <a:pt x="4893557" y="223308"/>
                  </a:lnTo>
                  <a:lnTo>
                    <a:pt x="5204193" y="844576"/>
                  </a:lnTo>
                  <a:lnTo>
                    <a:pt x="4893557" y="1465844"/>
                  </a:lnTo>
                  <a:lnTo>
                    <a:pt x="4073490" y="1465844"/>
                  </a:lnTo>
                  <a:lnTo>
                    <a:pt x="3762856" y="844576"/>
                  </a:lnTo>
                  <a:close/>
                  <a:moveTo>
                    <a:pt x="4994361" y="164849"/>
                  </a:moveTo>
                  <a:lnTo>
                    <a:pt x="5027336" y="174213"/>
                  </a:lnTo>
                  <a:cubicBezTo>
                    <a:pt x="5391351" y="287433"/>
                    <a:pt x="5732356" y="452882"/>
                    <a:pt x="6041584" y="661793"/>
                  </a:cubicBezTo>
                  <a:lnTo>
                    <a:pt x="6147593" y="741065"/>
                  </a:lnTo>
                  <a:lnTo>
                    <a:pt x="6122083" y="792086"/>
                  </a:lnTo>
                  <a:lnTo>
                    <a:pt x="5302013" y="792086"/>
                  </a:lnTo>
                  <a:lnTo>
                    <a:pt x="4991377" y="170817"/>
                  </a:lnTo>
                  <a:close/>
                  <a:moveTo>
                    <a:pt x="4016109" y="3567"/>
                  </a:moveTo>
                  <a:lnTo>
                    <a:pt x="4074431" y="5042"/>
                  </a:lnTo>
                  <a:cubicBezTo>
                    <a:pt x="4272571" y="15085"/>
                    <a:pt x="4466784" y="40012"/>
                    <a:pt x="4655975" y="78726"/>
                  </a:cubicBezTo>
                  <a:lnTo>
                    <a:pt x="4827561" y="118328"/>
                  </a:lnTo>
                  <a:lnTo>
                    <a:pt x="4073490" y="118328"/>
                  </a:lnTo>
                  <a:close/>
                  <a:moveTo>
                    <a:pt x="3875023" y="0"/>
                  </a:moveTo>
                  <a:lnTo>
                    <a:pt x="3902130" y="685"/>
                  </a:lnTo>
                  <a:lnTo>
                    <a:pt x="3987197" y="170818"/>
                  </a:lnTo>
                  <a:lnTo>
                    <a:pt x="3676562" y="792086"/>
                  </a:lnTo>
                  <a:lnTo>
                    <a:pt x="2856490" y="792086"/>
                  </a:lnTo>
                  <a:lnTo>
                    <a:pt x="2572900" y="224903"/>
                  </a:lnTo>
                  <a:lnTo>
                    <a:pt x="2722710" y="174213"/>
                  </a:lnTo>
                  <a:cubicBezTo>
                    <a:pt x="3086725" y="60992"/>
                    <a:pt x="3473751" y="0"/>
                    <a:pt x="3875023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grpSp>
          <p:nvGrpSpPr>
            <p:cNvPr id="1652" name="グループ化 1651">
              <a:extLst>
                <a:ext uri="{FF2B5EF4-FFF2-40B4-BE49-F238E27FC236}">
                  <a16:creationId xmlns:a16="http://schemas.microsoft.com/office/drawing/2014/main" id="{792A84A3-696E-4017-AAA7-F50C765AD36D}"/>
                </a:ext>
              </a:extLst>
            </p:cNvPr>
            <p:cNvGrpSpPr/>
            <p:nvPr/>
          </p:nvGrpSpPr>
          <p:grpSpPr>
            <a:xfrm rot="1800000">
              <a:off x="930296" y="5404138"/>
              <a:ext cx="357395" cy="434448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713" name="フリーフォーム: 図形 1712">
                <a:extLst>
                  <a:ext uri="{FF2B5EF4-FFF2-40B4-BE49-F238E27FC236}">
                    <a16:creationId xmlns:a16="http://schemas.microsoft.com/office/drawing/2014/main" id="{3DF85809-FEDC-4318-87C0-4394961F1FCC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4" name="フリーフォーム: 図形 1713">
                <a:extLst>
                  <a:ext uri="{FF2B5EF4-FFF2-40B4-BE49-F238E27FC236}">
                    <a16:creationId xmlns:a16="http://schemas.microsoft.com/office/drawing/2014/main" id="{8E838F47-EC68-4E22-88A4-A9448D601582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5" name="フリーフォーム: 図形 1714">
                <a:extLst>
                  <a:ext uri="{FF2B5EF4-FFF2-40B4-BE49-F238E27FC236}">
                    <a16:creationId xmlns:a16="http://schemas.microsoft.com/office/drawing/2014/main" id="{0AF3641B-8E35-4762-A143-E4E481C3F928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6" name="フリーフォーム: 図形 1715">
                <a:extLst>
                  <a:ext uri="{FF2B5EF4-FFF2-40B4-BE49-F238E27FC236}">
                    <a16:creationId xmlns:a16="http://schemas.microsoft.com/office/drawing/2014/main" id="{8D9531C2-BD51-47F9-8FF9-BD73D5E80316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7" name="フリーフォーム: 図形 1716">
                <a:extLst>
                  <a:ext uri="{FF2B5EF4-FFF2-40B4-BE49-F238E27FC236}">
                    <a16:creationId xmlns:a16="http://schemas.microsoft.com/office/drawing/2014/main" id="{F7C36A23-E84D-479E-8843-B4A9489B4C8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8" name="フリーフォーム: 図形 1717">
                <a:extLst>
                  <a:ext uri="{FF2B5EF4-FFF2-40B4-BE49-F238E27FC236}">
                    <a16:creationId xmlns:a16="http://schemas.microsoft.com/office/drawing/2014/main" id="{A4E061B5-0F3A-4BC5-89AE-A0D89D13BCDC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9" name="フリーフォーム: 図形 1718">
                <a:extLst>
                  <a:ext uri="{FF2B5EF4-FFF2-40B4-BE49-F238E27FC236}">
                    <a16:creationId xmlns:a16="http://schemas.microsoft.com/office/drawing/2014/main" id="{4D6A25CC-7F83-4D0B-A013-134F1B4EC595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0" name="フリーフォーム: 図形 1719">
                <a:extLst>
                  <a:ext uri="{FF2B5EF4-FFF2-40B4-BE49-F238E27FC236}">
                    <a16:creationId xmlns:a16="http://schemas.microsoft.com/office/drawing/2014/main" id="{53C5AF60-CD8B-4982-899F-8288C6267D37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1" name="フリーフォーム: 図形 1720">
                <a:extLst>
                  <a:ext uri="{FF2B5EF4-FFF2-40B4-BE49-F238E27FC236}">
                    <a16:creationId xmlns:a16="http://schemas.microsoft.com/office/drawing/2014/main" id="{E76BA316-7A13-4262-9189-01477C4B8DEE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2" name="フリーフォーム: 図形 1721">
                <a:extLst>
                  <a:ext uri="{FF2B5EF4-FFF2-40B4-BE49-F238E27FC236}">
                    <a16:creationId xmlns:a16="http://schemas.microsoft.com/office/drawing/2014/main" id="{03877BCE-5C7F-429F-9009-E87EC219033E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3" name="フリーフォーム: 図形 1722">
                <a:extLst>
                  <a:ext uri="{FF2B5EF4-FFF2-40B4-BE49-F238E27FC236}">
                    <a16:creationId xmlns:a16="http://schemas.microsoft.com/office/drawing/2014/main" id="{A9B633DB-1F15-49E5-B282-89DFCE60C8E6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4" name="楕円 1723">
                <a:extLst>
                  <a:ext uri="{FF2B5EF4-FFF2-40B4-BE49-F238E27FC236}">
                    <a16:creationId xmlns:a16="http://schemas.microsoft.com/office/drawing/2014/main" id="{37F4A96D-62B4-4B92-A5A0-163AE65793AD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5" name="楕円 1724">
                <a:extLst>
                  <a:ext uri="{FF2B5EF4-FFF2-40B4-BE49-F238E27FC236}">
                    <a16:creationId xmlns:a16="http://schemas.microsoft.com/office/drawing/2014/main" id="{4E4B9170-1FEB-4E88-8FCA-6938FDE5C233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6" name="フリーフォーム: 図形 1725">
                <a:extLst>
                  <a:ext uri="{FF2B5EF4-FFF2-40B4-BE49-F238E27FC236}">
                    <a16:creationId xmlns:a16="http://schemas.microsoft.com/office/drawing/2014/main" id="{76ECB1E0-5288-4A45-9113-72D5CA7B0E82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7" name="フリーフォーム: 図形 1726">
                <a:extLst>
                  <a:ext uri="{FF2B5EF4-FFF2-40B4-BE49-F238E27FC236}">
                    <a16:creationId xmlns:a16="http://schemas.microsoft.com/office/drawing/2014/main" id="{8D40A517-51E3-4388-8BBE-EF63E8157327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8" name="星: 12 pt 1727">
                <a:extLst>
                  <a:ext uri="{FF2B5EF4-FFF2-40B4-BE49-F238E27FC236}">
                    <a16:creationId xmlns:a16="http://schemas.microsoft.com/office/drawing/2014/main" id="{26B0962B-14F0-4EDF-8A4F-03A9844D96D5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9" name="楕円 1728">
                <a:extLst>
                  <a:ext uri="{FF2B5EF4-FFF2-40B4-BE49-F238E27FC236}">
                    <a16:creationId xmlns:a16="http://schemas.microsoft.com/office/drawing/2014/main" id="{F5ED6929-BED8-464A-8F24-3846F1B30432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730" name="楕円 1729">
                <a:extLst>
                  <a:ext uri="{FF2B5EF4-FFF2-40B4-BE49-F238E27FC236}">
                    <a16:creationId xmlns:a16="http://schemas.microsoft.com/office/drawing/2014/main" id="{FF7CA371-22E9-4F51-B087-FDB7CBBD0DC6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731" name="楕円 1730">
                <a:extLst>
                  <a:ext uri="{FF2B5EF4-FFF2-40B4-BE49-F238E27FC236}">
                    <a16:creationId xmlns:a16="http://schemas.microsoft.com/office/drawing/2014/main" id="{340795BF-2C68-4EE9-9E24-B7CA0F2931F8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653" name="グループ化 1652">
              <a:extLst>
                <a:ext uri="{FF2B5EF4-FFF2-40B4-BE49-F238E27FC236}">
                  <a16:creationId xmlns:a16="http://schemas.microsoft.com/office/drawing/2014/main" id="{90BE79CC-3E1A-4434-B30B-D0DF44DEEF86}"/>
                </a:ext>
              </a:extLst>
            </p:cNvPr>
            <p:cNvGrpSpPr/>
            <p:nvPr/>
          </p:nvGrpSpPr>
          <p:grpSpPr>
            <a:xfrm rot="11700000">
              <a:off x="2042452" y="4426715"/>
              <a:ext cx="357395" cy="434448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94" name="フリーフォーム: 図形 1693">
                <a:extLst>
                  <a:ext uri="{FF2B5EF4-FFF2-40B4-BE49-F238E27FC236}">
                    <a16:creationId xmlns:a16="http://schemas.microsoft.com/office/drawing/2014/main" id="{5A6C7B64-2C11-4BB1-AE16-7CC3A3ECC6B8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5" name="フリーフォーム: 図形 1694">
                <a:extLst>
                  <a:ext uri="{FF2B5EF4-FFF2-40B4-BE49-F238E27FC236}">
                    <a16:creationId xmlns:a16="http://schemas.microsoft.com/office/drawing/2014/main" id="{9346A2F6-BB81-40DC-8D07-46147A386D3F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6" name="フリーフォーム: 図形 1695">
                <a:extLst>
                  <a:ext uri="{FF2B5EF4-FFF2-40B4-BE49-F238E27FC236}">
                    <a16:creationId xmlns:a16="http://schemas.microsoft.com/office/drawing/2014/main" id="{9F12692B-0780-4045-8CF6-27D74E9A32EC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7" name="フリーフォーム: 図形 1696">
                <a:extLst>
                  <a:ext uri="{FF2B5EF4-FFF2-40B4-BE49-F238E27FC236}">
                    <a16:creationId xmlns:a16="http://schemas.microsoft.com/office/drawing/2014/main" id="{AA2CA51C-6CFF-4D41-9B10-9A54E5E97E3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8" name="フリーフォーム: 図形 1697">
                <a:extLst>
                  <a:ext uri="{FF2B5EF4-FFF2-40B4-BE49-F238E27FC236}">
                    <a16:creationId xmlns:a16="http://schemas.microsoft.com/office/drawing/2014/main" id="{5D307373-9F49-49A7-A9B3-929BEF278336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9" name="フリーフォーム: 図形 1698">
                <a:extLst>
                  <a:ext uri="{FF2B5EF4-FFF2-40B4-BE49-F238E27FC236}">
                    <a16:creationId xmlns:a16="http://schemas.microsoft.com/office/drawing/2014/main" id="{36011AAB-25B2-4E4A-91E5-785A95B24D6E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0" name="フリーフォーム: 図形 1699">
                <a:extLst>
                  <a:ext uri="{FF2B5EF4-FFF2-40B4-BE49-F238E27FC236}">
                    <a16:creationId xmlns:a16="http://schemas.microsoft.com/office/drawing/2014/main" id="{72922024-F4FD-443D-8E1E-F4054C75FC53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1" name="フリーフォーム: 図形 1700">
                <a:extLst>
                  <a:ext uri="{FF2B5EF4-FFF2-40B4-BE49-F238E27FC236}">
                    <a16:creationId xmlns:a16="http://schemas.microsoft.com/office/drawing/2014/main" id="{F740E6AB-690A-4FB7-9E6A-5307249F458D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2" name="フリーフォーム: 図形 1701">
                <a:extLst>
                  <a:ext uri="{FF2B5EF4-FFF2-40B4-BE49-F238E27FC236}">
                    <a16:creationId xmlns:a16="http://schemas.microsoft.com/office/drawing/2014/main" id="{A9D531E3-D333-4062-8EFB-8697495B89D9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3" name="フリーフォーム: 図形 1702">
                <a:extLst>
                  <a:ext uri="{FF2B5EF4-FFF2-40B4-BE49-F238E27FC236}">
                    <a16:creationId xmlns:a16="http://schemas.microsoft.com/office/drawing/2014/main" id="{16A2934C-14E1-4995-9BEA-C9B745E616CB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4" name="フリーフォーム: 図形 1703">
                <a:extLst>
                  <a:ext uri="{FF2B5EF4-FFF2-40B4-BE49-F238E27FC236}">
                    <a16:creationId xmlns:a16="http://schemas.microsoft.com/office/drawing/2014/main" id="{F1CAF9C6-1A64-4461-B738-C8D554868900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5" name="楕円 1704">
                <a:extLst>
                  <a:ext uri="{FF2B5EF4-FFF2-40B4-BE49-F238E27FC236}">
                    <a16:creationId xmlns:a16="http://schemas.microsoft.com/office/drawing/2014/main" id="{7FE6782D-A6DF-4CB2-96FC-AABF2BDA436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6" name="楕円 1705">
                <a:extLst>
                  <a:ext uri="{FF2B5EF4-FFF2-40B4-BE49-F238E27FC236}">
                    <a16:creationId xmlns:a16="http://schemas.microsoft.com/office/drawing/2014/main" id="{CACC05C1-56BD-414E-99BB-F738FD1393E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7" name="フリーフォーム: 図形 1706">
                <a:extLst>
                  <a:ext uri="{FF2B5EF4-FFF2-40B4-BE49-F238E27FC236}">
                    <a16:creationId xmlns:a16="http://schemas.microsoft.com/office/drawing/2014/main" id="{7EF7E54C-6590-433F-B857-0798B0ABFF00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8" name="フリーフォーム: 図形 1707">
                <a:extLst>
                  <a:ext uri="{FF2B5EF4-FFF2-40B4-BE49-F238E27FC236}">
                    <a16:creationId xmlns:a16="http://schemas.microsoft.com/office/drawing/2014/main" id="{96744FF8-4E7F-43A5-8060-85C8FAAA912D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9" name="星: 12 pt 1708">
                <a:extLst>
                  <a:ext uri="{FF2B5EF4-FFF2-40B4-BE49-F238E27FC236}">
                    <a16:creationId xmlns:a16="http://schemas.microsoft.com/office/drawing/2014/main" id="{6613A6BF-8810-449F-BF4A-3A144895542F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0" name="楕円 1709">
                <a:extLst>
                  <a:ext uri="{FF2B5EF4-FFF2-40B4-BE49-F238E27FC236}">
                    <a16:creationId xmlns:a16="http://schemas.microsoft.com/office/drawing/2014/main" id="{98AA6268-9475-48DF-BA63-DCC3C521C55B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711" name="楕円 1710">
                <a:extLst>
                  <a:ext uri="{FF2B5EF4-FFF2-40B4-BE49-F238E27FC236}">
                    <a16:creationId xmlns:a16="http://schemas.microsoft.com/office/drawing/2014/main" id="{6E1730AF-3329-423C-9393-533652B27A44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712" name="楕円 1711">
                <a:extLst>
                  <a:ext uri="{FF2B5EF4-FFF2-40B4-BE49-F238E27FC236}">
                    <a16:creationId xmlns:a16="http://schemas.microsoft.com/office/drawing/2014/main" id="{C7E813F3-50C1-4A6D-B441-3F48F50F3127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654" name="グループ化 1653">
              <a:extLst>
                <a:ext uri="{FF2B5EF4-FFF2-40B4-BE49-F238E27FC236}">
                  <a16:creationId xmlns:a16="http://schemas.microsoft.com/office/drawing/2014/main" id="{A178B9B9-90B3-4E58-BB2D-F9047969B65C}"/>
                </a:ext>
              </a:extLst>
            </p:cNvPr>
            <p:cNvGrpSpPr/>
            <p:nvPr/>
          </p:nvGrpSpPr>
          <p:grpSpPr>
            <a:xfrm rot="18000000">
              <a:off x="2165575" y="5522812"/>
              <a:ext cx="357395" cy="434448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75" name="フリーフォーム: 図形 1674">
                <a:extLst>
                  <a:ext uri="{FF2B5EF4-FFF2-40B4-BE49-F238E27FC236}">
                    <a16:creationId xmlns:a16="http://schemas.microsoft.com/office/drawing/2014/main" id="{D7D74483-B8BD-4F65-8D57-68EAAB4F2AAD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6" name="フリーフォーム: 図形 1675">
                <a:extLst>
                  <a:ext uri="{FF2B5EF4-FFF2-40B4-BE49-F238E27FC236}">
                    <a16:creationId xmlns:a16="http://schemas.microsoft.com/office/drawing/2014/main" id="{DD56CFBD-E8EE-49D4-9BB9-0092AED1416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7" name="フリーフォーム: 図形 1676">
                <a:extLst>
                  <a:ext uri="{FF2B5EF4-FFF2-40B4-BE49-F238E27FC236}">
                    <a16:creationId xmlns:a16="http://schemas.microsoft.com/office/drawing/2014/main" id="{7FAF77BA-B40A-4F19-B521-0CADDF0A2582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8" name="フリーフォーム: 図形 1677">
                <a:extLst>
                  <a:ext uri="{FF2B5EF4-FFF2-40B4-BE49-F238E27FC236}">
                    <a16:creationId xmlns:a16="http://schemas.microsoft.com/office/drawing/2014/main" id="{ECA656A2-7CEF-48B1-8E5B-F521643CDB99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9" name="フリーフォーム: 図形 1678">
                <a:extLst>
                  <a:ext uri="{FF2B5EF4-FFF2-40B4-BE49-F238E27FC236}">
                    <a16:creationId xmlns:a16="http://schemas.microsoft.com/office/drawing/2014/main" id="{DA495F5E-C965-430D-89F0-52E61C4DC75F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0" name="フリーフォーム: 図形 1679">
                <a:extLst>
                  <a:ext uri="{FF2B5EF4-FFF2-40B4-BE49-F238E27FC236}">
                    <a16:creationId xmlns:a16="http://schemas.microsoft.com/office/drawing/2014/main" id="{46C7C03A-1A3D-464B-96FB-0582B64227B6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1" name="フリーフォーム: 図形 1680">
                <a:extLst>
                  <a:ext uri="{FF2B5EF4-FFF2-40B4-BE49-F238E27FC236}">
                    <a16:creationId xmlns:a16="http://schemas.microsoft.com/office/drawing/2014/main" id="{C8425AE6-6B09-4C9D-8224-21EA1D45AD79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2" name="フリーフォーム: 図形 1681">
                <a:extLst>
                  <a:ext uri="{FF2B5EF4-FFF2-40B4-BE49-F238E27FC236}">
                    <a16:creationId xmlns:a16="http://schemas.microsoft.com/office/drawing/2014/main" id="{A04BC0C2-2D65-459A-997E-75DA3480E4DC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3" name="フリーフォーム: 図形 1682">
                <a:extLst>
                  <a:ext uri="{FF2B5EF4-FFF2-40B4-BE49-F238E27FC236}">
                    <a16:creationId xmlns:a16="http://schemas.microsoft.com/office/drawing/2014/main" id="{A3999058-C3E0-4C6C-994E-73AFFF770DBD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4" name="フリーフォーム: 図形 1683">
                <a:extLst>
                  <a:ext uri="{FF2B5EF4-FFF2-40B4-BE49-F238E27FC236}">
                    <a16:creationId xmlns:a16="http://schemas.microsoft.com/office/drawing/2014/main" id="{EE75CD80-2BE3-4C1D-8B18-128282AB4F43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5" name="フリーフォーム: 図形 1684">
                <a:extLst>
                  <a:ext uri="{FF2B5EF4-FFF2-40B4-BE49-F238E27FC236}">
                    <a16:creationId xmlns:a16="http://schemas.microsoft.com/office/drawing/2014/main" id="{6552E946-1208-49E3-828C-D161D1A19CEE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6" name="楕円 1685">
                <a:extLst>
                  <a:ext uri="{FF2B5EF4-FFF2-40B4-BE49-F238E27FC236}">
                    <a16:creationId xmlns:a16="http://schemas.microsoft.com/office/drawing/2014/main" id="{4AF98F10-CB05-4FBA-8C21-D70A3DFCF875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7" name="楕円 1686">
                <a:extLst>
                  <a:ext uri="{FF2B5EF4-FFF2-40B4-BE49-F238E27FC236}">
                    <a16:creationId xmlns:a16="http://schemas.microsoft.com/office/drawing/2014/main" id="{0EDAE094-A1C1-4C39-8BF6-BFB053B3F314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8" name="フリーフォーム: 図形 1687">
                <a:extLst>
                  <a:ext uri="{FF2B5EF4-FFF2-40B4-BE49-F238E27FC236}">
                    <a16:creationId xmlns:a16="http://schemas.microsoft.com/office/drawing/2014/main" id="{304FA0A0-EDDF-4C74-AFFB-91F8046D3DB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9" name="フリーフォーム: 図形 1688">
                <a:extLst>
                  <a:ext uri="{FF2B5EF4-FFF2-40B4-BE49-F238E27FC236}">
                    <a16:creationId xmlns:a16="http://schemas.microsoft.com/office/drawing/2014/main" id="{F43124A1-12FB-46FF-A35F-D4F69774CF00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0" name="星: 12 pt 1689">
                <a:extLst>
                  <a:ext uri="{FF2B5EF4-FFF2-40B4-BE49-F238E27FC236}">
                    <a16:creationId xmlns:a16="http://schemas.microsoft.com/office/drawing/2014/main" id="{AC04562B-819B-48EC-A6CC-B5DF18677AE7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1" name="楕円 1690">
                <a:extLst>
                  <a:ext uri="{FF2B5EF4-FFF2-40B4-BE49-F238E27FC236}">
                    <a16:creationId xmlns:a16="http://schemas.microsoft.com/office/drawing/2014/main" id="{C27AB330-46BB-4617-A6BF-5F0B0F78E1DD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92" name="楕円 1691">
                <a:extLst>
                  <a:ext uri="{FF2B5EF4-FFF2-40B4-BE49-F238E27FC236}">
                    <a16:creationId xmlns:a16="http://schemas.microsoft.com/office/drawing/2014/main" id="{76F024EB-F49E-4953-A2CD-2992D4288521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93" name="楕円 1692">
                <a:extLst>
                  <a:ext uri="{FF2B5EF4-FFF2-40B4-BE49-F238E27FC236}">
                    <a16:creationId xmlns:a16="http://schemas.microsoft.com/office/drawing/2014/main" id="{312534A7-C224-467A-AD3F-8D53F9FDBD79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  <p:grpSp>
          <p:nvGrpSpPr>
            <p:cNvPr id="1655" name="グループ化 1654">
              <a:extLst>
                <a:ext uri="{FF2B5EF4-FFF2-40B4-BE49-F238E27FC236}">
                  <a16:creationId xmlns:a16="http://schemas.microsoft.com/office/drawing/2014/main" id="{0E6723E4-05F9-48FF-AD5E-BE14B2FCC657}"/>
                </a:ext>
              </a:extLst>
            </p:cNvPr>
            <p:cNvGrpSpPr/>
            <p:nvPr/>
          </p:nvGrpSpPr>
          <p:grpSpPr>
            <a:xfrm rot="9900000">
              <a:off x="1204979" y="4302416"/>
              <a:ext cx="357395" cy="434448"/>
              <a:chOff x="2528553" y="541493"/>
              <a:chExt cx="2918662" cy="3547907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56" name="フリーフォーム: 図形 1655">
                <a:extLst>
                  <a:ext uri="{FF2B5EF4-FFF2-40B4-BE49-F238E27FC236}">
                    <a16:creationId xmlns:a16="http://schemas.microsoft.com/office/drawing/2014/main" id="{A82B750A-C97D-4F90-AD9F-27A691AF2CF0}"/>
                  </a:ext>
                </a:extLst>
              </p:cNvPr>
              <p:cNvSpPr/>
              <p:nvPr/>
            </p:nvSpPr>
            <p:spPr>
              <a:xfrm rot="625307">
                <a:off x="3220328" y="541493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7" name="フリーフォーム: 図形 1656">
                <a:extLst>
                  <a:ext uri="{FF2B5EF4-FFF2-40B4-BE49-F238E27FC236}">
                    <a16:creationId xmlns:a16="http://schemas.microsoft.com/office/drawing/2014/main" id="{8572B3BF-05E5-4A9D-B298-C3019C5A88D8}"/>
                  </a:ext>
                </a:extLst>
              </p:cNvPr>
              <p:cNvSpPr/>
              <p:nvPr/>
            </p:nvSpPr>
            <p:spPr>
              <a:xfrm rot="20974693" flipH="1">
                <a:off x="4084232" y="541494"/>
                <a:ext cx="662413" cy="452013"/>
              </a:xfrm>
              <a:custGeom>
                <a:avLst/>
                <a:gdLst>
                  <a:gd name="connsiteX0" fmla="*/ 71597 w 662413"/>
                  <a:gd name="connsiteY0" fmla="*/ 5872 h 452013"/>
                  <a:gd name="connsiteX1" fmla="*/ 117227 w 662413"/>
                  <a:gd name="connsiteY1" fmla="*/ 0 h 452013"/>
                  <a:gd name="connsiteX2" fmla="*/ 225242 w 662413"/>
                  <a:gd name="connsiteY2" fmla="*/ 45634 h 452013"/>
                  <a:gd name="connsiteX3" fmla="*/ 226939 w 662413"/>
                  <a:gd name="connsiteY3" fmla="*/ 50994 h 452013"/>
                  <a:gd name="connsiteX4" fmla="*/ 292718 w 662413"/>
                  <a:gd name="connsiteY4" fmla="*/ 60237 h 452013"/>
                  <a:gd name="connsiteX5" fmla="*/ 662413 w 662413"/>
                  <a:gd name="connsiteY5" fmla="*/ 441303 h 452013"/>
                  <a:gd name="connsiteX6" fmla="*/ 608000 w 662413"/>
                  <a:gd name="connsiteY6" fmla="*/ 452013 h 452013"/>
                  <a:gd name="connsiteX7" fmla="*/ 280370 w 662413"/>
                  <a:gd name="connsiteY7" fmla="*/ 114305 h 452013"/>
                  <a:gd name="connsiteX8" fmla="*/ 222703 w 662413"/>
                  <a:gd name="connsiteY8" fmla="*/ 106201 h 452013"/>
                  <a:gd name="connsiteX9" fmla="*/ 200119 w 662413"/>
                  <a:gd name="connsiteY9" fmla="*/ 127552 h 452013"/>
                  <a:gd name="connsiteX10" fmla="*/ 117227 w 662413"/>
                  <a:gd name="connsiteY10" fmla="*/ 149436 h 452013"/>
                  <a:gd name="connsiteX11" fmla="*/ 0 w 662413"/>
                  <a:gd name="connsiteY11" fmla="*/ 74718 h 452013"/>
                  <a:gd name="connsiteX12" fmla="*/ 71597 w 662413"/>
                  <a:gd name="connsiteY12" fmla="*/ 5872 h 452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2413" h="452013">
                    <a:moveTo>
                      <a:pt x="71597" y="5872"/>
                    </a:moveTo>
                    <a:cubicBezTo>
                      <a:pt x="85622" y="2091"/>
                      <a:pt x="101041" y="0"/>
                      <a:pt x="117227" y="0"/>
                    </a:cubicBezTo>
                    <a:cubicBezTo>
                      <a:pt x="165784" y="0"/>
                      <a:pt x="207446" y="18817"/>
                      <a:pt x="225242" y="45634"/>
                    </a:cubicBezTo>
                    <a:lnTo>
                      <a:pt x="226939" y="50994"/>
                    </a:lnTo>
                    <a:lnTo>
                      <a:pt x="292718" y="60237"/>
                    </a:lnTo>
                    <a:cubicBezTo>
                      <a:pt x="477861" y="102434"/>
                      <a:pt x="624770" y="250055"/>
                      <a:pt x="662413" y="441303"/>
                    </a:cubicBezTo>
                    <a:lnTo>
                      <a:pt x="608000" y="452013"/>
                    </a:lnTo>
                    <a:cubicBezTo>
                      <a:pt x="574641" y="282524"/>
                      <a:pt x="444447" y="151700"/>
                      <a:pt x="280370" y="114305"/>
                    </a:cubicBezTo>
                    <a:lnTo>
                      <a:pt x="222703" y="106201"/>
                    </a:lnTo>
                    <a:lnTo>
                      <a:pt x="200119" y="127552"/>
                    </a:lnTo>
                    <a:cubicBezTo>
                      <a:pt x="178905" y="141073"/>
                      <a:pt x="149599" y="149436"/>
                      <a:pt x="117227" y="149436"/>
                    </a:cubicBezTo>
                    <a:cubicBezTo>
                      <a:pt x="52484" y="149436"/>
                      <a:pt x="0" y="115984"/>
                      <a:pt x="0" y="74718"/>
                    </a:cubicBezTo>
                    <a:cubicBezTo>
                      <a:pt x="0" y="43769"/>
                      <a:pt x="29522" y="17214"/>
                      <a:pt x="71597" y="5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8" name="フリーフォーム: 図形 1657">
                <a:extLst>
                  <a:ext uri="{FF2B5EF4-FFF2-40B4-BE49-F238E27FC236}">
                    <a16:creationId xmlns:a16="http://schemas.microsoft.com/office/drawing/2014/main" id="{4226C0DB-D8C8-454E-A577-1DE1DED62BC1}"/>
                  </a:ext>
                </a:extLst>
              </p:cNvPr>
              <p:cNvSpPr/>
              <p:nvPr/>
            </p:nvSpPr>
            <p:spPr>
              <a:xfrm>
                <a:off x="3457993" y="2733060"/>
                <a:ext cx="1050986" cy="1356340"/>
              </a:xfrm>
              <a:custGeom>
                <a:avLst/>
                <a:gdLst>
                  <a:gd name="connsiteX0" fmla="*/ 468343 w 936686"/>
                  <a:gd name="connsiteY0" fmla="*/ 0 h 1220480"/>
                  <a:gd name="connsiteX1" fmla="*/ 799512 w 936686"/>
                  <a:gd name="connsiteY1" fmla="*/ 137174 h 1220480"/>
                  <a:gd name="connsiteX2" fmla="*/ 799512 w 936686"/>
                  <a:gd name="connsiteY2" fmla="*/ 799512 h 1220480"/>
                  <a:gd name="connsiteX3" fmla="*/ 468343 w 936686"/>
                  <a:gd name="connsiteY3" fmla="*/ 1220480 h 1220480"/>
                  <a:gd name="connsiteX4" fmla="*/ 137174 w 936686"/>
                  <a:gd name="connsiteY4" fmla="*/ 799512 h 1220480"/>
                  <a:gd name="connsiteX5" fmla="*/ 137174 w 936686"/>
                  <a:gd name="connsiteY5" fmla="*/ 137174 h 1220480"/>
                  <a:gd name="connsiteX6" fmla="*/ 468343 w 936686"/>
                  <a:gd name="connsiteY6" fmla="*/ 0 h 12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686" h="1220480">
                    <a:moveTo>
                      <a:pt x="468343" y="0"/>
                    </a:moveTo>
                    <a:cubicBezTo>
                      <a:pt x="588203" y="0"/>
                      <a:pt x="708062" y="45725"/>
                      <a:pt x="799512" y="137174"/>
                    </a:cubicBezTo>
                    <a:cubicBezTo>
                      <a:pt x="982411" y="320074"/>
                      <a:pt x="982411" y="616612"/>
                      <a:pt x="799512" y="799512"/>
                    </a:cubicBezTo>
                    <a:cubicBezTo>
                      <a:pt x="674156" y="924868"/>
                      <a:pt x="563767" y="1065190"/>
                      <a:pt x="468343" y="1220480"/>
                    </a:cubicBezTo>
                    <a:cubicBezTo>
                      <a:pt x="372920" y="1065190"/>
                      <a:pt x="262530" y="924868"/>
                      <a:pt x="137174" y="799512"/>
                    </a:cubicBezTo>
                    <a:cubicBezTo>
                      <a:pt x="-45725" y="616612"/>
                      <a:pt x="-45725" y="320074"/>
                      <a:pt x="137174" y="137174"/>
                    </a:cubicBezTo>
                    <a:cubicBezTo>
                      <a:pt x="228624" y="45725"/>
                      <a:pt x="348484" y="0"/>
                      <a:pt x="468343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9" name="フリーフォーム: 図形 1658">
                <a:extLst>
                  <a:ext uri="{FF2B5EF4-FFF2-40B4-BE49-F238E27FC236}">
                    <a16:creationId xmlns:a16="http://schemas.microsoft.com/office/drawing/2014/main" id="{46993857-C5AE-4E7B-B642-FF9CB0FD359D}"/>
                  </a:ext>
                </a:extLst>
              </p:cNvPr>
              <p:cNvSpPr/>
              <p:nvPr/>
            </p:nvSpPr>
            <p:spPr>
              <a:xfrm>
                <a:off x="3460685" y="2922714"/>
                <a:ext cx="1045603" cy="400414"/>
              </a:xfrm>
              <a:custGeom>
                <a:avLst/>
                <a:gdLst>
                  <a:gd name="connsiteX0" fmla="*/ 120534 w 1045603"/>
                  <a:gd name="connsiteY0" fmla="*/ 0 h 400414"/>
                  <a:gd name="connsiteX1" fmla="*/ 274783 w 1045603"/>
                  <a:gd name="connsiteY1" fmla="*/ 23103 h 400414"/>
                  <a:gd name="connsiteX2" fmla="*/ 522801 w 1045603"/>
                  <a:gd name="connsiteY2" fmla="*/ 35289 h 400414"/>
                  <a:gd name="connsiteX3" fmla="*/ 770819 w 1045603"/>
                  <a:gd name="connsiteY3" fmla="*/ 23103 h 400414"/>
                  <a:gd name="connsiteX4" fmla="*/ 925068 w 1045603"/>
                  <a:gd name="connsiteY4" fmla="*/ 0 h 400414"/>
                  <a:gd name="connsiteX5" fmla="*/ 961718 w 1045603"/>
                  <a:gd name="connsiteY5" fmla="*/ 44439 h 400414"/>
                  <a:gd name="connsiteX6" fmla="*/ 1038675 w 1045603"/>
                  <a:gd name="connsiteY6" fmla="*/ 231415 h 400414"/>
                  <a:gd name="connsiteX7" fmla="*/ 1045603 w 1045603"/>
                  <a:gd name="connsiteY7" fmla="*/ 303009 h 400414"/>
                  <a:gd name="connsiteX8" fmla="*/ 1039410 w 1045603"/>
                  <a:gd name="connsiteY8" fmla="*/ 306064 h 400414"/>
                  <a:gd name="connsiteX9" fmla="*/ 522801 w 1045603"/>
                  <a:gd name="connsiteY9" fmla="*/ 400414 h 400414"/>
                  <a:gd name="connsiteX10" fmla="*/ 6192 w 1045603"/>
                  <a:gd name="connsiteY10" fmla="*/ 306064 h 400414"/>
                  <a:gd name="connsiteX11" fmla="*/ 0 w 1045603"/>
                  <a:gd name="connsiteY11" fmla="*/ 303009 h 400414"/>
                  <a:gd name="connsiteX12" fmla="*/ 6928 w 1045603"/>
                  <a:gd name="connsiteY12" fmla="*/ 231415 h 400414"/>
                  <a:gd name="connsiteX13" fmla="*/ 83884 w 1045603"/>
                  <a:gd name="connsiteY13" fmla="*/ 44439 h 400414"/>
                  <a:gd name="connsiteX14" fmla="*/ 120534 w 1045603"/>
                  <a:gd name="connsiteY14" fmla="*/ 0 h 40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5603" h="400414">
                    <a:moveTo>
                      <a:pt x="120534" y="0"/>
                    </a:moveTo>
                    <a:lnTo>
                      <a:pt x="274783" y="23103"/>
                    </a:lnTo>
                    <a:cubicBezTo>
                      <a:pt x="356350" y="31174"/>
                      <a:pt x="439285" y="35289"/>
                      <a:pt x="522801" y="35289"/>
                    </a:cubicBezTo>
                    <a:cubicBezTo>
                      <a:pt x="606318" y="35289"/>
                      <a:pt x="689252" y="31174"/>
                      <a:pt x="770819" y="23103"/>
                    </a:cubicBezTo>
                    <a:lnTo>
                      <a:pt x="925068" y="0"/>
                    </a:lnTo>
                    <a:lnTo>
                      <a:pt x="961718" y="44439"/>
                    </a:lnTo>
                    <a:cubicBezTo>
                      <a:pt x="1000197" y="102160"/>
                      <a:pt x="1025849" y="165801"/>
                      <a:pt x="1038675" y="231415"/>
                    </a:cubicBezTo>
                    <a:lnTo>
                      <a:pt x="1045603" y="303009"/>
                    </a:lnTo>
                    <a:lnTo>
                      <a:pt x="1039410" y="306064"/>
                    </a:lnTo>
                    <a:cubicBezTo>
                      <a:pt x="891941" y="365632"/>
                      <a:pt x="714165" y="400414"/>
                      <a:pt x="522801" y="400414"/>
                    </a:cubicBezTo>
                    <a:cubicBezTo>
                      <a:pt x="331438" y="400414"/>
                      <a:pt x="153661" y="365632"/>
                      <a:pt x="6192" y="306064"/>
                    </a:cubicBezTo>
                    <a:lnTo>
                      <a:pt x="0" y="303009"/>
                    </a:lnTo>
                    <a:lnTo>
                      <a:pt x="6928" y="231415"/>
                    </a:lnTo>
                    <a:cubicBezTo>
                      <a:pt x="19754" y="165801"/>
                      <a:pt x="45406" y="102160"/>
                      <a:pt x="83884" y="44439"/>
                    </a:cubicBezTo>
                    <a:lnTo>
                      <a:pt x="12053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0" name="フリーフォーム: 図形 1659">
                <a:extLst>
                  <a:ext uri="{FF2B5EF4-FFF2-40B4-BE49-F238E27FC236}">
                    <a16:creationId xmlns:a16="http://schemas.microsoft.com/office/drawing/2014/main" id="{5031F5CE-474B-4C5B-AC31-27A12FC3D74A}"/>
                  </a:ext>
                </a:extLst>
              </p:cNvPr>
              <p:cNvSpPr/>
              <p:nvPr/>
            </p:nvSpPr>
            <p:spPr>
              <a:xfrm>
                <a:off x="3481661" y="3399896"/>
                <a:ext cx="1003651" cy="416851"/>
              </a:xfrm>
              <a:custGeom>
                <a:avLst/>
                <a:gdLst>
                  <a:gd name="connsiteX0" fmla="*/ 1003651 w 1003651"/>
                  <a:gd name="connsiteY0" fmla="*/ 0 h 416851"/>
                  <a:gd name="connsiteX1" fmla="*/ 988840 w 1003651"/>
                  <a:gd name="connsiteY1" fmla="*/ 49499 h 416851"/>
                  <a:gd name="connsiteX2" fmla="*/ 873405 w 1003651"/>
                  <a:gd name="connsiteY2" fmla="*/ 221676 h 416851"/>
                  <a:gd name="connsiteX3" fmla="*/ 712709 w 1003651"/>
                  <a:gd name="connsiteY3" fmla="*/ 401049 h 416851"/>
                  <a:gd name="connsiteX4" fmla="*/ 688040 w 1003651"/>
                  <a:gd name="connsiteY4" fmla="*/ 405627 h 416851"/>
                  <a:gd name="connsiteX5" fmla="*/ 501825 w 1003651"/>
                  <a:gd name="connsiteY5" fmla="*/ 416851 h 416851"/>
                  <a:gd name="connsiteX6" fmla="*/ 315610 w 1003651"/>
                  <a:gd name="connsiteY6" fmla="*/ 405627 h 416851"/>
                  <a:gd name="connsiteX7" fmla="*/ 290943 w 1003651"/>
                  <a:gd name="connsiteY7" fmla="*/ 401049 h 416851"/>
                  <a:gd name="connsiteX8" fmla="*/ 130245 w 1003651"/>
                  <a:gd name="connsiteY8" fmla="*/ 221676 h 416851"/>
                  <a:gd name="connsiteX9" fmla="*/ 14810 w 1003651"/>
                  <a:gd name="connsiteY9" fmla="*/ 49499 h 416851"/>
                  <a:gd name="connsiteX10" fmla="*/ 0 w 1003651"/>
                  <a:gd name="connsiteY10" fmla="*/ 0 h 416851"/>
                  <a:gd name="connsiteX11" fmla="*/ 13996 w 1003651"/>
                  <a:gd name="connsiteY11" fmla="*/ 3621 h 416851"/>
                  <a:gd name="connsiteX12" fmla="*/ 501825 w 1003651"/>
                  <a:gd name="connsiteY12" fmla="*/ 51726 h 416851"/>
                  <a:gd name="connsiteX13" fmla="*/ 989654 w 1003651"/>
                  <a:gd name="connsiteY13" fmla="*/ 3621 h 416851"/>
                  <a:gd name="connsiteX14" fmla="*/ 1003651 w 1003651"/>
                  <a:gd name="connsiteY14" fmla="*/ 0 h 4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3651" h="416851">
                    <a:moveTo>
                      <a:pt x="1003651" y="0"/>
                    </a:moveTo>
                    <a:lnTo>
                      <a:pt x="988840" y="49499"/>
                    </a:lnTo>
                    <a:cubicBezTo>
                      <a:pt x="963188" y="112153"/>
                      <a:pt x="924710" y="170861"/>
                      <a:pt x="873405" y="221676"/>
                    </a:cubicBezTo>
                    <a:lnTo>
                      <a:pt x="712709" y="401049"/>
                    </a:lnTo>
                    <a:lnTo>
                      <a:pt x="688040" y="405627"/>
                    </a:lnTo>
                    <a:cubicBezTo>
                      <a:pt x="627891" y="412986"/>
                      <a:pt x="565613" y="416851"/>
                      <a:pt x="501825" y="416851"/>
                    </a:cubicBezTo>
                    <a:cubicBezTo>
                      <a:pt x="438037" y="416851"/>
                      <a:pt x="375759" y="412986"/>
                      <a:pt x="315610" y="405627"/>
                    </a:cubicBezTo>
                    <a:lnTo>
                      <a:pt x="290943" y="401049"/>
                    </a:lnTo>
                    <a:lnTo>
                      <a:pt x="130245" y="221676"/>
                    </a:lnTo>
                    <a:cubicBezTo>
                      <a:pt x="78941" y="170861"/>
                      <a:pt x="40463" y="112153"/>
                      <a:pt x="14810" y="49499"/>
                    </a:cubicBezTo>
                    <a:lnTo>
                      <a:pt x="0" y="0"/>
                    </a:lnTo>
                    <a:lnTo>
                      <a:pt x="13996" y="3621"/>
                    </a:lnTo>
                    <a:cubicBezTo>
                      <a:pt x="170088" y="35266"/>
                      <a:pt x="334792" y="51726"/>
                      <a:pt x="501825" y="51726"/>
                    </a:cubicBezTo>
                    <a:cubicBezTo>
                      <a:pt x="668858" y="51726"/>
                      <a:pt x="833562" y="35266"/>
                      <a:pt x="989654" y="3621"/>
                    </a:cubicBezTo>
                    <a:lnTo>
                      <a:pt x="1003651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1" name="フリーフォーム: 図形 1660">
                <a:extLst>
                  <a:ext uri="{FF2B5EF4-FFF2-40B4-BE49-F238E27FC236}">
                    <a16:creationId xmlns:a16="http://schemas.microsoft.com/office/drawing/2014/main" id="{DD21D91B-B2D5-4149-84DF-BEF932DB9722}"/>
                  </a:ext>
                </a:extLst>
              </p:cNvPr>
              <p:cNvSpPr/>
              <p:nvPr/>
            </p:nvSpPr>
            <p:spPr>
              <a:xfrm rot="900000">
                <a:off x="2747872" y="1030820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2" name="フリーフォーム: 図形 1661">
                <a:extLst>
                  <a:ext uri="{FF2B5EF4-FFF2-40B4-BE49-F238E27FC236}">
                    <a16:creationId xmlns:a16="http://schemas.microsoft.com/office/drawing/2014/main" id="{B5169700-66D0-45CE-8447-165981F71D64}"/>
                  </a:ext>
                </a:extLst>
              </p:cNvPr>
              <p:cNvSpPr/>
              <p:nvPr/>
            </p:nvSpPr>
            <p:spPr>
              <a:xfrm rot="20700000" flipH="1">
                <a:off x="4045080" y="103081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3" name="フリーフォーム: 図形 1662">
                <a:extLst>
                  <a:ext uri="{FF2B5EF4-FFF2-40B4-BE49-F238E27FC236}">
                    <a16:creationId xmlns:a16="http://schemas.microsoft.com/office/drawing/2014/main" id="{96ED9F9B-E481-4FF7-B3E8-D56DC5FF6389}"/>
                  </a:ext>
                </a:extLst>
              </p:cNvPr>
              <p:cNvSpPr/>
              <p:nvPr/>
            </p:nvSpPr>
            <p:spPr>
              <a:xfrm flipV="1">
                <a:off x="2595121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4" name="フリーフォーム: 図形 1663">
                <a:extLst>
                  <a:ext uri="{FF2B5EF4-FFF2-40B4-BE49-F238E27FC236}">
                    <a16:creationId xmlns:a16="http://schemas.microsoft.com/office/drawing/2014/main" id="{688AAA67-A6E4-41C3-86FD-A727A22D5547}"/>
                  </a:ext>
                </a:extLst>
              </p:cNvPr>
              <p:cNvSpPr/>
              <p:nvPr/>
            </p:nvSpPr>
            <p:spPr>
              <a:xfrm flipH="1" flipV="1">
                <a:off x="4179096" y="2234775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5" name="フリーフォーム: 図形 1664">
                <a:extLst>
                  <a:ext uri="{FF2B5EF4-FFF2-40B4-BE49-F238E27FC236}">
                    <a16:creationId xmlns:a16="http://schemas.microsoft.com/office/drawing/2014/main" id="{668D5E1F-8475-49A4-B0AA-E91DE6114167}"/>
                  </a:ext>
                </a:extLst>
              </p:cNvPr>
              <p:cNvSpPr/>
              <p:nvPr/>
            </p:nvSpPr>
            <p:spPr>
              <a:xfrm rot="20700000" flipV="1">
                <a:off x="2755732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6" name="フリーフォーム: 図形 1665">
                <a:extLst>
                  <a:ext uri="{FF2B5EF4-FFF2-40B4-BE49-F238E27FC236}">
                    <a16:creationId xmlns:a16="http://schemas.microsoft.com/office/drawing/2014/main" id="{EB0B837A-2651-4CD5-92F8-AFF39FAF0B9D}"/>
                  </a:ext>
                </a:extLst>
              </p:cNvPr>
              <p:cNvSpPr/>
              <p:nvPr/>
            </p:nvSpPr>
            <p:spPr>
              <a:xfrm rot="900000" flipH="1" flipV="1">
                <a:off x="4035640" y="2641089"/>
                <a:ext cx="1174023" cy="935456"/>
              </a:xfrm>
              <a:custGeom>
                <a:avLst/>
                <a:gdLst>
                  <a:gd name="connsiteX0" fmla="*/ 167999 w 1174023"/>
                  <a:gd name="connsiteY0" fmla="*/ 0 h 935456"/>
                  <a:gd name="connsiteX1" fmla="*/ 221044 w 1174023"/>
                  <a:gd name="connsiteY1" fmla="*/ 11202 h 935456"/>
                  <a:gd name="connsiteX2" fmla="*/ 177308 w 1174023"/>
                  <a:gd name="connsiteY2" fmla="*/ 180322 h 935456"/>
                  <a:gd name="connsiteX3" fmla="*/ 346676 w 1174023"/>
                  <a:gd name="connsiteY3" fmla="*/ 812413 h 935456"/>
                  <a:gd name="connsiteX4" fmla="*/ 415103 w 1174023"/>
                  <a:gd name="connsiteY4" fmla="*/ 872870 h 935456"/>
                  <a:gd name="connsiteX5" fmla="*/ 416037 w 1174023"/>
                  <a:gd name="connsiteY5" fmla="*/ 872811 h 935456"/>
                  <a:gd name="connsiteX6" fmla="*/ 1174023 w 1174023"/>
                  <a:gd name="connsiteY6" fmla="*/ 872389 h 935456"/>
                  <a:gd name="connsiteX7" fmla="*/ 1174023 w 1174023"/>
                  <a:gd name="connsiteY7" fmla="*/ 935223 h 935456"/>
                  <a:gd name="connsiteX8" fmla="*/ 406417 w 1174023"/>
                  <a:gd name="connsiteY8" fmla="*/ 935456 h 935456"/>
                  <a:gd name="connsiteX9" fmla="*/ 285658 w 1174023"/>
                  <a:gd name="connsiteY9" fmla="*/ 828762 h 935456"/>
                  <a:gd name="connsiteX10" fmla="*/ 112824 w 1174023"/>
                  <a:gd name="connsiteY10" fmla="*/ 183735 h 935456"/>
                  <a:gd name="connsiteX11" fmla="*/ 0 w 1174023"/>
                  <a:gd name="connsiteY11" fmla="*/ 73741 h 935456"/>
                  <a:gd name="connsiteX12" fmla="*/ 39553 w 1174023"/>
                  <a:gd name="connsiteY12" fmla="*/ 36661 h 935456"/>
                  <a:gd name="connsiteX13" fmla="*/ 134563 w 1174023"/>
                  <a:gd name="connsiteY13" fmla="*/ 129289 h 93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023" h="935456">
                    <a:moveTo>
                      <a:pt x="167999" y="0"/>
                    </a:moveTo>
                    <a:lnTo>
                      <a:pt x="221044" y="11202"/>
                    </a:lnTo>
                    <a:lnTo>
                      <a:pt x="177308" y="180322"/>
                    </a:lnTo>
                    <a:lnTo>
                      <a:pt x="346676" y="812413"/>
                    </a:lnTo>
                    <a:cubicBezTo>
                      <a:pt x="355531" y="845460"/>
                      <a:pt x="383221" y="868431"/>
                      <a:pt x="415103" y="872870"/>
                    </a:cubicBezTo>
                    <a:lnTo>
                      <a:pt x="416037" y="872811"/>
                    </a:lnTo>
                    <a:lnTo>
                      <a:pt x="1174023" y="872389"/>
                    </a:lnTo>
                    <a:lnTo>
                      <a:pt x="1174023" y="935223"/>
                    </a:lnTo>
                    <a:lnTo>
                      <a:pt x="406417" y="935456"/>
                    </a:lnTo>
                    <a:cubicBezTo>
                      <a:pt x="350153" y="927623"/>
                      <a:pt x="301286" y="887084"/>
                      <a:pt x="285658" y="828762"/>
                    </a:cubicBezTo>
                    <a:lnTo>
                      <a:pt x="112824" y="183735"/>
                    </a:lnTo>
                    <a:lnTo>
                      <a:pt x="0" y="73741"/>
                    </a:lnTo>
                    <a:lnTo>
                      <a:pt x="39553" y="36661"/>
                    </a:lnTo>
                    <a:lnTo>
                      <a:pt x="134563" y="1292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7" name="楕円 1666">
                <a:extLst>
                  <a:ext uri="{FF2B5EF4-FFF2-40B4-BE49-F238E27FC236}">
                    <a16:creationId xmlns:a16="http://schemas.microsoft.com/office/drawing/2014/main" id="{F7D6E2AC-6D41-4CAA-930B-403DA084CC9C}"/>
                  </a:ext>
                </a:extLst>
              </p:cNvPr>
              <p:cNvSpPr/>
              <p:nvPr/>
            </p:nvSpPr>
            <p:spPr>
              <a:xfrm>
                <a:off x="3572294" y="1795893"/>
                <a:ext cx="822384" cy="90661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8" name="楕円 1667">
                <a:extLst>
                  <a:ext uri="{FF2B5EF4-FFF2-40B4-BE49-F238E27FC236}">
                    <a16:creationId xmlns:a16="http://schemas.microsoft.com/office/drawing/2014/main" id="{038C56CC-E8FB-4B61-9827-C2DFA932C741}"/>
                  </a:ext>
                </a:extLst>
              </p:cNvPr>
              <p:cNvSpPr/>
              <p:nvPr/>
            </p:nvSpPr>
            <p:spPr>
              <a:xfrm>
                <a:off x="3769144" y="2544432"/>
                <a:ext cx="428684" cy="32517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9" name="フリーフォーム: 図形 1668">
                <a:extLst>
                  <a:ext uri="{FF2B5EF4-FFF2-40B4-BE49-F238E27FC236}">
                    <a16:creationId xmlns:a16="http://schemas.microsoft.com/office/drawing/2014/main" id="{81E29A18-2835-4351-A4A0-036BB77FDEDE}"/>
                  </a:ext>
                </a:extLst>
              </p:cNvPr>
              <p:cNvSpPr/>
              <p:nvPr/>
            </p:nvSpPr>
            <p:spPr>
              <a:xfrm rot="900000">
                <a:off x="2528553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0" name="フリーフォーム: 図形 1669">
                <a:extLst>
                  <a:ext uri="{FF2B5EF4-FFF2-40B4-BE49-F238E27FC236}">
                    <a16:creationId xmlns:a16="http://schemas.microsoft.com/office/drawing/2014/main" id="{49CC001E-4BF8-4DD0-B857-ED4A68CB5DE6}"/>
                  </a:ext>
                </a:extLst>
              </p:cNvPr>
              <p:cNvSpPr/>
              <p:nvPr/>
            </p:nvSpPr>
            <p:spPr>
              <a:xfrm rot="20700000" flipH="1">
                <a:off x="4357642" y="1726876"/>
                <a:ext cx="1089573" cy="2088862"/>
              </a:xfrm>
              <a:custGeom>
                <a:avLst/>
                <a:gdLst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876115 w 1363754"/>
                  <a:gd name="connsiteY3" fmla="*/ 70887 h 830136"/>
                  <a:gd name="connsiteX4" fmla="*/ 1050986 w 1363754"/>
                  <a:gd name="connsiteY4" fmla="*/ 0 h 830136"/>
                  <a:gd name="connsiteX5" fmla="*/ 1363754 w 1363754"/>
                  <a:gd name="connsiteY5" fmla="*/ 415068 h 830136"/>
                  <a:gd name="connsiteX6" fmla="*/ 1050986 w 1363754"/>
                  <a:gd name="connsiteY6" fmla="*/ 830136 h 830136"/>
                  <a:gd name="connsiteX7" fmla="*/ 876115 w 1363754"/>
                  <a:gd name="connsiteY7" fmla="*/ 759249 h 830136"/>
                  <a:gd name="connsiteX8" fmla="*/ 854917 w 1363754"/>
                  <a:gd name="connsiteY8" fmla="*/ 736039 h 830136"/>
                  <a:gd name="connsiteX9" fmla="*/ 819301 w 1363754"/>
                  <a:gd name="connsiteY9" fmla="*/ 759249 h 830136"/>
                  <a:gd name="connsiteX10" fmla="*/ 525493 w 1363754"/>
                  <a:gd name="connsiteY10" fmla="*/ 830136 h 830136"/>
                  <a:gd name="connsiteX11" fmla="*/ 0 w 1363754"/>
                  <a:gd name="connsiteY11" fmla="*/ 415068 h 830136"/>
                  <a:gd name="connsiteX12" fmla="*/ 525493 w 1363754"/>
                  <a:gd name="connsiteY12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854917 w 1363754"/>
                  <a:gd name="connsiteY2" fmla="*/ 94098 h 830136"/>
                  <a:gd name="connsiteX3" fmla="*/ 1050986 w 1363754"/>
                  <a:gd name="connsiteY3" fmla="*/ 0 h 830136"/>
                  <a:gd name="connsiteX4" fmla="*/ 1363754 w 1363754"/>
                  <a:gd name="connsiteY4" fmla="*/ 415068 h 830136"/>
                  <a:gd name="connsiteX5" fmla="*/ 1050986 w 1363754"/>
                  <a:gd name="connsiteY5" fmla="*/ 830136 h 830136"/>
                  <a:gd name="connsiteX6" fmla="*/ 876115 w 1363754"/>
                  <a:gd name="connsiteY6" fmla="*/ 759249 h 830136"/>
                  <a:gd name="connsiteX7" fmla="*/ 854917 w 1363754"/>
                  <a:gd name="connsiteY7" fmla="*/ 736039 h 830136"/>
                  <a:gd name="connsiteX8" fmla="*/ 819301 w 1363754"/>
                  <a:gd name="connsiteY8" fmla="*/ 759249 h 830136"/>
                  <a:gd name="connsiteX9" fmla="*/ 525493 w 1363754"/>
                  <a:gd name="connsiteY9" fmla="*/ 830136 h 830136"/>
                  <a:gd name="connsiteX10" fmla="*/ 0 w 1363754"/>
                  <a:gd name="connsiteY10" fmla="*/ 415068 h 830136"/>
                  <a:gd name="connsiteX11" fmla="*/ 525493 w 1363754"/>
                  <a:gd name="connsiteY11" fmla="*/ 0 h 830136"/>
                  <a:gd name="connsiteX0" fmla="*/ 525493 w 1363754"/>
                  <a:gd name="connsiteY0" fmla="*/ 0 h 830136"/>
                  <a:gd name="connsiteX1" fmla="*/ 819301 w 1363754"/>
                  <a:gd name="connsiteY1" fmla="*/ 70887 h 830136"/>
                  <a:gd name="connsiteX2" fmla="*/ 1050986 w 1363754"/>
                  <a:gd name="connsiteY2" fmla="*/ 0 h 830136"/>
                  <a:gd name="connsiteX3" fmla="*/ 1363754 w 1363754"/>
                  <a:gd name="connsiteY3" fmla="*/ 415068 h 830136"/>
                  <a:gd name="connsiteX4" fmla="*/ 1050986 w 1363754"/>
                  <a:gd name="connsiteY4" fmla="*/ 830136 h 830136"/>
                  <a:gd name="connsiteX5" fmla="*/ 876115 w 1363754"/>
                  <a:gd name="connsiteY5" fmla="*/ 759249 h 830136"/>
                  <a:gd name="connsiteX6" fmla="*/ 854917 w 1363754"/>
                  <a:gd name="connsiteY6" fmla="*/ 736039 h 830136"/>
                  <a:gd name="connsiteX7" fmla="*/ 819301 w 1363754"/>
                  <a:gd name="connsiteY7" fmla="*/ 759249 h 830136"/>
                  <a:gd name="connsiteX8" fmla="*/ 525493 w 1363754"/>
                  <a:gd name="connsiteY8" fmla="*/ 830136 h 830136"/>
                  <a:gd name="connsiteX9" fmla="*/ 0 w 1363754"/>
                  <a:gd name="connsiteY9" fmla="*/ 415068 h 830136"/>
                  <a:gd name="connsiteX10" fmla="*/ 525493 w 1363754"/>
                  <a:gd name="connsiteY10" fmla="*/ 0 h 830136"/>
                  <a:gd name="connsiteX0" fmla="*/ 525493 w 1363754"/>
                  <a:gd name="connsiteY0" fmla="*/ 1682568 h 2512704"/>
                  <a:gd name="connsiteX1" fmla="*/ 1238401 w 1363754"/>
                  <a:gd name="connsiteY1" fmla="*/ 855 h 2512704"/>
                  <a:gd name="connsiteX2" fmla="*/ 1050986 w 1363754"/>
                  <a:gd name="connsiteY2" fmla="*/ 1682568 h 2512704"/>
                  <a:gd name="connsiteX3" fmla="*/ 1363754 w 1363754"/>
                  <a:gd name="connsiteY3" fmla="*/ 2097636 h 2512704"/>
                  <a:gd name="connsiteX4" fmla="*/ 1050986 w 1363754"/>
                  <a:gd name="connsiteY4" fmla="*/ 2512704 h 2512704"/>
                  <a:gd name="connsiteX5" fmla="*/ 876115 w 1363754"/>
                  <a:gd name="connsiteY5" fmla="*/ 2441817 h 2512704"/>
                  <a:gd name="connsiteX6" fmla="*/ 854917 w 1363754"/>
                  <a:gd name="connsiteY6" fmla="*/ 2418607 h 2512704"/>
                  <a:gd name="connsiteX7" fmla="*/ 819301 w 1363754"/>
                  <a:gd name="connsiteY7" fmla="*/ 2441817 h 2512704"/>
                  <a:gd name="connsiteX8" fmla="*/ 525493 w 1363754"/>
                  <a:gd name="connsiteY8" fmla="*/ 2512704 h 2512704"/>
                  <a:gd name="connsiteX9" fmla="*/ 0 w 1363754"/>
                  <a:gd name="connsiteY9" fmla="*/ 2097636 h 2512704"/>
                  <a:gd name="connsiteX10" fmla="*/ 525493 w 1363754"/>
                  <a:gd name="connsiteY10" fmla="*/ 1682568 h 2512704"/>
                  <a:gd name="connsiteX0" fmla="*/ 376672 w 1367333"/>
                  <a:gd name="connsiteY0" fmla="*/ 1244702 h 2512988"/>
                  <a:gd name="connsiteX1" fmla="*/ 1241980 w 1367333"/>
                  <a:gd name="connsiteY1" fmla="*/ 1139 h 2512988"/>
                  <a:gd name="connsiteX2" fmla="*/ 1054565 w 1367333"/>
                  <a:gd name="connsiteY2" fmla="*/ 1682852 h 2512988"/>
                  <a:gd name="connsiteX3" fmla="*/ 1367333 w 1367333"/>
                  <a:gd name="connsiteY3" fmla="*/ 2097920 h 2512988"/>
                  <a:gd name="connsiteX4" fmla="*/ 1054565 w 1367333"/>
                  <a:gd name="connsiteY4" fmla="*/ 2512988 h 2512988"/>
                  <a:gd name="connsiteX5" fmla="*/ 879694 w 1367333"/>
                  <a:gd name="connsiteY5" fmla="*/ 2442101 h 2512988"/>
                  <a:gd name="connsiteX6" fmla="*/ 858496 w 1367333"/>
                  <a:gd name="connsiteY6" fmla="*/ 2418891 h 2512988"/>
                  <a:gd name="connsiteX7" fmla="*/ 822880 w 1367333"/>
                  <a:gd name="connsiteY7" fmla="*/ 2442101 h 2512988"/>
                  <a:gd name="connsiteX8" fmla="*/ 529072 w 1367333"/>
                  <a:gd name="connsiteY8" fmla="*/ 2512988 h 2512988"/>
                  <a:gd name="connsiteX9" fmla="*/ 3579 w 1367333"/>
                  <a:gd name="connsiteY9" fmla="*/ 2097920 h 2512988"/>
                  <a:gd name="connsiteX10" fmla="*/ 376672 w 1367333"/>
                  <a:gd name="connsiteY10" fmla="*/ 1244702 h 2512988"/>
                  <a:gd name="connsiteX0" fmla="*/ 375471 w 1366132"/>
                  <a:gd name="connsiteY0" fmla="*/ 1245149 h 2513435"/>
                  <a:gd name="connsiteX1" fmla="*/ 1240779 w 1366132"/>
                  <a:gd name="connsiteY1" fmla="*/ 1586 h 2513435"/>
                  <a:gd name="connsiteX2" fmla="*/ 1053364 w 1366132"/>
                  <a:gd name="connsiteY2" fmla="*/ 1683299 h 2513435"/>
                  <a:gd name="connsiteX3" fmla="*/ 1366132 w 1366132"/>
                  <a:gd name="connsiteY3" fmla="*/ 2098367 h 2513435"/>
                  <a:gd name="connsiteX4" fmla="*/ 1053364 w 1366132"/>
                  <a:gd name="connsiteY4" fmla="*/ 2513435 h 2513435"/>
                  <a:gd name="connsiteX5" fmla="*/ 878493 w 1366132"/>
                  <a:gd name="connsiteY5" fmla="*/ 2442548 h 2513435"/>
                  <a:gd name="connsiteX6" fmla="*/ 857295 w 1366132"/>
                  <a:gd name="connsiteY6" fmla="*/ 2419338 h 2513435"/>
                  <a:gd name="connsiteX7" fmla="*/ 821679 w 1366132"/>
                  <a:gd name="connsiteY7" fmla="*/ 2442548 h 2513435"/>
                  <a:gd name="connsiteX8" fmla="*/ 527871 w 1366132"/>
                  <a:gd name="connsiteY8" fmla="*/ 2513435 h 2513435"/>
                  <a:gd name="connsiteX9" fmla="*/ 2378 w 1366132"/>
                  <a:gd name="connsiteY9" fmla="*/ 2098367 h 2513435"/>
                  <a:gd name="connsiteX10" fmla="*/ 375471 w 1366132"/>
                  <a:gd name="connsiteY10" fmla="*/ 1245149 h 2513435"/>
                  <a:gd name="connsiteX0" fmla="*/ 286828 w 1372739"/>
                  <a:gd name="connsiteY0" fmla="*/ 1188101 h 2513537"/>
                  <a:gd name="connsiteX1" fmla="*/ 1247386 w 1372739"/>
                  <a:gd name="connsiteY1" fmla="*/ 1688 h 2513537"/>
                  <a:gd name="connsiteX2" fmla="*/ 1059971 w 1372739"/>
                  <a:gd name="connsiteY2" fmla="*/ 1683401 h 2513537"/>
                  <a:gd name="connsiteX3" fmla="*/ 1372739 w 1372739"/>
                  <a:gd name="connsiteY3" fmla="*/ 2098469 h 2513537"/>
                  <a:gd name="connsiteX4" fmla="*/ 1059971 w 1372739"/>
                  <a:gd name="connsiteY4" fmla="*/ 2513537 h 2513537"/>
                  <a:gd name="connsiteX5" fmla="*/ 885100 w 1372739"/>
                  <a:gd name="connsiteY5" fmla="*/ 2442650 h 2513537"/>
                  <a:gd name="connsiteX6" fmla="*/ 863902 w 1372739"/>
                  <a:gd name="connsiteY6" fmla="*/ 2419440 h 2513537"/>
                  <a:gd name="connsiteX7" fmla="*/ 828286 w 1372739"/>
                  <a:gd name="connsiteY7" fmla="*/ 2442650 h 2513537"/>
                  <a:gd name="connsiteX8" fmla="*/ 534478 w 1372739"/>
                  <a:gd name="connsiteY8" fmla="*/ 2513537 h 2513537"/>
                  <a:gd name="connsiteX9" fmla="*/ 8985 w 1372739"/>
                  <a:gd name="connsiteY9" fmla="*/ 2098469 h 2513537"/>
                  <a:gd name="connsiteX10" fmla="*/ 286828 w 1372739"/>
                  <a:gd name="connsiteY10" fmla="*/ 1188101 h 2513537"/>
                  <a:gd name="connsiteX0" fmla="*/ 286828 w 1372897"/>
                  <a:gd name="connsiteY0" fmla="*/ 1188101 h 2513537"/>
                  <a:gd name="connsiteX1" fmla="*/ 1247386 w 1372897"/>
                  <a:gd name="connsiteY1" fmla="*/ 1688 h 2513537"/>
                  <a:gd name="connsiteX2" fmla="*/ 1104421 w 1372897"/>
                  <a:gd name="connsiteY2" fmla="*/ 1245251 h 2513537"/>
                  <a:gd name="connsiteX3" fmla="*/ 1372739 w 1372897"/>
                  <a:gd name="connsiteY3" fmla="*/ 2098469 h 2513537"/>
                  <a:gd name="connsiteX4" fmla="*/ 1059971 w 1372897"/>
                  <a:gd name="connsiteY4" fmla="*/ 2513537 h 2513537"/>
                  <a:gd name="connsiteX5" fmla="*/ 885100 w 1372897"/>
                  <a:gd name="connsiteY5" fmla="*/ 2442650 h 2513537"/>
                  <a:gd name="connsiteX6" fmla="*/ 863902 w 1372897"/>
                  <a:gd name="connsiteY6" fmla="*/ 2419440 h 2513537"/>
                  <a:gd name="connsiteX7" fmla="*/ 828286 w 1372897"/>
                  <a:gd name="connsiteY7" fmla="*/ 2442650 h 2513537"/>
                  <a:gd name="connsiteX8" fmla="*/ 534478 w 1372897"/>
                  <a:gd name="connsiteY8" fmla="*/ 2513537 h 2513537"/>
                  <a:gd name="connsiteX9" fmla="*/ 8985 w 1372897"/>
                  <a:gd name="connsiteY9" fmla="*/ 2098469 h 2513537"/>
                  <a:gd name="connsiteX10" fmla="*/ 286828 w 1372897"/>
                  <a:gd name="connsiteY10" fmla="*/ 1188101 h 2513537"/>
                  <a:gd name="connsiteX0" fmla="*/ 286828 w 1372901"/>
                  <a:gd name="connsiteY0" fmla="*/ 1188101 h 2513537"/>
                  <a:gd name="connsiteX1" fmla="*/ 1247386 w 1372901"/>
                  <a:gd name="connsiteY1" fmla="*/ 1688 h 2513537"/>
                  <a:gd name="connsiteX2" fmla="*/ 1104421 w 1372901"/>
                  <a:gd name="connsiteY2" fmla="*/ 1245251 h 2513537"/>
                  <a:gd name="connsiteX3" fmla="*/ 1372739 w 1372901"/>
                  <a:gd name="connsiteY3" fmla="*/ 2098469 h 2513537"/>
                  <a:gd name="connsiteX4" fmla="*/ 1059971 w 1372901"/>
                  <a:gd name="connsiteY4" fmla="*/ 2513537 h 2513537"/>
                  <a:gd name="connsiteX5" fmla="*/ 885100 w 1372901"/>
                  <a:gd name="connsiteY5" fmla="*/ 2442650 h 2513537"/>
                  <a:gd name="connsiteX6" fmla="*/ 863902 w 1372901"/>
                  <a:gd name="connsiteY6" fmla="*/ 2419440 h 2513537"/>
                  <a:gd name="connsiteX7" fmla="*/ 828286 w 1372901"/>
                  <a:gd name="connsiteY7" fmla="*/ 2442650 h 2513537"/>
                  <a:gd name="connsiteX8" fmla="*/ 534478 w 1372901"/>
                  <a:gd name="connsiteY8" fmla="*/ 2513537 h 2513537"/>
                  <a:gd name="connsiteX9" fmla="*/ 8985 w 1372901"/>
                  <a:gd name="connsiteY9" fmla="*/ 2098469 h 2513537"/>
                  <a:gd name="connsiteX10" fmla="*/ 286828 w 1372901"/>
                  <a:gd name="connsiteY10" fmla="*/ 1188101 h 2513537"/>
                  <a:gd name="connsiteX0" fmla="*/ 286828 w 1372901"/>
                  <a:gd name="connsiteY0" fmla="*/ 1188587 h 2514023"/>
                  <a:gd name="connsiteX1" fmla="*/ 1247386 w 1372901"/>
                  <a:gd name="connsiteY1" fmla="*/ 2174 h 2514023"/>
                  <a:gd name="connsiteX2" fmla="*/ 1104421 w 1372901"/>
                  <a:gd name="connsiteY2" fmla="*/ 1245737 h 2514023"/>
                  <a:gd name="connsiteX3" fmla="*/ 1372739 w 1372901"/>
                  <a:gd name="connsiteY3" fmla="*/ 2098955 h 2514023"/>
                  <a:gd name="connsiteX4" fmla="*/ 1059971 w 1372901"/>
                  <a:gd name="connsiteY4" fmla="*/ 2514023 h 2514023"/>
                  <a:gd name="connsiteX5" fmla="*/ 885100 w 1372901"/>
                  <a:gd name="connsiteY5" fmla="*/ 2443136 h 2514023"/>
                  <a:gd name="connsiteX6" fmla="*/ 863902 w 1372901"/>
                  <a:gd name="connsiteY6" fmla="*/ 2419926 h 2514023"/>
                  <a:gd name="connsiteX7" fmla="*/ 828286 w 1372901"/>
                  <a:gd name="connsiteY7" fmla="*/ 2443136 h 2514023"/>
                  <a:gd name="connsiteX8" fmla="*/ 534478 w 1372901"/>
                  <a:gd name="connsiteY8" fmla="*/ 2514023 h 2514023"/>
                  <a:gd name="connsiteX9" fmla="*/ 8985 w 1372901"/>
                  <a:gd name="connsiteY9" fmla="*/ 2098955 h 2514023"/>
                  <a:gd name="connsiteX10" fmla="*/ 286828 w 1372901"/>
                  <a:gd name="connsiteY10" fmla="*/ 1188587 h 2514023"/>
                  <a:gd name="connsiteX0" fmla="*/ 286828 w 1374263"/>
                  <a:gd name="connsiteY0" fmla="*/ 1186669 h 2512105"/>
                  <a:gd name="connsiteX1" fmla="*/ 1247386 w 1374263"/>
                  <a:gd name="connsiteY1" fmla="*/ 256 h 2512105"/>
                  <a:gd name="connsiteX2" fmla="*/ 1180621 w 1374263"/>
                  <a:gd name="connsiteY2" fmla="*/ 1288269 h 2512105"/>
                  <a:gd name="connsiteX3" fmla="*/ 1372739 w 1374263"/>
                  <a:gd name="connsiteY3" fmla="*/ 2097037 h 2512105"/>
                  <a:gd name="connsiteX4" fmla="*/ 1059971 w 1374263"/>
                  <a:gd name="connsiteY4" fmla="*/ 2512105 h 2512105"/>
                  <a:gd name="connsiteX5" fmla="*/ 885100 w 1374263"/>
                  <a:gd name="connsiteY5" fmla="*/ 2441218 h 2512105"/>
                  <a:gd name="connsiteX6" fmla="*/ 863902 w 1374263"/>
                  <a:gd name="connsiteY6" fmla="*/ 2418008 h 2512105"/>
                  <a:gd name="connsiteX7" fmla="*/ 828286 w 1374263"/>
                  <a:gd name="connsiteY7" fmla="*/ 2441218 h 2512105"/>
                  <a:gd name="connsiteX8" fmla="*/ 534478 w 1374263"/>
                  <a:gd name="connsiteY8" fmla="*/ 2512105 h 2512105"/>
                  <a:gd name="connsiteX9" fmla="*/ 8985 w 1374263"/>
                  <a:gd name="connsiteY9" fmla="*/ 2097037 h 2512105"/>
                  <a:gd name="connsiteX10" fmla="*/ 286828 w 1374263"/>
                  <a:gd name="connsiteY10" fmla="*/ 1186669 h 2512105"/>
                  <a:gd name="connsiteX0" fmla="*/ 286828 w 1374173"/>
                  <a:gd name="connsiteY0" fmla="*/ 1186669 h 2512105"/>
                  <a:gd name="connsiteX1" fmla="*/ 1247386 w 1374173"/>
                  <a:gd name="connsiteY1" fmla="*/ 256 h 2512105"/>
                  <a:gd name="connsiteX2" fmla="*/ 1180621 w 1374173"/>
                  <a:gd name="connsiteY2" fmla="*/ 1288269 h 2512105"/>
                  <a:gd name="connsiteX3" fmla="*/ 1372739 w 1374173"/>
                  <a:gd name="connsiteY3" fmla="*/ 2097037 h 2512105"/>
                  <a:gd name="connsiteX4" fmla="*/ 1059971 w 1374173"/>
                  <a:gd name="connsiteY4" fmla="*/ 2512105 h 2512105"/>
                  <a:gd name="connsiteX5" fmla="*/ 885100 w 1374173"/>
                  <a:gd name="connsiteY5" fmla="*/ 2441218 h 2512105"/>
                  <a:gd name="connsiteX6" fmla="*/ 863902 w 1374173"/>
                  <a:gd name="connsiteY6" fmla="*/ 2418008 h 2512105"/>
                  <a:gd name="connsiteX7" fmla="*/ 828286 w 1374173"/>
                  <a:gd name="connsiteY7" fmla="*/ 2441218 h 2512105"/>
                  <a:gd name="connsiteX8" fmla="*/ 534478 w 1374173"/>
                  <a:gd name="connsiteY8" fmla="*/ 2512105 h 2512105"/>
                  <a:gd name="connsiteX9" fmla="*/ 8985 w 1374173"/>
                  <a:gd name="connsiteY9" fmla="*/ 2097037 h 2512105"/>
                  <a:gd name="connsiteX10" fmla="*/ 286828 w 1374173"/>
                  <a:gd name="connsiteY10" fmla="*/ 1186669 h 2512105"/>
                  <a:gd name="connsiteX0" fmla="*/ 286828 w 1375902"/>
                  <a:gd name="connsiteY0" fmla="*/ 1186639 h 2512075"/>
                  <a:gd name="connsiteX1" fmla="*/ 1247386 w 1375902"/>
                  <a:gd name="connsiteY1" fmla="*/ 226 h 2512075"/>
                  <a:gd name="connsiteX2" fmla="*/ 1225071 w 1375902"/>
                  <a:gd name="connsiteY2" fmla="*/ 1281889 h 2512075"/>
                  <a:gd name="connsiteX3" fmla="*/ 1372739 w 1375902"/>
                  <a:gd name="connsiteY3" fmla="*/ 2097007 h 2512075"/>
                  <a:gd name="connsiteX4" fmla="*/ 1059971 w 1375902"/>
                  <a:gd name="connsiteY4" fmla="*/ 2512075 h 2512075"/>
                  <a:gd name="connsiteX5" fmla="*/ 885100 w 1375902"/>
                  <a:gd name="connsiteY5" fmla="*/ 2441188 h 2512075"/>
                  <a:gd name="connsiteX6" fmla="*/ 863902 w 1375902"/>
                  <a:gd name="connsiteY6" fmla="*/ 2417978 h 2512075"/>
                  <a:gd name="connsiteX7" fmla="*/ 828286 w 1375902"/>
                  <a:gd name="connsiteY7" fmla="*/ 2441188 h 2512075"/>
                  <a:gd name="connsiteX8" fmla="*/ 534478 w 1375902"/>
                  <a:gd name="connsiteY8" fmla="*/ 2512075 h 2512075"/>
                  <a:gd name="connsiteX9" fmla="*/ 8985 w 1375902"/>
                  <a:gd name="connsiteY9" fmla="*/ 2097007 h 2512075"/>
                  <a:gd name="connsiteX10" fmla="*/ 286828 w 1375902"/>
                  <a:gd name="connsiteY10" fmla="*/ 1186639 h 2512075"/>
                  <a:gd name="connsiteX0" fmla="*/ 286828 w 1376402"/>
                  <a:gd name="connsiteY0" fmla="*/ 1186639 h 2512075"/>
                  <a:gd name="connsiteX1" fmla="*/ 1247386 w 1376402"/>
                  <a:gd name="connsiteY1" fmla="*/ 226 h 2512075"/>
                  <a:gd name="connsiteX2" fmla="*/ 1225071 w 1376402"/>
                  <a:gd name="connsiteY2" fmla="*/ 1281889 h 2512075"/>
                  <a:gd name="connsiteX3" fmla="*/ 1372739 w 1376402"/>
                  <a:gd name="connsiteY3" fmla="*/ 2097007 h 2512075"/>
                  <a:gd name="connsiteX4" fmla="*/ 1059971 w 1376402"/>
                  <a:gd name="connsiteY4" fmla="*/ 2512075 h 2512075"/>
                  <a:gd name="connsiteX5" fmla="*/ 885100 w 1376402"/>
                  <a:gd name="connsiteY5" fmla="*/ 2441188 h 2512075"/>
                  <a:gd name="connsiteX6" fmla="*/ 863902 w 1376402"/>
                  <a:gd name="connsiteY6" fmla="*/ 2417978 h 2512075"/>
                  <a:gd name="connsiteX7" fmla="*/ 828286 w 1376402"/>
                  <a:gd name="connsiteY7" fmla="*/ 2441188 h 2512075"/>
                  <a:gd name="connsiteX8" fmla="*/ 534478 w 1376402"/>
                  <a:gd name="connsiteY8" fmla="*/ 2512075 h 2512075"/>
                  <a:gd name="connsiteX9" fmla="*/ 8985 w 1376402"/>
                  <a:gd name="connsiteY9" fmla="*/ 2097007 h 2512075"/>
                  <a:gd name="connsiteX10" fmla="*/ 286828 w 1376402"/>
                  <a:gd name="connsiteY10" fmla="*/ 1186639 h 2512075"/>
                  <a:gd name="connsiteX0" fmla="*/ 286828 w 1373265"/>
                  <a:gd name="connsiteY0" fmla="*/ 1186639 h 2512075"/>
                  <a:gd name="connsiteX1" fmla="*/ 1247386 w 1373265"/>
                  <a:gd name="connsiteY1" fmla="*/ 226 h 2512075"/>
                  <a:gd name="connsiteX2" fmla="*/ 1225071 w 1373265"/>
                  <a:gd name="connsiteY2" fmla="*/ 1281889 h 2512075"/>
                  <a:gd name="connsiteX3" fmla="*/ 1372739 w 1373265"/>
                  <a:gd name="connsiteY3" fmla="*/ 2097007 h 2512075"/>
                  <a:gd name="connsiteX4" fmla="*/ 1059971 w 1373265"/>
                  <a:gd name="connsiteY4" fmla="*/ 2512075 h 2512075"/>
                  <a:gd name="connsiteX5" fmla="*/ 885100 w 1373265"/>
                  <a:gd name="connsiteY5" fmla="*/ 2441188 h 2512075"/>
                  <a:gd name="connsiteX6" fmla="*/ 863902 w 1373265"/>
                  <a:gd name="connsiteY6" fmla="*/ 2417978 h 2512075"/>
                  <a:gd name="connsiteX7" fmla="*/ 828286 w 1373265"/>
                  <a:gd name="connsiteY7" fmla="*/ 2441188 h 2512075"/>
                  <a:gd name="connsiteX8" fmla="*/ 534478 w 1373265"/>
                  <a:gd name="connsiteY8" fmla="*/ 2512075 h 2512075"/>
                  <a:gd name="connsiteX9" fmla="*/ 8985 w 1373265"/>
                  <a:gd name="connsiteY9" fmla="*/ 2097007 h 2512075"/>
                  <a:gd name="connsiteX10" fmla="*/ 286828 w 1373265"/>
                  <a:gd name="connsiteY10" fmla="*/ 1186639 h 2512075"/>
                  <a:gd name="connsiteX0" fmla="*/ 286839 w 1373276"/>
                  <a:gd name="connsiteY0" fmla="*/ 1313607 h 2639043"/>
                  <a:gd name="connsiteX1" fmla="*/ 1310897 w 1373276"/>
                  <a:gd name="connsiteY1" fmla="*/ 194 h 2639043"/>
                  <a:gd name="connsiteX2" fmla="*/ 1225082 w 1373276"/>
                  <a:gd name="connsiteY2" fmla="*/ 1408857 h 2639043"/>
                  <a:gd name="connsiteX3" fmla="*/ 1372750 w 1373276"/>
                  <a:gd name="connsiteY3" fmla="*/ 2223975 h 2639043"/>
                  <a:gd name="connsiteX4" fmla="*/ 1059982 w 1373276"/>
                  <a:gd name="connsiteY4" fmla="*/ 2639043 h 2639043"/>
                  <a:gd name="connsiteX5" fmla="*/ 885111 w 1373276"/>
                  <a:gd name="connsiteY5" fmla="*/ 2568156 h 2639043"/>
                  <a:gd name="connsiteX6" fmla="*/ 863913 w 1373276"/>
                  <a:gd name="connsiteY6" fmla="*/ 2544946 h 2639043"/>
                  <a:gd name="connsiteX7" fmla="*/ 828297 w 1373276"/>
                  <a:gd name="connsiteY7" fmla="*/ 2568156 h 2639043"/>
                  <a:gd name="connsiteX8" fmla="*/ 534489 w 1373276"/>
                  <a:gd name="connsiteY8" fmla="*/ 2639043 h 2639043"/>
                  <a:gd name="connsiteX9" fmla="*/ 8996 w 1373276"/>
                  <a:gd name="connsiteY9" fmla="*/ 2223975 h 2639043"/>
                  <a:gd name="connsiteX10" fmla="*/ 286839 w 1373276"/>
                  <a:gd name="connsiteY10" fmla="*/ 1313607 h 2639043"/>
                  <a:gd name="connsiteX0" fmla="*/ 270129 w 1375616"/>
                  <a:gd name="connsiteY0" fmla="*/ 1300965 h 2639101"/>
                  <a:gd name="connsiteX1" fmla="*/ 1313237 w 1375616"/>
                  <a:gd name="connsiteY1" fmla="*/ 252 h 2639101"/>
                  <a:gd name="connsiteX2" fmla="*/ 1227422 w 1375616"/>
                  <a:gd name="connsiteY2" fmla="*/ 1408915 h 2639101"/>
                  <a:gd name="connsiteX3" fmla="*/ 1375090 w 1375616"/>
                  <a:gd name="connsiteY3" fmla="*/ 2224033 h 2639101"/>
                  <a:gd name="connsiteX4" fmla="*/ 1062322 w 1375616"/>
                  <a:gd name="connsiteY4" fmla="*/ 2639101 h 2639101"/>
                  <a:gd name="connsiteX5" fmla="*/ 887451 w 1375616"/>
                  <a:gd name="connsiteY5" fmla="*/ 2568214 h 2639101"/>
                  <a:gd name="connsiteX6" fmla="*/ 866253 w 1375616"/>
                  <a:gd name="connsiteY6" fmla="*/ 2545004 h 2639101"/>
                  <a:gd name="connsiteX7" fmla="*/ 830637 w 1375616"/>
                  <a:gd name="connsiteY7" fmla="*/ 2568214 h 2639101"/>
                  <a:gd name="connsiteX8" fmla="*/ 536829 w 1375616"/>
                  <a:gd name="connsiteY8" fmla="*/ 2639101 h 2639101"/>
                  <a:gd name="connsiteX9" fmla="*/ 11336 w 1375616"/>
                  <a:gd name="connsiteY9" fmla="*/ 2224033 h 2639101"/>
                  <a:gd name="connsiteX10" fmla="*/ 270129 w 1375616"/>
                  <a:gd name="connsiteY10" fmla="*/ 1300965 h 2639101"/>
                  <a:gd name="connsiteX0" fmla="*/ 271106 w 1376593"/>
                  <a:gd name="connsiteY0" fmla="*/ 1300983 h 2639119"/>
                  <a:gd name="connsiteX1" fmla="*/ 1314214 w 1376593"/>
                  <a:gd name="connsiteY1" fmla="*/ 270 h 2639119"/>
                  <a:gd name="connsiteX2" fmla="*/ 1228399 w 1376593"/>
                  <a:gd name="connsiteY2" fmla="*/ 1408933 h 2639119"/>
                  <a:gd name="connsiteX3" fmla="*/ 1376067 w 1376593"/>
                  <a:gd name="connsiteY3" fmla="*/ 2224051 h 2639119"/>
                  <a:gd name="connsiteX4" fmla="*/ 1063299 w 1376593"/>
                  <a:gd name="connsiteY4" fmla="*/ 2639119 h 2639119"/>
                  <a:gd name="connsiteX5" fmla="*/ 888428 w 1376593"/>
                  <a:gd name="connsiteY5" fmla="*/ 2568232 h 2639119"/>
                  <a:gd name="connsiteX6" fmla="*/ 867230 w 1376593"/>
                  <a:gd name="connsiteY6" fmla="*/ 2545022 h 2639119"/>
                  <a:gd name="connsiteX7" fmla="*/ 831614 w 1376593"/>
                  <a:gd name="connsiteY7" fmla="*/ 2568232 h 2639119"/>
                  <a:gd name="connsiteX8" fmla="*/ 537806 w 1376593"/>
                  <a:gd name="connsiteY8" fmla="*/ 2639119 h 2639119"/>
                  <a:gd name="connsiteX9" fmla="*/ 12313 w 1376593"/>
                  <a:gd name="connsiteY9" fmla="*/ 2224051 h 2639119"/>
                  <a:gd name="connsiteX10" fmla="*/ 271106 w 1376593"/>
                  <a:gd name="connsiteY10" fmla="*/ 1300983 h 263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6593" h="2639119">
                    <a:moveTo>
                      <a:pt x="271106" y="1300983"/>
                    </a:moveTo>
                    <a:cubicBezTo>
                      <a:pt x="500789" y="866853"/>
                      <a:pt x="1154665" y="-17722"/>
                      <a:pt x="1314214" y="270"/>
                    </a:cubicBezTo>
                    <a:cubicBezTo>
                      <a:pt x="1473763" y="18262"/>
                      <a:pt x="1218090" y="1038303"/>
                      <a:pt x="1228399" y="1408933"/>
                    </a:cubicBezTo>
                    <a:cubicBezTo>
                      <a:pt x="1238708" y="1779563"/>
                      <a:pt x="1365484" y="1999970"/>
                      <a:pt x="1376067" y="2224051"/>
                    </a:cubicBezTo>
                    <a:cubicBezTo>
                      <a:pt x="1386650" y="2448132"/>
                      <a:pt x="1236036" y="2639119"/>
                      <a:pt x="1063299" y="2639119"/>
                    </a:cubicBezTo>
                    <a:cubicBezTo>
                      <a:pt x="998523" y="2639119"/>
                      <a:pt x="938346" y="2612987"/>
                      <a:pt x="888428" y="2568232"/>
                    </a:cubicBezTo>
                    <a:lnTo>
                      <a:pt x="867230" y="2545022"/>
                    </a:lnTo>
                    <a:lnTo>
                      <a:pt x="831614" y="2568232"/>
                    </a:lnTo>
                    <a:cubicBezTo>
                      <a:pt x="747745" y="2612987"/>
                      <a:pt x="646639" y="2639119"/>
                      <a:pt x="537806" y="2639119"/>
                    </a:cubicBezTo>
                    <a:cubicBezTo>
                      <a:pt x="247584" y="2639119"/>
                      <a:pt x="56763" y="2447074"/>
                      <a:pt x="12313" y="2224051"/>
                    </a:cubicBezTo>
                    <a:cubicBezTo>
                      <a:pt x="-32137" y="2001028"/>
                      <a:pt x="41423" y="1735113"/>
                      <a:pt x="271106" y="1300983"/>
                    </a:cubicBezTo>
                    <a:close/>
                  </a:path>
                </a:pathLst>
              </a:custGeom>
              <a:solidFill>
                <a:srgbClr val="DEEBF7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1" name="星: 12 pt 1670">
                <a:extLst>
                  <a:ext uri="{FF2B5EF4-FFF2-40B4-BE49-F238E27FC236}">
                    <a16:creationId xmlns:a16="http://schemas.microsoft.com/office/drawing/2014/main" id="{ECBABEB9-9F76-4953-82FA-EAF26FA21CB3}"/>
                  </a:ext>
                </a:extLst>
              </p:cNvPr>
              <p:cNvSpPr/>
              <p:nvPr/>
            </p:nvSpPr>
            <p:spPr>
              <a:xfrm>
                <a:off x="3560408" y="1606243"/>
                <a:ext cx="866812" cy="480308"/>
              </a:xfrm>
              <a:prstGeom prst="star12">
                <a:avLst>
                  <a:gd name="adj" fmla="val 44079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2" name="楕円 1671">
                <a:extLst>
                  <a:ext uri="{FF2B5EF4-FFF2-40B4-BE49-F238E27FC236}">
                    <a16:creationId xmlns:a16="http://schemas.microsoft.com/office/drawing/2014/main" id="{0BB77585-D3B2-4CF6-9948-D671AA983469}"/>
                  </a:ext>
                </a:extLst>
              </p:cNvPr>
              <p:cNvSpPr/>
              <p:nvPr/>
            </p:nvSpPr>
            <p:spPr>
              <a:xfrm>
                <a:off x="3496094" y="965600"/>
                <a:ext cx="974785" cy="97478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73" name="楕円 1672">
                <a:extLst>
                  <a:ext uri="{FF2B5EF4-FFF2-40B4-BE49-F238E27FC236}">
                    <a16:creationId xmlns:a16="http://schemas.microsoft.com/office/drawing/2014/main" id="{AA37D664-A586-4BC8-8D48-72D4910B1CC2}"/>
                  </a:ext>
                </a:extLst>
              </p:cNvPr>
              <p:cNvSpPr/>
              <p:nvPr/>
            </p:nvSpPr>
            <p:spPr>
              <a:xfrm rot="2700000">
                <a:off x="3586124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  <p:sp>
            <p:nvSpPr>
              <p:cNvPr id="1674" name="楕円 1673">
                <a:extLst>
                  <a:ext uri="{FF2B5EF4-FFF2-40B4-BE49-F238E27FC236}">
                    <a16:creationId xmlns:a16="http://schemas.microsoft.com/office/drawing/2014/main" id="{E96D488E-6216-407C-B2AF-EF80FC19B9AE}"/>
                  </a:ext>
                </a:extLst>
              </p:cNvPr>
              <p:cNvSpPr/>
              <p:nvPr/>
            </p:nvSpPr>
            <p:spPr>
              <a:xfrm rot="18900000" flipH="1">
                <a:off x="4156332" y="1013948"/>
                <a:ext cx="236260" cy="3359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678449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</TotalTime>
  <Words>0</Words>
  <Application>Microsoft Office PowerPoint</Application>
  <PresentationFormat>A4 210 x 297 mm</PresentationFormat>
  <Paragraphs>0</Paragraphs>
  <Slides>4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2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4</vt:i4>
      </vt:variant>
    </vt:vector>
  </HeadingPairs>
  <TitlesOfParts>
    <vt:vector size="7" baseType="lpstr">
      <vt:lpstr>Arial</vt:lpstr>
      <vt:lpstr>Calibri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pptxf33_ハチ、ハチの巣のイラスト</dc:title>
  <dc:subject>pptxf33_ハチ、ハチの巣のイラスト</dc:subject>
  <dc:creator>でじけろお</dc:creator>
  <cp:revision>1</cp:revision>
  <dcterms:created xsi:type="dcterms:W3CDTF">2018-05-20T00:31:01Z</dcterms:created>
  <dcterms:modified xsi:type="dcterms:W3CDTF">2020-11-17T07:09:16Z</dcterms:modified>
  <cp:version>1</cp:version>
</cp:coreProperties>
</file>